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370" r:id="rId2"/>
    <p:sldId id="371" r:id="rId3"/>
    <p:sldId id="321" r:id="rId4"/>
    <p:sldId id="374" r:id="rId5"/>
    <p:sldId id="376" r:id="rId6"/>
    <p:sldId id="377" r:id="rId7"/>
    <p:sldId id="393" r:id="rId8"/>
    <p:sldId id="392" r:id="rId9"/>
    <p:sldId id="378" r:id="rId10"/>
    <p:sldId id="391" r:id="rId11"/>
    <p:sldId id="396" r:id="rId12"/>
    <p:sldId id="395" r:id="rId13"/>
    <p:sldId id="397" r:id="rId14"/>
    <p:sldId id="399" r:id="rId15"/>
    <p:sldId id="400" r:id="rId16"/>
    <p:sldId id="398" r:id="rId17"/>
    <p:sldId id="401" r:id="rId18"/>
    <p:sldId id="402" r:id="rId19"/>
    <p:sldId id="372" r:id="rId20"/>
  </p:sldIdLst>
  <p:sldSz cx="9144000" cy="5143500" type="screen16x9"/>
  <p:notesSz cx="6858000" cy="9144000"/>
  <p:embeddedFontLst>
    <p:embeddedFont>
      <p:font typeface="나눔고딕 ExtraBold" panose="020B0600000101010101" charset="-127"/>
      <p:bold r:id="rId22"/>
    </p:embeddedFont>
    <p:embeddedFont>
      <p:font typeface="Cambria Math" panose="02040503050406030204" pitchFamily="18" charset="0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9187"/>
    <a:srgbClr val="EE1E59"/>
    <a:srgbClr val="E7E7E7"/>
    <a:srgbClr val="403F43"/>
    <a:srgbClr val="385D8A"/>
    <a:srgbClr val="30DC96"/>
    <a:srgbClr val="DDD9C3"/>
    <a:srgbClr val="FFE1FF"/>
    <a:srgbClr val="BBD7D2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3" autoAdjust="0"/>
    <p:restoredTop sz="83465" autoAdjust="0"/>
  </p:normalViewPr>
  <p:slideViewPr>
    <p:cSldViewPr>
      <p:cViewPr varScale="1">
        <p:scale>
          <a:sx n="92" d="100"/>
          <a:sy n="92" d="100"/>
        </p:scale>
        <p:origin x="1291" y="6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순혁" userId="49149feb-085f-45d6-9c3e-b716774f309e" providerId="ADAL" clId="{DA1F2538-5234-4586-A7BD-97F196167287}"/>
    <pc:docChg chg="undo redo custSel addSld delSld modSld sldOrd">
      <pc:chgData name="박순혁" userId="49149feb-085f-45d6-9c3e-b716774f309e" providerId="ADAL" clId="{DA1F2538-5234-4586-A7BD-97F196167287}" dt="2021-12-16T07:57:52.365" v="10774" actId="20577"/>
      <pc:docMkLst>
        <pc:docMk/>
      </pc:docMkLst>
      <pc:sldChg chg="modTransition">
        <pc:chgData name="박순혁" userId="49149feb-085f-45d6-9c3e-b716774f309e" providerId="ADAL" clId="{DA1F2538-5234-4586-A7BD-97F196167287}" dt="2021-12-15T09:13:04.254" v="10699"/>
        <pc:sldMkLst>
          <pc:docMk/>
          <pc:sldMk cId="2881229147" sldId="321"/>
        </pc:sldMkLst>
      </pc:sldChg>
      <pc:sldChg chg="modSp mod modTransition modNotesTx">
        <pc:chgData name="박순혁" userId="49149feb-085f-45d6-9c3e-b716774f309e" providerId="ADAL" clId="{DA1F2538-5234-4586-A7BD-97F196167287}" dt="2021-12-15T09:13:04.254" v="10699"/>
        <pc:sldMkLst>
          <pc:docMk/>
          <pc:sldMk cId="2749295335" sldId="370"/>
        </pc:sldMkLst>
        <pc:spChg chg="mod">
          <ac:chgData name="박순혁" userId="49149feb-085f-45d6-9c3e-b716774f309e" providerId="ADAL" clId="{DA1F2538-5234-4586-A7BD-97F196167287}" dt="2021-12-15T08:10:17.090" v="10551" actId="1037"/>
          <ac:spMkLst>
            <pc:docMk/>
            <pc:sldMk cId="2749295335" sldId="370"/>
            <ac:spMk id="18" creationId="{D1B88363-4B47-42EA-A547-E0F600DA0543}"/>
          </ac:spMkLst>
        </pc:spChg>
      </pc:sldChg>
      <pc:sldChg chg="modSp mod modTransition">
        <pc:chgData name="박순혁" userId="49149feb-085f-45d6-9c3e-b716774f309e" providerId="ADAL" clId="{DA1F2538-5234-4586-A7BD-97F196167287}" dt="2021-12-15T09:13:04.254" v="10699"/>
        <pc:sldMkLst>
          <pc:docMk/>
          <pc:sldMk cId="3234700786" sldId="371"/>
        </pc:sldMkLst>
        <pc:spChg chg="mod">
          <ac:chgData name="박순혁" userId="49149feb-085f-45d6-9c3e-b716774f309e" providerId="ADAL" clId="{DA1F2538-5234-4586-A7BD-97F196167287}" dt="2021-12-14T08:57:44.257" v="99" actId="20577"/>
          <ac:spMkLst>
            <pc:docMk/>
            <pc:sldMk cId="3234700786" sldId="371"/>
            <ac:spMk id="5" creationId="{00000000-0000-0000-0000-000000000000}"/>
          </ac:spMkLst>
        </pc:spChg>
        <pc:spChg chg="mod">
          <ac:chgData name="박순혁" userId="49149feb-085f-45d6-9c3e-b716774f309e" providerId="ADAL" clId="{DA1F2538-5234-4586-A7BD-97F196167287}" dt="2021-12-14T06:58:27.336" v="49"/>
          <ac:spMkLst>
            <pc:docMk/>
            <pc:sldMk cId="3234700786" sldId="371"/>
            <ac:spMk id="6" creationId="{00000000-0000-0000-0000-000000000000}"/>
          </ac:spMkLst>
        </pc:spChg>
        <pc:spChg chg="mod">
          <ac:chgData name="박순혁" userId="49149feb-085f-45d6-9c3e-b716774f309e" providerId="ADAL" clId="{DA1F2538-5234-4586-A7BD-97F196167287}" dt="2021-12-14T07:11:20.185" v="62" actId="20577"/>
          <ac:spMkLst>
            <pc:docMk/>
            <pc:sldMk cId="3234700786" sldId="371"/>
            <ac:spMk id="13" creationId="{A527121E-1532-4766-91B2-532E4778AFA4}"/>
          </ac:spMkLst>
        </pc:spChg>
      </pc:sldChg>
      <pc:sldChg chg="modTransition">
        <pc:chgData name="박순혁" userId="49149feb-085f-45d6-9c3e-b716774f309e" providerId="ADAL" clId="{DA1F2538-5234-4586-A7BD-97F196167287}" dt="2021-12-15T09:13:04.254" v="10699"/>
        <pc:sldMkLst>
          <pc:docMk/>
          <pc:sldMk cId="2201822603" sldId="372"/>
        </pc:sldMkLst>
      </pc:sldChg>
      <pc:sldChg chg="modTransition">
        <pc:chgData name="박순혁" userId="49149feb-085f-45d6-9c3e-b716774f309e" providerId="ADAL" clId="{DA1F2538-5234-4586-A7BD-97F196167287}" dt="2021-12-15T09:13:04.254" v="10699"/>
        <pc:sldMkLst>
          <pc:docMk/>
          <pc:sldMk cId="1486293366" sldId="374"/>
        </pc:sldMkLst>
      </pc:sldChg>
      <pc:sldChg chg="addSp delSp modSp mod modTransition modNotesTx">
        <pc:chgData name="박순혁" userId="49149feb-085f-45d6-9c3e-b716774f309e" providerId="ADAL" clId="{DA1F2538-5234-4586-A7BD-97F196167287}" dt="2021-12-15T09:13:04.254" v="10699"/>
        <pc:sldMkLst>
          <pc:docMk/>
          <pc:sldMk cId="3784935758" sldId="376"/>
        </pc:sldMkLst>
        <pc:spChg chg="add del mod">
          <ac:chgData name="박순혁" userId="49149feb-085f-45d6-9c3e-b716774f309e" providerId="ADAL" clId="{DA1F2538-5234-4586-A7BD-97F196167287}" dt="2021-12-15T04:30:20.418" v="6519" actId="478"/>
          <ac:spMkLst>
            <pc:docMk/>
            <pc:sldMk cId="3784935758" sldId="376"/>
            <ac:spMk id="8" creationId="{891F9B62-5728-4B7C-BBB0-80A0F15AF0EB}"/>
          </ac:spMkLst>
        </pc:spChg>
        <pc:spChg chg="del mod">
          <ac:chgData name="박순혁" userId="49149feb-085f-45d6-9c3e-b716774f309e" providerId="ADAL" clId="{DA1F2538-5234-4586-A7BD-97F196167287}" dt="2021-12-15T04:18:07.494" v="6432" actId="478"/>
          <ac:spMkLst>
            <pc:docMk/>
            <pc:sldMk cId="3784935758" sldId="376"/>
            <ac:spMk id="9" creationId="{E0A3412F-A83A-4F3A-B2BE-AC71A1239A5E}"/>
          </ac:spMkLst>
        </pc:spChg>
        <pc:spChg chg="mod">
          <ac:chgData name="박순혁" userId="49149feb-085f-45d6-9c3e-b716774f309e" providerId="ADAL" clId="{DA1F2538-5234-4586-A7BD-97F196167287}" dt="2021-12-15T04:55:38.140" v="6917" actId="20577"/>
          <ac:spMkLst>
            <pc:docMk/>
            <pc:sldMk cId="3784935758" sldId="376"/>
            <ac:spMk id="17" creationId="{568DDD31-ED1D-4F45-A764-7A33C743DA64}"/>
          </ac:spMkLst>
        </pc:spChg>
        <pc:spChg chg="del mod">
          <ac:chgData name="박순혁" userId="49149feb-085f-45d6-9c3e-b716774f309e" providerId="ADAL" clId="{DA1F2538-5234-4586-A7BD-97F196167287}" dt="2021-12-15T04:18:02.627" v="6430" actId="478"/>
          <ac:spMkLst>
            <pc:docMk/>
            <pc:sldMk cId="3784935758" sldId="376"/>
            <ac:spMk id="21" creationId="{96B9BFEC-EB5C-4CCD-AC23-7286B88E7F8A}"/>
          </ac:spMkLst>
        </pc:spChg>
        <pc:spChg chg="add del mod">
          <ac:chgData name="박순혁" userId="49149feb-085f-45d6-9c3e-b716774f309e" providerId="ADAL" clId="{DA1F2538-5234-4586-A7BD-97F196167287}" dt="2021-12-15T04:30:13.612" v="6516" actId="478"/>
          <ac:spMkLst>
            <pc:docMk/>
            <pc:sldMk cId="3784935758" sldId="376"/>
            <ac:spMk id="23" creationId="{BCB56DF2-A170-410A-B8CC-D878F28BD6D4}"/>
          </ac:spMkLst>
        </pc:spChg>
        <pc:spChg chg="add del mod">
          <ac:chgData name="박순혁" userId="49149feb-085f-45d6-9c3e-b716774f309e" providerId="ADAL" clId="{DA1F2538-5234-4586-A7BD-97F196167287}" dt="2021-12-15T04:30:15.657" v="6517" actId="478"/>
          <ac:spMkLst>
            <pc:docMk/>
            <pc:sldMk cId="3784935758" sldId="376"/>
            <ac:spMk id="24" creationId="{280440C0-88CC-42B0-90FE-74B7834EB493}"/>
          </ac:spMkLst>
        </pc:spChg>
        <pc:spChg chg="add mod">
          <ac:chgData name="박순혁" userId="49149feb-085f-45d6-9c3e-b716774f309e" providerId="ADAL" clId="{DA1F2538-5234-4586-A7BD-97F196167287}" dt="2021-12-15T04:53:45.831" v="6902" actId="1035"/>
          <ac:spMkLst>
            <pc:docMk/>
            <pc:sldMk cId="3784935758" sldId="376"/>
            <ac:spMk id="28" creationId="{C5EC2C7F-B113-4525-8C03-B96D29096368}"/>
          </ac:spMkLst>
        </pc:spChg>
        <pc:spChg chg="add mod">
          <ac:chgData name="박순혁" userId="49149feb-085f-45d6-9c3e-b716774f309e" providerId="ADAL" clId="{DA1F2538-5234-4586-A7BD-97F196167287}" dt="2021-12-15T04:53:45.831" v="6902" actId="1035"/>
          <ac:spMkLst>
            <pc:docMk/>
            <pc:sldMk cId="3784935758" sldId="376"/>
            <ac:spMk id="32" creationId="{85B25B46-F608-4134-98CA-12310908F4DA}"/>
          </ac:spMkLst>
        </pc:spChg>
        <pc:spChg chg="add mod">
          <ac:chgData name="박순혁" userId="49149feb-085f-45d6-9c3e-b716774f309e" providerId="ADAL" clId="{DA1F2538-5234-4586-A7BD-97F196167287}" dt="2021-12-15T04:53:45.831" v="6902" actId="1035"/>
          <ac:spMkLst>
            <pc:docMk/>
            <pc:sldMk cId="3784935758" sldId="376"/>
            <ac:spMk id="33" creationId="{2C66329B-3607-445B-8013-18C44209F2FD}"/>
          </ac:spMkLst>
        </pc:spChg>
        <pc:spChg chg="add mod">
          <ac:chgData name="박순혁" userId="49149feb-085f-45d6-9c3e-b716774f309e" providerId="ADAL" clId="{DA1F2538-5234-4586-A7BD-97F196167287}" dt="2021-12-15T04:53:45.831" v="6902" actId="1035"/>
          <ac:spMkLst>
            <pc:docMk/>
            <pc:sldMk cId="3784935758" sldId="376"/>
            <ac:spMk id="34" creationId="{070E2FB9-E5A8-48E7-854F-336E554AB099}"/>
          </ac:spMkLst>
        </pc:spChg>
        <pc:spChg chg="add mod">
          <ac:chgData name="박순혁" userId="49149feb-085f-45d6-9c3e-b716774f309e" providerId="ADAL" clId="{DA1F2538-5234-4586-A7BD-97F196167287}" dt="2021-12-15T04:53:45.831" v="6902" actId="1035"/>
          <ac:spMkLst>
            <pc:docMk/>
            <pc:sldMk cId="3784935758" sldId="376"/>
            <ac:spMk id="42" creationId="{4331802E-5562-4F95-A723-515105448DA8}"/>
          </ac:spMkLst>
        </pc:spChg>
        <pc:spChg chg="add mod">
          <ac:chgData name="박순혁" userId="49149feb-085f-45d6-9c3e-b716774f309e" providerId="ADAL" clId="{DA1F2538-5234-4586-A7BD-97F196167287}" dt="2021-12-15T04:53:45.831" v="6902" actId="1035"/>
          <ac:spMkLst>
            <pc:docMk/>
            <pc:sldMk cId="3784935758" sldId="376"/>
            <ac:spMk id="46" creationId="{D6DD26C0-DEF9-45EC-BCA9-B838B1D6355D}"/>
          </ac:spMkLst>
        </pc:spChg>
        <pc:spChg chg="add mod">
          <ac:chgData name="박순혁" userId="49149feb-085f-45d6-9c3e-b716774f309e" providerId="ADAL" clId="{DA1F2538-5234-4586-A7BD-97F196167287}" dt="2021-12-15T04:53:45.831" v="6902" actId="1035"/>
          <ac:spMkLst>
            <pc:docMk/>
            <pc:sldMk cId="3784935758" sldId="376"/>
            <ac:spMk id="47" creationId="{51D8603B-B6DD-4782-BD1D-BEEDCE10960E}"/>
          </ac:spMkLst>
        </pc:spChg>
        <pc:spChg chg="add mod">
          <ac:chgData name="박순혁" userId="49149feb-085f-45d6-9c3e-b716774f309e" providerId="ADAL" clId="{DA1F2538-5234-4586-A7BD-97F196167287}" dt="2021-12-15T04:53:45.831" v="6902" actId="1035"/>
          <ac:spMkLst>
            <pc:docMk/>
            <pc:sldMk cId="3784935758" sldId="376"/>
            <ac:spMk id="48" creationId="{9C66B9ED-391E-4F6C-ADA4-E3C0841C778B}"/>
          </ac:spMkLst>
        </pc:spChg>
        <pc:graphicFrameChg chg="add del">
          <ac:chgData name="박순혁" userId="49149feb-085f-45d6-9c3e-b716774f309e" providerId="ADAL" clId="{DA1F2538-5234-4586-A7BD-97F196167287}" dt="2021-12-15T04:28:43.323" v="6502" actId="478"/>
          <ac:graphicFrameMkLst>
            <pc:docMk/>
            <pc:sldMk cId="3784935758" sldId="376"/>
            <ac:graphicFrameMk id="18" creationId="{40269E5A-6BB6-4CCE-8BFB-7F2C2D55D450}"/>
          </ac:graphicFrameMkLst>
        </pc:graphicFrameChg>
        <pc:graphicFrameChg chg="add del mod modGraphic">
          <ac:chgData name="박순혁" userId="49149feb-085f-45d6-9c3e-b716774f309e" providerId="ADAL" clId="{DA1F2538-5234-4586-A7BD-97F196167287}" dt="2021-12-15T04:34:13.119" v="6571" actId="478"/>
          <ac:graphicFrameMkLst>
            <pc:docMk/>
            <pc:sldMk cId="3784935758" sldId="376"/>
            <ac:graphicFrameMk id="20" creationId="{BB8240C4-2876-4636-B1F7-800D9287C6B4}"/>
          </ac:graphicFrameMkLst>
        </pc:graphicFrameChg>
        <pc:picChg chg="add del mod">
          <ac:chgData name="박순혁" userId="49149feb-085f-45d6-9c3e-b716774f309e" providerId="ADAL" clId="{DA1F2538-5234-4586-A7BD-97F196167287}" dt="2021-12-15T04:30:10.984" v="6515" actId="478"/>
          <ac:picMkLst>
            <pc:docMk/>
            <pc:sldMk cId="3784935758" sldId="376"/>
            <ac:picMk id="12" creationId="{12220EAE-A034-43FD-B6B0-C038B7ABAA8A}"/>
          </ac:picMkLst>
        </pc:picChg>
        <pc:picChg chg="add del mod">
          <ac:chgData name="박순혁" userId="49149feb-085f-45d6-9c3e-b716774f309e" providerId="ADAL" clId="{DA1F2538-5234-4586-A7BD-97F196167287}" dt="2021-12-15T04:30:09.243" v="6514" actId="478"/>
          <ac:picMkLst>
            <pc:docMk/>
            <pc:sldMk cId="3784935758" sldId="376"/>
            <ac:picMk id="16" creationId="{44046EB8-E1A4-4650-83B2-49656D84345C}"/>
          </ac:picMkLst>
        </pc:picChg>
        <pc:picChg chg="add del">
          <ac:chgData name="박순혁" userId="49149feb-085f-45d6-9c3e-b716774f309e" providerId="ADAL" clId="{DA1F2538-5234-4586-A7BD-97F196167287}" dt="2021-12-15T04:29:26.020" v="6507"/>
          <ac:picMkLst>
            <pc:docMk/>
            <pc:sldMk cId="3784935758" sldId="376"/>
            <ac:picMk id="22" creationId="{251C0FE8-15FD-4221-9578-F3DCBF92306A}"/>
          </ac:picMkLst>
        </pc:picChg>
        <pc:picChg chg="add mod">
          <ac:chgData name="박순혁" userId="49149feb-085f-45d6-9c3e-b716774f309e" providerId="ADAL" clId="{DA1F2538-5234-4586-A7BD-97F196167287}" dt="2021-12-15T04:53:45.831" v="6902" actId="1035"/>
          <ac:picMkLst>
            <pc:docMk/>
            <pc:sldMk cId="3784935758" sldId="376"/>
            <ac:picMk id="26" creationId="{286491BF-A22D-42FE-BC53-97A9389121FF}"/>
          </ac:picMkLst>
        </pc:picChg>
        <pc:picChg chg="add del mod">
          <ac:chgData name="박순혁" userId="49149feb-085f-45d6-9c3e-b716774f309e" providerId="ADAL" clId="{DA1F2538-5234-4586-A7BD-97F196167287}" dt="2021-12-15T04:28:52.879" v="6505"/>
          <ac:picMkLst>
            <pc:docMk/>
            <pc:sldMk cId="3784935758" sldId="376"/>
            <ac:picMk id="27" creationId="{0487EF8D-676B-43E8-A0A3-9B59FA691D8D}"/>
          </ac:picMkLst>
        </pc:picChg>
        <pc:picChg chg="add del">
          <ac:chgData name="박순혁" userId="49149feb-085f-45d6-9c3e-b716774f309e" providerId="ADAL" clId="{DA1F2538-5234-4586-A7BD-97F196167287}" dt="2021-12-15T04:36:07.585" v="6626" actId="22"/>
          <ac:picMkLst>
            <pc:docMk/>
            <pc:sldMk cId="3784935758" sldId="376"/>
            <ac:picMk id="30" creationId="{6CAFACF7-F20B-47E2-8976-717B54F0F6AE}"/>
          </ac:picMkLst>
        </pc:picChg>
        <pc:picChg chg="add del mod">
          <ac:chgData name="박순혁" userId="49149feb-085f-45d6-9c3e-b716774f309e" providerId="ADAL" clId="{DA1F2538-5234-4586-A7BD-97F196167287}" dt="2021-12-15T04:36:45.590" v="6635" actId="478"/>
          <ac:picMkLst>
            <pc:docMk/>
            <pc:sldMk cId="3784935758" sldId="376"/>
            <ac:picMk id="35" creationId="{5CFD0280-56DC-45E6-9888-29E91768F40E}"/>
          </ac:picMkLst>
        </pc:picChg>
        <pc:picChg chg="add mod">
          <ac:chgData name="박순혁" userId="49149feb-085f-45d6-9c3e-b716774f309e" providerId="ADAL" clId="{DA1F2538-5234-4586-A7BD-97F196167287}" dt="2021-12-15T04:53:45.831" v="6902" actId="1035"/>
          <ac:picMkLst>
            <pc:docMk/>
            <pc:sldMk cId="3784935758" sldId="376"/>
            <ac:picMk id="37" creationId="{0658DFCC-4907-4C34-AF16-8506BA6F9C0D}"/>
          </ac:picMkLst>
        </pc:picChg>
        <pc:picChg chg="add mod">
          <ac:chgData name="박순혁" userId="49149feb-085f-45d6-9c3e-b716774f309e" providerId="ADAL" clId="{DA1F2538-5234-4586-A7BD-97F196167287}" dt="2021-12-15T04:53:45.831" v="6902" actId="1035"/>
          <ac:picMkLst>
            <pc:docMk/>
            <pc:sldMk cId="3784935758" sldId="376"/>
            <ac:picMk id="39" creationId="{F89A2E37-58BC-46DC-8DAC-FD8B7A367DEB}"/>
          </ac:picMkLst>
        </pc:picChg>
        <pc:picChg chg="add mod">
          <ac:chgData name="박순혁" userId="49149feb-085f-45d6-9c3e-b716774f309e" providerId="ADAL" clId="{DA1F2538-5234-4586-A7BD-97F196167287}" dt="2021-12-15T04:53:45.831" v="6902" actId="1035"/>
          <ac:picMkLst>
            <pc:docMk/>
            <pc:sldMk cId="3784935758" sldId="376"/>
            <ac:picMk id="41" creationId="{78709B4D-4D83-4DAF-8D53-14BBD10266CA}"/>
          </ac:picMkLst>
        </pc:picChg>
        <pc:picChg chg="add del mod">
          <ac:chgData name="박순혁" userId="49149feb-085f-45d6-9c3e-b716774f309e" providerId="ADAL" clId="{DA1F2538-5234-4586-A7BD-97F196167287}" dt="2021-12-15T04:24:29.561" v="6454" actId="478"/>
          <ac:picMkLst>
            <pc:docMk/>
            <pc:sldMk cId="3784935758" sldId="376"/>
            <ac:picMk id="1026" creationId="{710C4874-956B-49C5-A0B3-8166766B2E50}"/>
          </ac:picMkLst>
        </pc:picChg>
        <pc:picChg chg="add del mod">
          <ac:chgData name="박순혁" userId="49149feb-085f-45d6-9c3e-b716774f309e" providerId="ADAL" clId="{DA1F2538-5234-4586-A7BD-97F196167287}" dt="2021-12-15T04:24:28.943" v="6453" actId="478"/>
          <ac:picMkLst>
            <pc:docMk/>
            <pc:sldMk cId="3784935758" sldId="376"/>
            <ac:picMk id="1028" creationId="{7361CF12-3E3C-40EC-A404-2F6A1A0AD76C}"/>
          </ac:picMkLst>
        </pc:picChg>
        <pc:picChg chg="del mod">
          <ac:chgData name="박순혁" userId="49149feb-085f-45d6-9c3e-b716774f309e" providerId="ADAL" clId="{DA1F2538-5234-4586-A7BD-97F196167287}" dt="2021-12-15T04:17:54.899" v="6426" actId="478"/>
          <ac:picMkLst>
            <pc:docMk/>
            <pc:sldMk cId="3784935758" sldId="376"/>
            <ac:picMk id="4098" creationId="{FB7393FA-9ADC-4116-940D-880CC15C2CE3}"/>
          </ac:picMkLst>
        </pc:picChg>
        <pc:cxnChg chg="del mod">
          <ac:chgData name="박순혁" userId="49149feb-085f-45d6-9c3e-b716774f309e" providerId="ADAL" clId="{DA1F2538-5234-4586-A7BD-97F196167287}" dt="2021-12-15T04:18:00.946" v="6429" actId="478"/>
          <ac:cxnSpMkLst>
            <pc:docMk/>
            <pc:sldMk cId="3784935758" sldId="376"/>
            <ac:cxnSpMk id="19" creationId="{9D9F174F-9853-4930-8725-093B24F1156A}"/>
          </ac:cxnSpMkLst>
        </pc:cxnChg>
        <pc:cxnChg chg="add mod">
          <ac:chgData name="박순혁" userId="49149feb-085f-45d6-9c3e-b716774f309e" providerId="ADAL" clId="{DA1F2538-5234-4586-A7BD-97F196167287}" dt="2021-12-15T04:54:22.480" v="6905" actId="17032"/>
          <ac:cxnSpMkLst>
            <pc:docMk/>
            <pc:sldMk cId="3784935758" sldId="376"/>
            <ac:cxnSpMk id="44" creationId="{83117A5D-DA53-4100-ACAD-D26EB86E2CBF}"/>
          </ac:cxnSpMkLst>
        </pc:cxnChg>
      </pc:sldChg>
      <pc:sldChg chg="addSp delSp modSp mod modTransition modAnim">
        <pc:chgData name="박순혁" userId="49149feb-085f-45d6-9c3e-b716774f309e" providerId="ADAL" clId="{DA1F2538-5234-4586-A7BD-97F196167287}" dt="2021-12-15T09:13:04.254" v="10699"/>
        <pc:sldMkLst>
          <pc:docMk/>
          <pc:sldMk cId="769974613" sldId="377"/>
        </pc:sldMkLst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9" creationId="{807EF56E-5B73-445C-80A7-788597631C48}"/>
          </ac:spMkLst>
        </pc:spChg>
        <pc:spChg chg="mod">
          <ac:chgData name="박순혁" userId="49149feb-085f-45d6-9c3e-b716774f309e" providerId="ADAL" clId="{DA1F2538-5234-4586-A7BD-97F196167287}" dt="2021-12-14T09:13:06.171" v="222" actId="1076"/>
          <ac:spMkLst>
            <pc:docMk/>
            <pc:sldMk cId="769974613" sldId="377"/>
            <ac:spMk id="12" creationId="{07168139-D501-41E0-B38B-5B3D0002E6D7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15" creationId="{00F1A06B-ECAD-4348-BB48-9A681D6DFA80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16" creationId="{1E155B0E-8044-4BD0-8C70-2D36BD845498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17" creationId="{7271D628-AC94-42A1-BF39-F6D826DF0FE4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18" creationId="{969A7C57-CEFA-4F28-A5BA-157330DF44F6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19" creationId="{9483E01A-CCFA-43FF-BACC-0BE5A8CA2328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20" creationId="{8255644B-2B7D-465C-8AA5-366E48F3CF9D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21" creationId="{77F7D495-66A7-4789-9230-43AB72B887A6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22" creationId="{37949580-AF80-462A-B26C-8B631FDFE508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23" creationId="{5797DDF4-5FC5-40ED-93A8-904C50F2C877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24" creationId="{B55CDB01-288C-45B9-AC76-504FF7F47631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25" creationId="{8CDF74E4-4F55-4054-A162-FE8FAC5A9FA3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26" creationId="{E0C022B9-4AA3-417F-9854-6E8D6BA85172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27" creationId="{F044F639-A876-4A68-8DE6-38AE69D765B4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28" creationId="{397BDCBC-CD53-4BAE-945C-610DFA5B4482}"/>
          </ac:spMkLst>
        </pc:spChg>
        <pc:spChg chg="add del">
          <ac:chgData name="박순혁" userId="49149feb-085f-45d6-9c3e-b716774f309e" providerId="ADAL" clId="{DA1F2538-5234-4586-A7BD-97F196167287}" dt="2021-12-14T09:04:04.277" v="135" actId="478"/>
          <ac:spMkLst>
            <pc:docMk/>
            <pc:sldMk cId="769974613" sldId="377"/>
            <ac:spMk id="29" creationId="{987E34BE-19DD-4756-AC55-5B19FAF3A457}"/>
          </ac:spMkLst>
        </pc:spChg>
        <pc:spChg chg="add del mod">
          <ac:chgData name="박순혁" userId="49149feb-085f-45d6-9c3e-b716774f309e" providerId="ADAL" clId="{DA1F2538-5234-4586-A7BD-97F196167287}" dt="2021-12-14T09:04:34.261" v="141" actId="478"/>
          <ac:spMkLst>
            <pc:docMk/>
            <pc:sldMk cId="769974613" sldId="377"/>
            <ac:spMk id="31" creationId="{440CD411-DF79-4703-80D8-0ED59B5B0F4E}"/>
          </ac:spMkLst>
        </pc:spChg>
        <pc:spChg chg="add mod">
          <ac:chgData name="박순혁" userId="49149feb-085f-45d6-9c3e-b716774f309e" providerId="ADAL" clId="{DA1F2538-5234-4586-A7BD-97F196167287}" dt="2021-12-14T09:09:47.013" v="159" actId="1076"/>
          <ac:spMkLst>
            <pc:docMk/>
            <pc:sldMk cId="769974613" sldId="377"/>
            <ac:spMk id="33" creationId="{0382A549-BED7-4BEB-A3BA-87DD13BC472F}"/>
          </ac:spMkLst>
        </pc:spChg>
        <pc:spChg chg="add mod">
          <ac:chgData name="박순혁" userId="49149feb-085f-45d6-9c3e-b716774f309e" providerId="ADAL" clId="{DA1F2538-5234-4586-A7BD-97F196167287}" dt="2021-12-14T09:10:25.880" v="203" actId="207"/>
          <ac:spMkLst>
            <pc:docMk/>
            <pc:sldMk cId="769974613" sldId="377"/>
            <ac:spMk id="35" creationId="{0F04D303-F1BA-4FDB-8B15-ECB8B501C31D}"/>
          </ac:spMkLst>
        </pc:spChg>
        <pc:spChg chg="mod">
          <ac:chgData name="박순혁" userId="49149feb-085f-45d6-9c3e-b716774f309e" providerId="ADAL" clId="{DA1F2538-5234-4586-A7BD-97F196167287}" dt="2021-12-14T09:13:09.462" v="224" actId="1037"/>
          <ac:spMkLst>
            <pc:docMk/>
            <pc:sldMk cId="769974613" sldId="377"/>
            <ac:spMk id="68" creationId="{B2EBEB9A-3199-4B9A-A266-D0B6B3D00E0D}"/>
          </ac:spMkLst>
        </pc:spChg>
        <pc:spChg chg="mod">
          <ac:chgData name="박순혁" userId="49149feb-085f-45d6-9c3e-b716774f309e" providerId="ADAL" clId="{DA1F2538-5234-4586-A7BD-97F196167287}" dt="2021-12-14T09:12:51.595" v="220" actId="1038"/>
          <ac:spMkLst>
            <pc:docMk/>
            <pc:sldMk cId="769974613" sldId="377"/>
            <ac:spMk id="70" creationId="{347CA91A-1731-4EF2-AB21-46F2602C40D0}"/>
          </ac:spMkLst>
        </pc:spChg>
        <pc:spChg chg="mod">
          <ac:chgData name="박순혁" userId="49149feb-085f-45d6-9c3e-b716774f309e" providerId="ADAL" clId="{DA1F2538-5234-4586-A7BD-97F196167287}" dt="2021-12-14T09:12:51.595" v="220" actId="1038"/>
          <ac:spMkLst>
            <pc:docMk/>
            <pc:sldMk cId="769974613" sldId="377"/>
            <ac:spMk id="71" creationId="{9938E769-A766-45B1-B6E7-296148C8BC39}"/>
          </ac:spMkLst>
        </pc:spChg>
        <pc:spChg chg="mod">
          <ac:chgData name="박순혁" userId="49149feb-085f-45d6-9c3e-b716774f309e" providerId="ADAL" clId="{DA1F2538-5234-4586-A7BD-97F196167287}" dt="2021-12-14T09:12:51.595" v="220" actId="1038"/>
          <ac:spMkLst>
            <pc:docMk/>
            <pc:sldMk cId="769974613" sldId="377"/>
            <ac:spMk id="73" creationId="{A32C2EA7-2C5F-4EF5-89B5-1219E7BA53FA}"/>
          </ac:spMkLst>
        </pc:spChg>
        <pc:spChg chg="mod">
          <ac:chgData name="박순혁" userId="49149feb-085f-45d6-9c3e-b716774f309e" providerId="ADAL" clId="{DA1F2538-5234-4586-A7BD-97F196167287}" dt="2021-12-14T09:12:51.595" v="220" actId="1038"/>
          <ac:spMkLst>
            <pc:docMk/>
            <pc:sldMk cId="769974613" sldId="377"/>
            <ac:spMk id="74" creationId="{CB6E9BD9-9D84-489B-B2E3-28D5331814E7}"/>
          </ac:spMkLst>
        </pc:spChg>
        <pc:picChg chg="add del mod">
          <ac:chgData name="박순혁" userId="49149feb-085f-45d6-9c3e-b716774f309e" providerId="ADAL" clId="{DA1F2538-5234-4586-A7BD-97F196167287}" dt="2021-12-14T08:59:56.694" v="116" actId="478"/>
          <ac:picMkLst>
            <pc:docMk/>
            <pc:sldMk cId="769974613" sldId="377"/>
            <ac:picMk id="11" creationId="{5CC1FFEF-8DB7-4770-830C-E80D045F1BBD}"/>
          </ac:picMkLst>
        </pc:picChg>
        <pc:picChg chg="add del mod">
          <ac:chgData name="박순혁" userId="49149feb-085f-45d6-9c3e-b716774f309e" providerId="ADAL" clId="{DA1F2538-5234-4586-A7BD-97F196167287}" dt="2021-12-14T12:32:33.644" v="3258" actId="478"/>
          <ac:picMkLst>
            <pc:docMk/>
            <pc:sldMk cId="769974613" sldId="377"/>
            <ac:picMk id="3074" creationId="{462912CB-99A7-423E-982B-466F6B7C8D47}"/>
          </ac:picMkLst>
        </pc:pic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30" creationId="{F2E8B061-07D6-4C43-BBE5-76A3557E55A5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32" creationId="{0B0D5BD2-7DF2-4440-AEB8-C283D1C6164D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34" creationId="{4349398C-19C7-4437-9675-BA8553B7FB00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36" creationId="{45B4279E-F3C1-43B5-B422-D0167BC34AD1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38" creationId="{604691A5-5DA8-4608-A959-5A3A4BB826B1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40" creationId="{820DF296-FD26-4B97-98DE-85FF254B7225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42" creationId="{AACA702C-E4DC-46F4-9B30-712A93BA3126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44" creationId="{C59058D2-ECA0-438A-8230-03094D210D8D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46" creationId="{96140D79-1D06-4D3C-A9A0-C2C85B8DA121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48" creationId="{ADB7E47F-83E0-4156-8C2F-D587B2D6F1CB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50" creationId="{CE16EEBD-B27E-4E42-AF35-7388F55C2075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52" creationId="{5A56CBEF-413A-4E56-9201-22BF7B2EC92C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54" creationId="{35426F32-4888-476B-AEAF-6E0A54D32CA0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56" creationId="{C11F3640-0B22-4CB2-9B54-FEE177838E76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58" creationId="{12E0F619-B34D-4B58-8262-83E3DF453C17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60" creationId="{81486D6E-C0D8-4140-839E-67D5C8CCC20C}"/>
          </ac:cxnSpMkLst>
        </pc:cxnChg>
        <pc:cxnChg chg="mod">
          <ac:chgData name="박순혁" userId="49149feb-085f-45d6-9c3e-b716774f309e" providerId="ADAL" clId="{DA1F2538-5234-4586-A7BD-97F196167287}" dt="2021-12-14T09:13:09.462" v="224" actId="1037"/>
          <ac:cxnSpMkLst>
            <pc:docMk/>
            <pc:sldMk cId="769974613" sldId="377"/>
            <ac:cxnSpMk id="62" creationId="{50452A6A-757C-431A-9458-511213CA9EA5}"/>
          </ac:cxnSpMkLst>
        </pc:cxnChg>
      </pc:sldChg>
      <pc:sldChg chg="addSp delSp modSp mod ord modTransition">
        <pc:chgData name="박순혁" userId="49149feb-085f-45d6-9c3e-b716774f309e" providerId="ADAL" clId="{DA1F2538-5234-4586-A7BD-97F196167287}" dt="2021-12-15T09:13:04.254" v="10699"/>
        <pc:sldMkLst>
          <pc:docMk/>
          <pc:sldMk cId="3221851419" sldId="378"/>
        </pc:sldMkLst>
        <pc:spChg chg="mod">
          <ac:chgData name="박순혁" userId="49149feb-085f-45d6-9c3e-b716774f309e" providerId="ADAL" clId="{DA1F2538-5234-4586-A7BD-97F196167287}" dt="2021-12-14T09:20:56.139" v="313" actId="20577"/>
          <ac:spMkLst>
            <pc:docMk/>
            <pc:sldMk cId="3221851419" sldId="378"/>
            <ac:spMk id="11" creationId="{00000000-0000-0000-0000-000000000000}"/>
          </ac:spMkLst>
        </pc:spChg>
        <pc:spChg chg="mod">
          <ac:chgData name="박순혁" userId="49149feb-085f-45d6-9c3e-b716774f309e" providerId="ADAL" clId="{DA1F2538-5234-4586-A7BD-97F196167287}" dt="2021-12-14T09:00:19.801" v="120" actId="20577"/>
          <ac:spMkLst>
            <pc:docMk/>
            <pc:sldMk cId="3221851419" sldId="378"/>
            <ac:spMk id="23" creationId="{91AEBC3A-189C-473E-94B5-AF26F35395C9}"/>
          </ac:spMkLst>
        </pc:spChg>
        <pc:picChg chg="add del mod">
          <ac:chgData name="박순혁" userId="49149feb-085f-45d6-9c3e-b716774f309e" providerId="ADAL" clId="{DA1F2538-5234-4586-A7BD-97F196167287}" dt="2021-12-14T08:59:32.541" v="112" actId="478"/>
          <ac:picMkLst>
            <pc:docMk/>
            <pc:sldMk cId="3221851419" sldId="378"/>
            <ac:picMk id="9" creationId="{82C6A7AE-1873-4C41-A536-7BEBEFDFDAF9}"/>
          </ac:picMkLst>
        </pc:picChg>
        <pc:picChg chg="add del mod">
          <ac:chgData name="박순혁" userId="49149feb-085f-45d6-9c3e-b716774f309e" providerId="ADAL" clId="{DA1F2538-5234-4586-A7BD-97F196167287}" dt="2021-12-14T08:59:33.478" v="114" actId="478"/>
          <ac:picMkLst>
            <pc:docMk/>
            <pc:sldMk cId="3221851419" sldId="378"/>
            <ac:picMk id="13" creationId="{1786B04F-10D8-47FB-AC3A-0A9A9C469906}"/>
          </ac:picMkLst>
        </pc:picChg>
        <pc:picChg chg="add del mod">
          <ac:chgData name="박순혁" userId="49149feb-085f-45d6-9c3e-b716774f309e" providerId="ADAL" clId="{DA1F2538-5234-4586-A7BD-97F196167287}" dt="2021-12-14T06:49:15.925" v="10"/>
          <ac:picMkLst>
            <pc:docMk/>
            <pc:sldMk cId="3221851419" sldId="378"/>
            <ac:picMk id="16" creationId="{E40B4927-ED95-439B-944E-0DD519160AB8}"/>
          </ac:picMkLst>
        </pc:picChg>
        <pc:picChg chg="add del mod">
          <ac:chgData name="박순혁" userId="49149feb-085f-45d6-9c3e-b716774f309e" providerId="ADAL" clId="{DA1F2538-5234-4586-A7BD-97F196167287}" dt="2021-12-14T08:59:32.996" v="113" actId="478"/>
          <ac:picMkLst>
            <pc:docMk/>
            <pc:sldMk cId="3221851419" sldId="378"/>
            <ac:picMk id="18" creationId="{184B1158-3F26-4379-91DD-73CF9EFBA527}"/>
          </ac:picMkLst>
        </pc:picChg>
      </pc:sldChg>
      <pc:sldChg chg="addSp delSp modSp mod ord modTransition">
        <pc:chgData name="박순혁" userId="49149feb-085f-45d6-9c3e-b716774f309e" providerId="ADAL" clId="{DA1F2538-5234-4586-A7BD-97F196167287}" dt="2021-12-15T09:13:04.254" v="10699"/>
        <pc:sldMkLst>
          <pc:docMk/>
          <pc:sldMk cId="2250243676" sldId="391"/>
        </pc:sldMkLst>
        <pc:spChg chg="mod">
          <ac:chgData name="박순혁" userId="49149feb-085f-45d6-9c3e-b716774f309e" providerId="ADAL" clId="{DA1F2538-5234-4586-A7BD-97F196167287}" dt="2021-12-15T08:48:29.226" v="10597" actId="20577"/>
          <ac:spMkLst>
            <pc:docMk/>
            <pc:sldMk cId="2250243676" sldId="391"/>
            <ac:spMk id="11" creationId="{00000000-0000-0000-0000-000000000000}"/>
          </ac:spMkLst>
        </pc:spChg>
        <pc:picChg chg="add del mod">
          <ac:chgData name="박순혁" userId="49149feb-085f-45d6-9c3e-b716774f309e" providerId="ADAL" clId="{DA1F2538-5234-4586-A7BD-97F196167287}" dt="2021-12-14T09:00:38.526" v="121" actId="478"/>
          <ac:picMkLst>
            <pc:docMk/>
            <pc:sldMk cId="2250243676" sldId="391"/>
            <ac:picMk id="12" creationId="{2FF07F8F-565B-425F-BE71-B4543F099DC2}"/>
          </ac:picMkLst>
        </pc:picChg>
      </pc:sldChg>
      <pc:sldChg chg="addSp delSp modSp mod ord modTransition">
        <pc:chgData name="박순혁" userId="49149feb-085f-45d6-9c3e-b716774f309e" providerId="ADAL" clId="{DA1F2538-5234-4586-A7BD-97F196167287}" dt="2021-12-15T09:13:04.254" v="10699"/>
        <pc:sldMkLst>
          <pc:docMk/>
          <pc:sldMk cId="4190368398" sldId="392"/>
        </pc:sldMkLst>
        <pc:spChg chg="del">
          <ac:chgData name="박순혁" userId="49149feb-085f-45d6-9c3e-b716774f309e" providerId="ADAL" clId="{DA1F2538-5234-4586-A7BD-97F196167287}" dt="2021-12-14T09:11:44.863" v="205" actId="478"/>
          <ac:spMkLst>
            <pc:docMk/>
            <pc:sldMk cId="4190368398" sldId="392"/>
            <ac:spMk id="11" creationId="{00000000-0000-0000-0000-000000000000}"/>
          </ac:spMkLst>
        </pc:spChg>
        <pc:spChg chg="add mod">
          <ac:chgData name="박순혁" userId="49149feb-085f-45d6-9c3e-b716774f309e" providerId="ADAL" clId="{DA1F2538-5234-4586-A7BD-97F196167287}" dt="2021-12-14T09:11:45.645" v="206"/>
          <ac:spMkLst>
            <pc:docMk/>
            <pc:sldMk cId="4190368398" sldId="392"/>
            <ac:spMk id="16" creationId="{43289E50-5851-4A05-9D42-427EBB2B95FE}"/>
          </ac:spMkLst>
        </pc:spChg>
        <pc:spChg chg="mod">
          <ac:chgData name="박순혁" userId="49149feb-085f-45d6-9c3e-b716774f309e" providerId="ADAL" clId="{DA1F2538-5234-4586-A7BD-97F196167287}" dt="2021-12-14T09:14:14.950" v="248"/>
          <ac:spMkLst>
            <pc:docMk/>
            <pc:sldMk cId="4190368398" sldId="392"/>
            <ac:spMk id="23" creationId="{91AEBC3A-189C-473E-94B5-AF26F35395C9}"/>
          </ac:spMkLst>
        </pc:spChg>
      </pc:sldChg>
      <pc:sldChg chg="modSp mod ord modTransition">
        <pc:chgData name="박순혁" userId="49149feb-085f-45d6-9c3e-b716774f309e" providerId="ADAL" clId="{DA1F2538-5234-4586-A7BD-97F196167287}" dt="2021-12-15T09:13:04.254" v="10699"/>
        <pc:sldMkLst>
          <pc:docMk/>
          <pc:sldMk cId="299170983" sldId="393"/>
        </pc:sldMkLst>
        <pc:spChg chg="mod">
          <ac:chgData name="박순혁" userId="49149feb-085f-45d6-9c3e-b716774f309e" providerId="ADAL" clId="{DA1F2538-5234-4586-A7BD-97F196167287}" dt="2021-12-14T09:03:34.468" v="133"/>
          <ac:spMkLst>
            <pc:docMk/>
            <pc:sldMk cId="299170983" sldId="393"/>
            <ac:spMk id="11" creationId="{00000000-0000-0000-0000-000000000000}"/>
          </ac:spMkLst>
        </pc:spChg>
        <pc:spChg chg="mod">
          <ac:chgData name="박순혁" userId="49149feb-085f-45d6-9c3e-b716774f309e" providerId="ADAL" clId="{DA1F2538-5234-4586-A7BD-97F196167287}" dt="2021-12-14T09:13:56.904" v="235"/>
          <ac:spMkLst>
            <pc:docMk/>
            <pc:sldMk cId="299170983" sldId="393"/>
            <ac:spMk id="23" creationId="{91AEBC3A-189C-473E-94B5-AF26F35395C9}"/>
          </ac:spMkLst>
        </pc:spChg>
      </pc:sldChg>
      <pc:sldChg chg="addSp delSp modSp del mod modNotesTx">
        <pc:chgData name="박순혁" userId="49149feb-085f-45d6-9c3e-b716774f309e" providerId="ADAL" clId="{DA1F2538-5234-4586-A7BD-97F196167287}" dt="2021-12-15T05:19:13.398" v="6947" actId="47"/>
        <pc:sldMkLst>
          <pc:docMk/>
          <pc:sldMk cId="34485525" sldId="394"/>
        </pc:sldMkLst>
        <pc:spChg chg="mod">
          <ac:chgData name="박순혁" userId="49149feb-085f-45d6-9c3e-b716774f309e" providerId="ADAL" clId="{DA1F2538-5234-4586-A7BD-97F196167287}" dt="2021-12-14T10:29:26.758" v="2320"/>
          <ac:spMkLst>
            <pc:docMk/>
            <pc:sldMk cId="34485525" sldId="394"/>
            <ac:spMk id="11" creationId="{00000000-0000-0000-0000-000000000000}"/>
          </ac:spMkLst>
        </pc:spChg>
        <pc:spChg chg="del">
          <ac:chgData name="박순혁" userId="49149feb-085f-45d6-9c3e-b716774f309e" providerId="ADAL" clId="{DA1F2538-5234-4586-A7BD-97F196167287}" dt="2021-12-14T10:29:13.741" v="2290" actId="478"/>
          <ac:spMkLst>
            <pc:docMk/>
            <pc:sldMk cId="34485525" sldId="394"/>
            <ac:spMk id="23" creationId="{91AEBC3A-189C-473E-94B5-AF26F35395C9}"/>
          </ac:spMkLst>
        </pc:spChg>
        <pc:spChg chg="add mod">
          <ac:chgData name="박순혁" userId="49149feb-085f-45d6-9c3e-b716774f309e" providerId="ADAL" clId="{DA1F2538-5234-4586-A7BD-97F196167287}" dt="2021-12-14T11:03:32.591" v="2724" actId="207"/>
          <ac:spMkLst>
            <pc:docMk/>
            <pc:sldMk cId="34485525" sldId="394"/>
            <ac:spMk id="52" creationId="{568704F6-271B-4A22-9429-C4DC52357E1D}"/>
          </ac:spMkLst>
        </pc:spChg>
        <pc:spChg chg="add del mod">
          <ac:chgData name="박순혁" userId="49149feb-085f-45d6-9c3e-b716774f309e" providerId="ADAL" clId="{DA1F2538-5234-4586-A7BD-97F196167287}" dt="2021-12-14T11:04:14.547" v="2732"/>
          <ac:spMkLst>
            <pc:docMk/>
            <pc:sldMk cId="34485525" sldId="394"/>
            <ac:spMk id="53" creationId="{C602069E-CF1C-4B78-86EF-899814A4628C}"/>
          </ac:spMkLst>
        </pc:spChg>
        <pc:spChg chg="add mod">
          <ac:chgData name="박순혁" userId="49149feb-085f-45d6-9c3e-b716774f309e" providerId="ADAL" clId="{DA1F2538-5234-4586-A7BD-97F196167287}" dt="2021-12-14T11:04:13.793" v="2731" actId="571"/>
          <ac:spMkLst>
            <pc:docMk/>
            <pc:sldMk cId="34485525" sldId="394"/>
            <ac:spMk id="54" creationId="{84595E61-AB98-4F00-9835-DDB1AD35878E}"/>
          </ac:spMkLst>
        </pc:spChg>
        <pc:spChg chg="add mod">
          <ac:chgData name="박순혁" userId="49149feb-085f-45d6-9c3e-b716774f309e" providerId="ADAL" clId="{DA1F2538-5234-4586-A7BD-97F196167287}" dt="2021-12-14T11:04:13.177" v="2730" actId="571"/>
          <ac:spMkLst>
            <pc:docMk/>
            <pc:sldMk cId="34485525" sldId="394"/>
            <ac:spMk id="55" creationId="{FD14BA05-EACA-4A6C-A3D0-186473C8798C}"/>
          </ac:spMkLst>
        </pc:spChg>
        <pc:spChg chg="add mod">
          <ac:chgData name="박순혁" userId="49149feb-085f-45d6-9c3e-b716774f309e" providerId="ADAL" clId="{DA1F2538-5234-4586-A7BD-97F196167287}" dt="2021-12-14T11:04:12.831" v="2729" actId="571"/>
          <ac:spMkLst>
            <pc:docMk/>
            <pc:sldMk cId="34485525" sldId="394"/>
            <ac:spMk id="56" creationId="{3412FB06-20DA-4672-BA1A-0EF083DE9871}"/>
          </ac:spMkLst>
        </pc:spChg>
        <pc:spChg chg="add mod">
          <ac:chgData name="박순혁" userId="49149feb-085f-45d6-9c3e-b716774f309e" providerId="ADAL" clId="{DA1F2538-5234-4586-A7BD-97F196167287}" dt="2021-12-14T11:04:47.004" v="2742" actId="1076"/>
          <ac:spMkLst>
            <pc:docMk/>
            <pc:sldMk cId="34485525" sldId="394"/>
            <ac:spMk id="57" creationId="{A8F29B09-07C2-4A84-A296-96A7265C2537}"/>
          </ac:spMkLst>
        </pc:spChg>
        <pc:graphicFrameChg chg="add del mod modGraphic">
          <ac:chgData name="박순혁" userId="49149feb-085f-45d6-9c3e-b716774f309e" providerId="ADAL" clId="{DA1F2538-5234-4586-A7BD-97F196167287}" dt="2021-12-14T10:48:23.077" v="2392" actId="478"/>
          <ac:graphicFrameMkLst>
            <pc:docMk/>
            <pc:sldMk cId="34485525" sldId="394"/>
            <ac:graphicFrameMk id="17" creationId="{E0D89187-738E-4C07-B38C-C690561AA9AB}"/>
          </ac:graphicFrameMkLst>
        </pc:graphicFrameChg>
        <pc:graphicFrameChg chg="add del mod modGraphic">
          <ac:chgData name="박순혁" userId="49149feb-085f-45d6-9c3e-b716774f309e" providerId="ADAL" clId="{DA1F2538-5234-4586-A7BD-97F196167287}" dt="2021-12-14T10:48:59.618" v="2400" actId="478"/>
          <ac:graphicFrameMkLst>
            <pc:docMk/>
            <pc:sldMk cId="34485525" sldId="394"/>
            <ac:graphicFrameMk id="18" creationId="{696BD90E-868C-4360-BA4F-3C0F45392001}"/>
          </ac:graphicFrameMkLst>
        </pc:graphicFrameChg>
        <pc:graphicFrameChg chg="add del mod">
          <ac:chgData name="박순혁" userId="49149feb-085f-45d6-9c3e-b716774f309e" providerId="ADAL" clId="{DA1F2538-5234-4586-A7BD-97F196167287}" dt="2021-12-14T10:49:37.191" v="2404" actId="478"/>
          <ac:graphicFrameMkLst>
            <pc:docMk/>
            <pc:sldMk cId="34485525" sldId="394"/>
            <ac:graphicFrameMk id="19" creationId="{F4CDF4AC-1325-4128-95FD-19778DB366B4}"/>
          </ac:graphicFrameMkLst>
        </pc:graphicFrameChg>
        <pc:graphicFrameChg chg="add del mod">
          <ac:chgData name="박순혁" userId="49149feb-085f-45d6-9c3e-b716774f309e" providerId="ADAL" clId="{DA1F2538-5234-4586-A7BD-97F196167287}" dt="2021-12-14T10:49:56.723" v="2408"/>
          <ac:graphicFrameMkLst>
            <pc:docMk/>
            <pc:sldMk cId="34485525" sldId="394"/>
            <ac:graphicFrameMk id="20" creationId="{411D24C9-7F1E-47E1-8D8A-22E50E91C88E}"/>
          </ac:graphicFrameMkLst>
        </pc:graphicFrameChg>
        <pc:graphicFrameChg chg="add del mod">
          <ac:chgData name="박순혁" userId="49149feb-085f-45d6-9c3e-b716774f309e" providerId="ADAL" clId="{DA1F2538-5234-4586-A7BD-97F196167287}" dt="2021-12-14T10:50:12.990" v="2412"/>
          <ac:graphicFrameMkLst>
            <pc:docMk/>
            <pc:sldMk cId="34485525" sldId="394"/>
            <ac:graphicFrameMk id="22" creationId="{92951792-609E-45F0-A6E1-46AA548C7745}"/>
          </ac:graphicFrameMkLst>
        </pc:graphicFrameChg>
        <pc:graphicFrameChg chg="add del mod modGraphic">
          <ac:chgData name="박순혁" userId="49149feb-085f-45d6-9c3e-b716774f309e" providerId="ADAL" clId="{DA1F2538-5234-4586-A7BD-97F196167287}" dt="2021-12-14T10:50:26.510" v="2422"/>
          <ac:graphicFrameMkLst>
            <pc:docMk/>
            <pc:sldMk cId="34485525" sldId="394"/>
            <ac:graphicFrameMk id="24" creationId="{02F3983B-97CE-4418-9779-5B5D117E6D0E}"/>
          </ac:graphicFrameMkLst>
        </pc:graphicFrameChg>
        <pc:graphicFrameChg chg="add del mod">
          <ac:chgData name="박순혁" userId="49149feb-085f-45d6-9c3e-b716774f309e" providerId="ADAL" clId="{DA1F2538-5234-4586-A7BD-97F196167287}" dt="2021-12-14T10:50:39.380" v="2426"/>
          <ac:graphicFrameMkLst>
            <pc:docMk/>
            <pc:sldMk cId="34485525" sldId="394"/>
            <ac:graphicFrameMk id="25" creationId="{496B5E1A-9139-40B3-A689-D5480AEBC5B6}"/>
          </ac:graphicFrameMkLst>
        </pc:graphicFrameChg>
        <pc:graphicFrameChg chg="add del mod">
          <ac:chgData name="박순혁" userId="49149feb-085f-45d6-9c3e-b716774f309e" providerId="ADAL" clId="{DA1F2538-5234-4586-A7BD-97F196167287}" dt="2021-12-14T10:51:18.625" v="2431" actId="478"/>
          <ac:graphicFrameMkLst>
            <pc:docMk/>
            <pc:sldMk cId="34485525" sldId="394"/>
            <ac:graphicFrameMk id="26" creationId="{11B21345-9E8F-4FF0-8F28-D0ADC027E386}"/>
          </ac:graphicFrameMkLst>
        </pc:graphicFrameChg>
        <pc:graphicFrameChg chg="add mod">
          <ac:chgData name="박순혁" userId="49149feb-085f-45d6-9c3e-b716774f309e" providerId="ADAL" clId="{DA1F2538-5234-4586-A7BD-97F196167287}" dt="2021-12-14T10:51:28.391" v="2433" actId="1076"/>
          <ac:graphicFrameMkLst>
            <pc:docMk/>
            <pc:sldMk cId="34485525" sldId="394"/>
            <ac:graphicFrameMk id="28" creationId="{8C8713C4-7B4C-4364-A26C-0F19F3AC0C66}"/>
          </ac:graphicFrameMkLst>
        </pc:graphicFrameChg>
        <pc:graphicFrameChg chg="add del mod">
          <ac:chgData name="박순혁" userId="49149feb-085f-45d6-9c3e-b716774f309e" providerId="ADAL" clId="{DA1F2538-5234-4586-A7BD-97F196167287}" dt="2021-12-14T10:52:53.028" v="2436" actId="478"/>
          <ac:graphicFrameMkLst>
            <pc:docMk/>
            <pc:sldMk cId="34485525" sldId="394"/>
            <ac:graphicFrameMk id="29" creationId="{F3573FD2-8119-4C50-AA37-04654FBE076B}"/>
          </ac:graphicFrameMkLst>
        </pc:graphicFrameChg>
        <pc:graphicFrameChg chg="add mod">
          <ac:chgData name="박순혁" userId="49149feb-085f-45d6-9c3e-b716774f309e" providerId="ADAL" clId="{DA1F2538-5234-4586-A7BD-97F196167287}" dt="2021-12-14T10:53:40.228" v="2438" actId="1076"/>
          <ac:graphicFrameMkLst>
            <pc:docMk/>
            <pc:sldMk cId="34485525" sldId="394"/>
            <ac:graphicFrameMk id="30" creationId="{33E35BAC-1172-4269-A4BC-010C9A7F9DE4}"/>
          </ac:graphicFrameMkLst>
        </pc:graphicFrameChg>
        <pc:picChg chg="add mod">
          <ac:chgData name="박순혁" userId="49149feb-085f-45d6-9c3e-b716774f309e" providerId="ADAL" clId="{DA1F2538-5234-4586-A7BD-97F196167287}" dt="2021-12-14T10:51:00.322" v="2429" actId="14100"/>
          <ac:picMkLst>
            <pc:docMk/>
            <pc:sldMk cId="34485525" sldId="394"/>
            <ac:picMk id="9" creationId="{DF4926D1-C488-451D-984F-5D20F3CB811D}"/>
          </ac:picMkLst>
        </pc:picChg>
        <pc:picChg chg="add del mod">
          <ac:chgData name="박순혁" userId="49149feb-085f-45d6-9c3e-b716774f309e" providerId="ADAL" clId="{DA1F2538-5234-4586-A7BD-97F196167287}" dt="2021-12-14T10:40:58.441" v="2374" actId="478"/>
          <ac:picMkLst>
            <pc:docMk/>
            <pc:sldMk cId="34485525" sldId="394"/>
            <ac:picMk id="12" creationId="{9DD19EBD-3A81-47C9-9443-D4B1212EC0E4}"/>
          </ac:picMkLst>
        </pc:picChg>
        <pc:picChg chg="add del mod">
          <ac:chgData name="박순혁" userId="49149feb-085f-45d6-9c3e-b716774f309e" providerId="ADAL" clId="{DA1F2538-5234-4586-A7BD-97F196167287}" dt="2021-12-14T10:29:06.497" v="2286" actId="478"/>
          <ac:picMkLst>
            <pc:docMk/>
            <pc:sldMk cId="34485525" sldId="394"/>
            <ac:picMk id="13" creationId="{AEFD849C-6ABC-46B0-ACE2-EA0A806B8E54}"/>
          </ac:picMkLst>
        </pc:picChg>
        <pc:picChg chg="add del mod">
          <ac:chgData name="박순혁" userId="49149feb-085f-45d6-9c3e-b716774f309e" providerId="ADAL" clId="{DA1F2538-5234-4586-A7BD-97F196167287}" dt="2021-12-14T10:11:23.676" v="1658" actId="478"/>
          <ac:picMkLst>
            <pc:docMk/>
            <pc:sldMk cId="34485525" sldId="394"/>
            <ac:picMk id="14" creationId="{4B9F3DBD-F70E-4E52-91FD-5CE194303499}"/>
          </ac:picMkLst>
        </pc:picChg>
        <pc:cxnChg chg="add mod">
          <ac:chgData name="박순혁" userId="49149feb-085f-45d6-9c3e-b716774f309e" providerId="ADAL" clId="{DA1F2538-5234-4586-A7BD-97F196167287}" dt="2021-12-14T10:51:08.286" v="2430" actId="14100"/>
          <ac:cxnSpMkLst>
            <pc:docMk/>
            <pc:sldMk cId="34485525" sldId="394"/>
            <ac:cxnSpMk id="16" creationId="{7507E0D8-9A70-4460-AE57-520776AA0188}"/>
          </ac:cxnSpMkLst>
        </pc:cxnChg>
        <pc:cxnChg chg="add del mod">
          <ac:chgData name="박순혁" userId="49149feb-085f-45d6-9c3e-b716774f309e" providerId="ADAL" clId="{DA1F2538-5234-4586-A7BD-97F196167287}" dt="2021-12-14T10:54:24.940" v="2442" actId="478"/>
          <ac:cxnSpMkLst>
            <pc:docMk/>
            <pc:sldMk cId="34485525" sldId="394"/>
            <ac:cxnSpMk id="32" creationId="{FE98CA73-763E-461C-8E98-FD420AC492A5}"/>
          </ac:cxnSpMkLst>
        </pc:cxnChg>
        <pc:cxnChg chg="add del">
          <ac:chgData name="박순혁" userId="49149feb-085f-45d6-9c3e-b716774f309e" providerId="ADAL" clId="{DA1F2538-5234-4586-A7BD-97F196167287}" dt="2021-12-14T10:54:33.247" v="2444" actId="478"/>
          <ac:cxnSpMkLst>
            <pc:docMk/>
            <pc:sldMk cId="34485525" sldId="394"/>
            <ac:cxnSpMk id="35" creationId="{0B4C266E-2023-4EFA-AA08-2F2EE592B3B6}"/>
          </ac:cxnSpMkLst>
        </pc:cxnChg>
        <pc:cxnChg chg="add del mod">
          <ac:chgData name="박순혁" userId="49149feb-085f-45d6-9c3e-b716774f309e" providerId="ADAL" clId="{DA1F2538-5234-4586-A7BD-97F196167287}" dt="2021-12-14T10:54:44.256" v="2448" actId="478"/>
          <ac:cxnSpMkLst>
            <pc:docMk/>
            <pc:sldMk cId="34485525" sldId="394"/>
            <ac:cxnSpMk id="37" creationId="{ACFD4354-320C-4584-B402-7898FDAA3B57}"/>
          </ac:cxnSpMkLst>
        </pc:cxnChg>
        <pc:cxnChg chg="add del">
          <ac:chgData name="박순혁" userId="49149feb-085f-45d6-9c3e-b716774f309e" providerId="ADAL" clId="{DA1F2538-5234-4586-A7BD-97F196167287}" dt="2021-12-14T10:54:52.144" v="2450" actId="478"/>
          <ac:cxnSpMkLst>
            <pc:docMk/>
            <pc:sldMk cId="34485525" sldId="394"/>
            <ac:cxnSpMk id="39" creationId="{7B2BEAAB-2EB3-494F-A932-EC5F3279ADD3}"/>
          </ac:cxnSpMkLst>
        </pc:cxnChg>
        <pc:cxnChg chg="add del">
          <ac:chgData name="박순혁" userId="49149feb-085f-45d6-9c3e-b716774f309e" providerId="ADAL" clId="{DA1F2538-5234-4586-A7BD-97F196167287}" dt="2021-12-14T10:54:58.305" v="2452" actId="478"/>
          <ac:cxnSpMkLst>
            <pc:docMk/>
            <pc:sldMk cId="34485525" sldId="394"/>
            <ac:cxnSpMk id="41" creationId="{0122398E-7AF9-4F43-AD00-05D78DC29940}"/>
          </ac:cxnSpMkLst>
        </pc:cxnChg>
        <pc:cxnChg chg="add del mod">
          <ac:chgData name="박순혁" userId="49149feb-085f-45d6-9c3e-b716774f309e" providerId="ADAL" clId="{DA1F2538-5234-4586-A7BD-97F196167287}" dt="2021-12-14T10:55:08.771" v="2455" actId="478"/>
          <ac:cxnSpMkLst>
            <pc:docMk/>
            <pc:sldMk cId="34485525" sldId="394"/>
            <ac:cxnSpMk id="43" creationId="{37C23642-3524-48A8-B72F-D1DBCDE12919}"/>
          </ac:cxnSpMkLst>
        </pc:cxnChg>
        <pc:cxnChg chg="add mod">
          <ac:chgData name="박순혁" userId="49149feb-085f-45d6-9c3e-b716774f309e" providerId="ADAL" clId="{DA1F2538-5234-4586-A7BD-97F196167287}" dt="2021-12-14T10:56:22.054" v="2464" actId="14100"/>
          <ac:cxnSpMkLst>
            <pc:docMk/>
            <pc:sldMk cId="34485525" sldId="394"/>
            <ac:cxnSpMk id="45" creationId="{839FC3EF-00EE-4F15-ADD9-F289B064DD49}"/>
          </ac:cxnSpMkLst>
        </pc:cxnChg>
        <pc:cxnChg chg="add">
          <ac:chgData name="박순혁" userId="49149feb-085f-45d6-9c3e-b716774f309e" providerId="ADAL" clId="{DA1F2538-5234-4586-A7BD-97F196167287}" dt="2021-12-14T10:56:05.077" v="2463" actId="11529"/>
          <ac:cxnSpMkLst>
            <pc:docMk/>
            <pc:sldMk cId="34485525" sldId="394"/>
            <ac:cxnSpMk id="50" creationId="{A192384C-4483-417B-A2C8-EFD79C7BCF56}"/>
          </ac:cxnSpMkLst>
        </pc:cxnChg>
      </pc:sldChg>
      <pc:sldChg chg="addSp delSp modSp add mod ord modTransition modAnim modNotesTx">
        <pc:chgData name="박순혁" userId="49149feb-085f-45d6-9c3e-b716774f309e" providerId="ADAL" clId="{DA1F2538-5234-4586-A7BD-97F196167287}" dt="2021-12-15T09:13:04.254" v="10699"/>
        <pc:sldMkLst>
          <pc:docMk/>
          <pc:sldMk cId="801200652" sldId="395"/>
        </pc:sldMkLst>
        <pc:spChg chg="add mod">
          <ac:chgData name="박순혁" userId="49149feb-085f-45d6-9c3e-b716774f309e" providerId="ADAL" clId="{DA1F2538-5234-4586-A7BD-97F196167287}" dt="2021-12-15T07:38:08.528" v="9590" actId="207"/>
          <ac:spMkLst>
            <pc:docMk/>
            <pc:sldMk cId="801200652" sldId="395"/>
            <ac:spMk id="8" creationId="{2E3BE91D-AC6C-4905-8593-A57775DC5CC6}"/>
          </ac:spMkLst>
        </pc:spChg>
        <pc:spChg chg="add del mod">
          <ac:chgData name="박순혁" userId="49149feb-085f-45d6-9c3e-b716774f309e" providerId="ADAL" clId="{DA1F2538-5234-4586-A7BD-97F196167287}" dt="2021-12-14T09:25:41.187" v="417" actId="478"/>
          <ac:spMkLst>
            <pc:docMk/>
            <pc:sldMk cId="801200652" sldId="395"/>
            <ac:spMk id="8" creationId="{E821432F-5774-4D99-B338-81D2BF7E74CE}"/>
          </ac:spMkLst>
        </pc:spChg>
        <pc:spChg chg="mod">
          <ac:chgData name="박순혁" userId="49149feb-085f-45d6-9c3e-b716774f309e" providerId="ADAL" clId="{DA1F2538-5234-4586-A7BD-97F196167287}" dt="2021-12-14T09:24:14.885" v="398"/>
          <ac:spMkLst>
            <pc:docMk/>
            <pc:sldMk cId="801200652" sldId="395"/>
            <ac:spMk id="11" creationId="{00000000-0000-0000-0000-000000000000}"/>
          </ac:spMkLst>
        </pc:spChg>
        <pc:spChg chg="add del mod">
          <ac:chgData name="박순혁" userId="49149feb-085f-45d6-9c3e-b716774f309e" providerId="ADAL" clId="{DA1F2538-5234-4586-A7BD-97F196167287}" dt="2021-12-15T07:38:30.040" v="9598"/>
          <ac:spMkLst>
            <pc:docMk/>
            <pc:sldMk cId="801200652" sldId="395"/>
            <ac:spMk id="16" creationId="{CCBD064D-A7A7-4DCB-8394-22BE67B792D0}"/>
          </ac:spMkLst>
        </pc:spChg>
        <pc:spChg chg="add mod">
          <ac:chgData name="박순혁" userId="49149feb-085f-45d6-9c3e-b716774f309e" providerId="ADAL" clId="{DA1F2538-5234-4586-A7BD-97F196167287}" dt="2021-12-15T07:38:29.354" v="9597" actId="571"/>
          <ac:spMkLst>
            <pc:docMk/>
            <pc:sldMk cId="801200652" sldId="395"/>
            <ac:spMk id="17" creationId="{E1E3CCCE-7F9F-450C-8D96-93590E1AA7E9}"/>
          </ac:spMkLst>
        </pc:spChg>
        <pc:spChg chg="add mod">
          <ac:chgData name="박순혁" userId="49149feb-085f-45d6-9c3e-b716774f309e" providerId="ADAL" clId="{DA1F2538-5234-4586-A7BD-97F196167287}" dt="2021-12-15T07:38:26.073" v="9595" actId="571"/>
          <ac:spMkLst>
            <pc:docMk/>
            <pc:sldMk cId="801200652" sldId="395"/>
            <ac:spMk id="19" creationId="{1195C980-8C5B-4AD3-82E2-6AB862EF57B6}"/>
          </ac:spMkLst>
        </pc:spChg>
        <pc:spChg chg="add mod">
          <ac:chgData name="박순혁" userId="49149feb-085f-45d6-9c3e-b716774f309e" providerId="ADAL" clId="{DA1F2538-5234-4586-A7BD-97F196167287}" dt="2021-12-15T08:09:55.333" v="10548" actId="14100"/>
          <ac:spMkLst>
            <pc:docMk/>
            <pc:sldMk cId="801200652" sldId="395"/>
            <ac:spMk id="20" creationId="{166CF843-8E94-40DC-A330-0E20F88A794D}"/>
          </ac:spMkLst>
        </pc:spChg>
        <pc:spChg chg="add mod">
          <ac:chgData name="박순혁" userId="49149feb-085f-45d6-9c3e-b716774f309e" providerId="ADAL" clId="{DA1F2538-5234-4586-A7BD-97F196167287}" dt="2021-12-15T07:39:58.969" v="9621" actId="208"/>
          <ac:spMkLst>
            <pc:docMk/>
            <pc:sldMk cId="801200652" sldId="395"/>
            <ac:spMk id="22" creationId="{CAE220EE-AC87-4B0C-B72B-72A11C8F44F8}"/>
          </ac:spMkLst>
        </pc:spChg>
        <pc:spChg chg="mod">
          <ac:chgData name="박순혁" userId="49149feb-085f-45d6-9c3e-b716774f309e" providerId="ADAL" clId="{DA1F2538-5234-4586-A7BD-97F196167287}" dt="2021-12-14T14:11:56.843" v="3355" actId="20577"/>
          <ac:spMkLst>
            <pc:docMk/>
            <pc:sldMk cId="801200652" sldId="395"/>
            <ac:spMk id="23" creationId="{91AEBC3A-189C-473E-94B5-AF26F35395C9}"/>
          </ac:spMkLst>
        </pc:spChg>
        <pc:spChg chg="add mod">
          <ac:chgData name="박순혁" userId="49149feb-085f-45d6-9c3e-b716774f309e" providerId="ADAL" clId="{DA1F2538-5234-4586-A7BD-97F196167287}" dt="2021-12-15T07:39:23.077" v="9612" actId="571"/>
          <ac:spMkLst>
            <pc:docMk/>
            <pc:sldMk cId="801200652" sldId="395"/>
            <ac:spMk id="24" creationId="{8DD9E01E-E07C-4865-A908-55703570946F}"/>
          </ac:spMkLst>
        </pc:spChg>
        <pc:spChg chg="add mod">
          <ac:chgData name="박순혁" userId="49149feb-085f-45d6-9c3e-b716774f309e" providerId="ADAL" clId="{DA1F2538-5234-4586-A7BD-97F196167287}" dt="2021-12-15T07:39:20.701" v="9610" actId="571"/>
          <ac:spMkLst>
            <pc:docMk/>
            <pc:sldMk cId="801200652" sldId="395"/>
            <ac:spMk id="26" creationId="{B234C6CD-73DA-4135-9553-D5BB261FA60A}"/>
          </ac:spMkLst>
        </pc:spChg>
        <pc:spChg chg="add mod">
          <ac:chgData name="박순혁" userId="49149feb-085f-45d6-9c3e-b716774f309e" providerId="ADAL" clId="{DA1F2538-5234-4586-A7BD-97F196167287}" dt="2021-12-15T07:40:39.158" v="9626" actId="1076"/>
          <ac:spMkLst>
            <pc:docMk/>
            <pc:sldMk cId="801200652" sldId="395"/>
            <ac:spMk id="27" creationId="{7A05D5D8-D52F-4320-A4DC-02101EFF7963}"/>
          </ac:spMkLst>
        </pc:spChg>
        <pc:spChg chg="add mod">
          <ac:chgData name="박순혁" userId="49149feb-085f-45d6-9c3e-b716774f309e" providerId="ADAL" clId="{DA1F2538-5234-4586-A7BD-97F196167287}" dt="2021-12-15T07:40:30.738" v="9625" actId="1076"/>
          <ac:spMkLst>
            <pc:docMk/>
            <pc:sldMk cId="801200652" sldId="395"/>
            <ac:spMk id="28" creationId="{32BD1280-5B5B-463C-9814-99BEA86256A6}"/>
          </ac:spMkLst>
        </pc:spChg>
        <pc:spChg chg="add mod">
          <ac:chgData name="박순혁" userId="49149feb-085f-45d6-9c3e-b716774f309e" providerId="ADAL" clId="{DA1F2538-5234-4586-A7BD-97F196167287}" dt="2021-12-15T07:44:16.262" v="9654" actId="14100"/>
          <ac:spMkLst>
            <pc:docMk/>
            <pc:sldMk cId="801200652" sldId="395"/>
            <ac:spMk id="31" creationId="{26806C52-77E3-4035-B4D8-BD947F50DAAE}"/>
          </ac:spMkLst>
        </pc:spChg>
        <pc:spChg chg="add mod">
          <ac:chgData name="박순혁" userId="49149feb-085f-45d6-9c3e-b716774f309e" providerId="ADAL" clId="{DA1F2538-5234-4586-A7BD-97F196167287}" dt="2021-12-15T07:41:29.520" v="9633" actId="571"/>
          <ac:spMkLst>
            <pc:docMk/>
            <pc:sldMk cId="801200652" sldId="395"/>
            <ac:spMk id="32" creationId="{F6314978-A6B9-4DDB-9946-0484C39EDF1B}"/>
          </ac:spMkLst>
        </pc:spChg>
        <pc:spChg chg="add mod">
          <ac:chgData name="박순혁" userId="49149feb-085f-45d6-9c3e-b716774f309e" providerId="ADAL" clId="{DA1F2538-5234-4586-A7BD-97F196167287}" dt="2021-12-15T09:02:51.289" v="10633" actId="14100"/>
          <ac:spMkLst>
            <pc:docMk/>
            <pc:sldMk cId="801200652" sldId="395"/>
            <ac:spMk id="39" creationId="{66D54F7B-67E3-40B0-85D3-F2BF5DDAF9B9}"/>
          </ac:spMkLst>
        </pc:spChg>
        <pc:spChg chg="add mod">
          <ac:chgData name="박순혁" userId="49149feb-085f-45d6-9c3e-b716774f309e" providerId="ADAL" clId="{DA1F2538-5234-4586-A7BD-97F196167287}" dt="2021-12-15T09:03:49.875" v="10672" actId="1076"/>
          <ac:spMkLst>
            <pc:docMk/>
            <pc:sldMk cId="801200652" sldId="395"/>
            <ac:spMk id="42" creationId="{E7EDC7C3-2A75-4B3A-BB72-942FD1D867BF}"/>
          </ac:spMkLst>
        </pc:spChg>
        <pc:picChg chg="mod">
          <ac:chgData name="박순혁" userId="49149feb-085f-45d6-9c3e-b716774f309e" providerId="ADAL" clId="{DA1F2538-5234-4586-A7BD-97F196167287}" dt="2021-12-15T07:39:37.901" v="9618" actId="1076"/>
          <ac:picMkLst>
            <pc:docMk/>
            <pc:sldMk cId="801200652" sldId="395"/>
            <ac:picMk id="9" creationId="{82C6A7AE-1873-4C41-A536-7BEBEFDFDAF9}"/>
          </ac:picMkLst>
        </pc:picChg>
        <pc:picChg chg="del mod">
          <ac:chgData name="박순혁" userId="49149feb-085f-45d6-9c3e-b716774f309e" providerId="ADAL" clId="{DA1F2538-5234-4586-A7BD-97F196167287}" dt="2021-12-14T09:44:42.215" v="606" actId="478"/>
          <ac:picMkLst>
            <pc:docMk/>
            <pc:sldMk cId="801200652" sldId="395"/>
            <ac:picMk id="13" creationId="{1786B04F-10D8-47FB-AC3A-0A9A9C469906}"/>
          </ac:picMkLst>
        </pc:picChg>
        <pc:picChg chg="del">
          <ac:chgData name="박순혁" userId="49149feb-085f-45d6-9c3e-b716774f309e" providerId="ADAL" clId="{DA1F2538-5234-4586-A7BD-97F196167287}" dt="2021-12-14T09:23:55.649" v="344" actId="478"/>
          <ac:picMkLst>
            <pc:docMk/>
            <pc:sldMk cId="801200652" sldId="395"/>
            <ac:picMk id="14" creationId="{AE206DF1-46E7-4F6C-947A-4042F9A70B8B}"/>
          </ac:picMkLst>
        </pc:picChg>
        <pc:picChg chg="add mod">
          <ac:chgData name="박순혁" userId="49149feb-085f-45d6-9c3e-b716774f309e" providerId="ADAL" clId="{DA1F2538-5234-4586-A7BD-97F196167287}" dt="2021-12-14T09:46:21.620" v="684" actId="1076"/>
          <ac:picMkLst>
            <pc:docMk/>
            <pc:sldMk cId="801200652" sldId="395"/>
            <ac:picMk id="15" creationId="{B6164FE7-6396-48E3-BED4-DE17109A49AA}"/>
          </ac:picMkLst>
        </pc:picChg>
        <pc:picChg chg="del mod">
          <ac:chgData name="박순혁" userId="49149feb-085f-45d6-9c3e-b716774f309e" providerId="ADAL" clId="{DA1F2538-5234-4586-A7BD-97F196167287}" dt="2021-12-14T09:23:44.849" v="339" actId="478"/>
          <ac:picMkLst>
            <pc:docMk/>
            <pc:sldMk cId="801200652" sldId="395"/>
            <ac:picMk id="18" creationId="{184B1158-3F26-4379-91DD-73CF9EFBA527}"/>
          </ac:picMkLst>
        </pc:picChg>
        <pc:picChg chg="add mod">
          <ac:chgData name="박순혁" userId="49149feb-085f-45d6-9c3e-b716774f309e" providerId="ADAL" clId="{DA1F2538-5234-4586-A7BD-97F196167287}" dt="2021-12-15T07:38:26.073" v="9595" actId="571"/>
          <ac:picMkLst>
            <pc:docMk/>
            <pc:sldMk cId="801200652" sldId="395"/>
            <ac:picMk id="18" creationId="{84938A4A-E6A3-4830-99B1-26678F237F74}"/>
          </ac:picMkLst>
        </pc:picChg>
        <pc:picChg chg="del">
          <ac:chgData name="박순혁" userId="49149feb-085f-45d6-9c3e-b716774f309e" providerId="ADAL" clId="{DA1F2538-5234-4586-A7BD-97F196167287}" dt="2021-12-14T09:23:56.977" v="346" actId="478"/>
          <ac:picMkLst>
            <pc:docMk/>
            <pc:sldMk cId="801200652" sldId="395"/>
            <ac:picMk id="24" creationId="{17454A81-0CD2-41D0-B984-851713F656F9}"/>
          </ac:picMkLst>
        </pc:picChg>
        <pc:picChg chg="add mod">
          <ac:chgData name="박순혁" userId="49149feb-085f-45d6-9c3e-b716774f309e" providerId="ADAL" clId="{DA1F2538-5234-4586-A7BD-97F196167287}" dt="2021-12-15T07:39:20.701" v="9610" actId="571"/>
          <ac:picMkLst>
            <pc:docMk/>
            <pc:sldMk cId="801200652" sldId="395"/>
            <ac:picMk id="25" creationId="{E943F00A-4ABB-4AB7-8EA0-8F81CF2BD20D}"/>
          </ac:picMkLst>
        </pc:picChg>
        <pc:picChg chg="del">
          <ac:chgData name="박순혁" userId="49149feb-085f-45d6-9c3e-b716774f309e" providerId="ADAL" clId="{DA1F2538-5234-4586-A7BD-97F196167287}" dt="2021-12-14T09:24:19.131" v="402" actId="478"/>
          <ac:picMkLst>
            <pc:docMk/>
            <pc:sldMk cId="801200652" sldId="395"/>
            <ac:picMk id="28" creationId="{A81C2611-2302-4980-A712-D2A3B541EEFF}"/>
          </ac:picMkLst>
        </pc:picChg>
        <pc:picChg chg="add mod">
          <ac:chgData name="박순혁" userId="49149feb-085f-45d6-9c3e-b716774f309e" providerId="ADAL" clId="{DA1F2538-5234-4586-A7BD-97F196167287}" dt="2021-12-15T09:02:35.949" v="10629" actId="1076"/>
          <ac:picMkLst>
            <pc:docMk/>
            <pc:sldMk cId="801200652" sldId="395"/>
            <ac:picMk id="38" creationId="{74F3CF04-913E-4D47-B545-742870C595BC}"/>
          </ac:picMkLst>
        </pc:picChg>
        <pc:cxnChg chg="add mod">
          <ac:chgData name="박순혁" userId="49149feb-085f-45d6-9c3e-b716774f309e" providerId="ADAL" clId="{DA1F2538-5234-4586-A7BD-97F196167287}" dt="2021-12-15T08:09:56.645" v="10549" actId="1035"/>
          <ac:cxnSpMkLst>
            <pc:docMk/>
            <pc:sldMk cId="801200652" sldId="395"/>
            <ac:cxnSpMk id="13" creationId="{B0749EA6-7893-43BF-A7AC-61B68DC0AF71}"/>
          </ac:cxnSpMkLst>
        </pc:cxnChg>
        <pc:cxnChg chg="add del mod">
          <ac:chgData name="박순혁" userId="49149feb-085f-45d6-9c3e-b716774f309e" providerId="ADAL" clId="{DA1F2538-5234-4586-A7BD-97F196167287}" dt="2021-12-14T09:48:26.321" v="880"/>
          <ac:cxnSpMkLst>
            <pc:docMk/>
            <pc:sldMk cId="801200652" sldId="395"/>
            <ac:cxnSpMk id="22" creationId="{28323155-F05C-48C6-BF47-9949F26986A0}"/>
          </ac:cxnSpMkLst>
        </pc:cxnChg>
        <pc:cxnChg chg="add">
          <ac:chgData name="박순혁" userId="49149feb-085f-45d6-9c3e-b716774f309e" providerId="ADAL" clId="{DA1F2538-5234-4586-A7BD-97F196167287}" dt="2021-12-15T07:41:12.711" v="9630" actId="11529"/>
          <ac:cxnSpMkLst>
            <pc:docMk/>
            <pc:sldMk cId="801200652" sldId="395"/>
            <ac:cxnSpMk id="30" creationId="{D9E18770-2574-413A-99AD-ECA35BA2997F}"/>
          </ac:cxnSpMkLst>
        </pc:cxnChg>
        <pc:cxnChg chg="add del mod">
          <ac:chgData name="박순혁" userId="49149feb-085f-45d6-9c3e-b716774f309e" providerId="ADAL" clId="{DA1F2538-5234-4586-A7BD-97F196167287}" dt="2021-12-15T07:44:53.347" v="9661" actId="208"/>
          <ac:cxnSpMkLst>
            <pc:docMk/>
            <pc:sldMk cId="801200652" sldId="395"/>
            <ac:cxnSpMk id="34" creationId="{BEBB8D38-6EC2-4406-A74A-A4A3D26DE724}"/>
          </ac:cxnSpMkLst>
        </pc:cxnChg>
        <pc:cxnChg chg="add del mod">
          <ac:chgData name="박순혁" userId="49149feb-085f-45d6-9c3e-b716774f309e" providerId="ADAL" clId="{DA1F2538-5234-4586-A7BD-97F196167287}" dt="2021-12-15T09:03:03.906" v="10635" actId="478"/>
          <ac:cxnSpMkLst>
            <pc:docMk/>
            <pc:sldMk cId="801200652" sldId="395"/>
            <ac:cxnSpMk id="41" creationId="{59F38230-BE10-4E3B-BDD3-D3D5A915A0A1}"/>
          </ac:cxnSpMkLst>
        </pc:cxnChg>
        <pc:cxnChg chg="add mod">
          <ac:chgData name="박순혁" userId="49149feb-085f-45d6-9c3e-b716774f309e" providerId="ADAL" clId="{DA1F2538-5234-4586-A7BD-97F196167287}" dt="2021-12-15T09:03:43.623" v="10671" actId="1582"/>
          <ac:cxnSpMkLst>
            <pc:docMk/>
            <pc:sldMk cId="801200652" sldId="395"/>
            <ac:cxnSpMk id="44" creationId="{B7A89DD1-AD21-4760-8F93-FB84E335D43F}"/>
          </ac:cxnSpMkLst>
        </pc:cxnChg>
      </pc:sldChg>
      <pc:sldChg chg="addSp delSp modSp add mod ord modTransition modAnim">
        <pc:chgData name="박순혁" userId="49149feb-085f-45d6-9c3e-b716774f309e" providerId="ADAL" clId="{DA1F2538-5234-4586-A7BD-97F196167287}" dt="2021-12-15T09:13:04.254" v="10699"/>
        <pc:sldMkLst>
          <pc:docMk/>
          <pc:sldMk cId="3732868594" sldId="396"/>
        </pc:sldMkLst>
        <pc:spChg chg="add mod">
          <ac:chgData name="박순혁" userId="49149feb-085f-45d6-9c3e-b716774f309e" providerId="ADAL" clId="{DA1F2538-5234-4586-A7BD-97F196167287}" dt="2021-12-14T09:19:28.466" v="294" actId="14100"/>
          <ac:spMkLst>
            <pc:docMk/>
            <pc:sldMk cId="3732868594" sldId="396"/>
            <ac:spMk id="8" creationId="{77FA61EB-D9DB-4727-B0DF-672314F09387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9" creationId="{807EF56E-5B73-445C-80A7-788597631C48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12" creationId="{07168139-D501-41E0-B38B-5B3D0002E6D7}"/>
          </ac:spMkLst>
        </pc:spChg>
        <pc:spChg chg="mod">
          <ac:chgData name="박순혁" userId="49149feb-085f-45d6-9c3e-b716774f309e" providerId="ADAL" clId="{DA1F2538-5234-4586-A7BD-97F196167287}" dt="2021-12-15T08:48:58.702" v="10623"/>
          <ac:spMkLst>
            <pc:docMk/>
            <pc:sldMk cId="3732868594" sldId="396"/>
            <ac:spMk id="13" creationId="{5D6962F6-FC03-43FD-BA3E-028D3080A13B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15" creationId="{00F1A06B-ECAD-4348-BB48-9A681D6DFA80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16" creationId="{1E155B0E-8044-4BD0-8C70-2D36BD845498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17" creationId="{7271D628-AC94-42A1-BF39-F6D826DF0FE4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18" creationId="{969A7C57-CEFA-4F28-A5BA-157330DF44F6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19" creationId="{9483E01A-CCFA-43FF-BACC-0BE5A8CA2328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20" creationId="{8255644B-2B7D-465C-8AA5-366E48F3CF9D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21" creationId="{77F7D495-66A7-4789-9230-43AB72B887A6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22" creationId="{37949580-AF80-462A-B26C-8B631FDFE508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23" creationId="{5797DDF4-5FC5-40ED-93A8-904C50F2C877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24" creationId="{B55CDB01-288C-45B9-AC76-504FF7F47631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25" creationId="{8CDF74E4-4F55-4054-A162-FE8FAC5A9FA3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26" creationId="{E0C022B9-4AA3-417F-9854-6E8D6BA85172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27" creationId="{F044F639-A876-4A68-8DE6-38AE69D765B4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28" creationId="{397BDCBC-CD53-4BAE-945C-610DFA5B4482}"/>
          </ac:spMkLst>
        </pc:spChg>
        <pc:spChg chg="add mod">
          <ac:chgData name="박순혁" userId="49149feb-085f-45d6-9c3e-b716774f309e" providerId="ADAL" clId="{DA1F2538-5234-4586-A7BD-97F196167287}" dt="2021-12-14T09:18:23.609" v="287"/>
          <ac:spMkLst>
            <pc:docMk/>
            <pc:sldMk cId="3732868594" sldId="396"/>
            <ac:spMk id="53" creationId="{BEF245CD-F050-4955-9E84-3B621CB6A906}"/>
          </ac:spMkLst>
        </pc:spChg>
        <pc:spChg chg="add mod">
          <ac:chgData name="박순혁" userId="49149feb-085f-45d6-9c3e-b716774f309e" providerId="ADAL" clId="{DA1F2538-5234-4586-A7BD-97F196167287}" dt="2021-12-14T10:30:30.585" v="2325" actId="14100"/>
          <ac:spMkLst>
            <pc:docMk/>
            <pc:sldMk cId="3732868594" sldId="396"/>
            <ac:spMk id="55" creationId="{5E348DAA-AC39-443E-A010-12DCCFFC489A}"/>
          </ac:spMkLst>
        </pc:spChg>
        <pc:spChg chg="add mod">
          <ac:chgData name="박순혁" userId="49149feb-085f-45d6-9c3e-b716774f309e" providerId="ADAL" clId="{DA1F2538-5234-4586-A7BD-97F196167287}" dt="2021-12-14T09:20:38.223" v="309" actId="1076"/>
          <ac:spMkLst>
            <pc:docMk/>
            <pc:sldMk cId="3732868594" sldId="396"/>
            <ac:spMk id="57" creationId="{90D95C0C-0FAF-410C-9E3A-2DE73E3B550E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68" creationId="{B2EBEB9A-3199-4B9A-A266-D0B6B3D00E0D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70" creationId="{347CA91A-1731-4EF2-AB21-46F2602C40D0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71" creationId="{9938E769-A766-45B1-B6E7-296148C8BC39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73" creationId="{A32C2EA7-2C5F-4EF5-89B5-1219E7BA53FA}"/>
          </ac:spMkLst>
        </pc:spChg>
        <pc:spChg chg="del">
          <ac:chgData name="박순혁" userId="49149feb-085f-45d6-9c3e-b716774f309e" providerId="ADAL" clId="{DA1F2538-5234-4586-A7BD-97F196167287}" dt="2021-12-14T09:12:02.237" v="209" actId="478"/>
          <ac:spMkLst>
            <pc:docMk/>
            <pc:sldMk cId="3732868594" sldId="396"/>
            <ac:spMk id="74" creationId="{CB6E9BD9-9D84-489B-B2E3-28D5331814E7}"/>
          </ac:spMkLst>
        </pc:spChg>
        <pc:picChg chg="mod">
          <ac:chgData name="박순혁" userId="49149feb-085f-45d6-9c3e-b716774f309e" providerId="ADAL" clId="{DA1F2538-5234-4586-A7BD-97F196167287}" dt="2021-12-14T09:12:18.410" v="214" actId="1076"/>
          <ac:picMkLst>
            <pc:docMk/>
            <pc:sldMk cId="3732868594" sldId="396"/>
            <ac:picMk id="11" creationId="{5CC1FFEF-8DB7-4770-830C-E80D045F1BBD}"/>
          </ac:picMkLst>
        </pc:pic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30" creationId="{F2E8B061-07D6-4C43-BBE5-76A3557E55A5}"/>
          </ac:cxnSpMkLst>
        </pc:cxnChg>
        <pc:cxnChg chg="add mod">
          <ac:chgData name="박순혁" userId="49149feb-085f-45d6-9c3e-b716774f309e" providerId="ADAL" clId="{DA1F2538-5234-4586-A7BD-97F196167287}" dt="2021-12-14T09:19:28.466" v="294" actId="14100"/>
          <ac:cxnSpMkLst>
            <pc:docMk/>
            <pc:sldMk cId="3732868594" sldId="396"/>
            <ac:cxnSpMk id="31" creationId="{F2E360FE-0A30-4E24-A058-8FD973E410E6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32" creationId="{0B0D5BD2-7DF2-4440-AEB8-C283D1C6164D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34" creationId="{4349398C-19C7-4437-9675-BA8553B7FB00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36" creationId="{45B4279E-F3C1-43B5-B422-D0167BC34AD1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38" creationId="{604691A5-5DA8-4608-A959-5A3A4BB826B1}"/>
          </ac:cxnSpMkLst>
        </pc:cxnChg>
        <pc:cxnChg chg="add mod">
          <ac:chgData name="박순혁" userId="49149feb-085f-45d6-9c3e-b716774f309e" providerId="ADAL" clId="{DA1F2538-5234-4586-A7BD-97F196167287}" dt="2021-12-14T10:30:30.585" v="2325" actId="14100"/>
          <ac:cxnSpMkLst>
            <pc:docMk/>
            <pc:sldMk cId="3732868594" sldId="396"/>
            <ac:cxnSpMk id="39" creationId="{6ACED64E-7B43-45FD-BA2B-C9D777AB781C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40" creationId="{820DF296-FD26-4B97-98DE-85FF254B7225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42" creationId="{AACA702C-E4DC-46F4-9B30-712A93BA3126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44" creationId="{C59058D2-ECA0-438A-8230-03094D210D8D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46" creationId="{96140D79-1D06-4D3C-A9A0-C2C85B8DA121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48" creationId="{ADB7E47F-83E0-4156-8C2F-D587B2D6F1CB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50" creationId="{CE16EEBD-B27E-4E42-AF35-7388F55C2075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52" creationId="{5A56CBEF-413A-4E56-9201-22BF7B2EC92C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54" creationId="{35426F32-4888-476B-AEAF-6E0A54D32CA0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56" creationId="{C11F3640-0B22-4CB2-9B54-FEE177838E76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58" creationId="{12E0F619-B34D-4B58-8262-83E3DF453C17}"/>
          </ac:cxnSpMkLst>
        </pc:cxnChg>
        <pc:cxnChg chg="add del mod">
          <ac:chgData name="박순혁" userId="49149feb-085f-45d6-9c3e-b716774f309e" providerId="ADAL" clId="{DA1F2538-5234-4586-A7BD-97F196167287}" dt="2021-12-14T09:20:25.949" v="307" actId="478"/>
          <ac:cxnSpMkLst>
            <pc:docMk/>
            <pc:sldMk cId="3732868594" sldId="396"/>
            <ac:cxnSpMk id="59" creationId="{0C19ED81-1D21-453C-BB53-724D8ACDF81F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60" creationId="{81486D6E-C0D8-4140-839E-67D5C8CCC20C}"/>
          </ac:cxnSpMkLst>
        </pc:cxnChg>
        <pc:cxnChg chg="del mod">
          <ac:chgData name="박순혁" userId="49149feb-085f-45d6-9c3e-b716774f309e" providerId="ADAL" clId="{DA1F2538-5234-4586-A7BD-97F196167287}" dt="2021-12-14T09:12:02.237" v="209" actId="478"/>
          <ac:cxnSpMkLst>
            <pc:docMk/>
            <pc:sldMk cId="3732868594" sldId="396"/>
            <ac:cxnSpMk id="62" creationId="{50452A6A-757C-431A-9458-511213CA9EA5}"/>
          </ac:cxnSpMkLst>
        </pc:cxnChg>
      </pc:sldChg>
      <pc:sldChg chg="addSp delSp modSp add mod modTransition modNotesTx">
        <pc:chgData name="박순혁" userId="49149feb-085f-45d6-9c3e-b716774f309e" providerId="ADAL" clId="{DA1F2538-5234-4586-A7BD-97F196167287}" dt="2021-12-15T09:25:10.412" v="10725" actId="20577"/>
        <pc:sldMkLst>
          <pc:docMk/>
          <pc:sldMk cId="1022359065" sldId="397"/>
        </pc:sldMkLst>
        <pc:spChg chg="mod">
          <ac:chgData name="박순혁" userId="49149feb-085f-45d6-9c3e-b716774f309e" providerId="ADAL" clId="{DA1F2538-5234-4586-A7BD-97F196167287}" dt="2021-12-14T10:07:08.478" v="1402" actId="20577"/>
          <ac:spMkLst>
            <pc:docMk/>
            <pc:sldMk cId="1022359065" sldId="397"/>
            <ac:spMk id="23" creationId="{91AEBC3A-189C-473E-94B5-AF26F35395C9}"/>
          </ac:spMkLst>
        </pc:spChg>
        <pc:picChg chg="del">
          <ac:chgData name="박순혁" userId="49149feb-085f-45d6-9c3e-b716774f309e" providerId="ADAL" clId="{DA1F2538-5234-4586-A7BD-97F196167287}" dt="2021-12-14T09:58:04.133" v="1354" actId="478"/>
          <ac:picMkLst>
            <pc:docMk/>
            <pc:sldMk cId="1022359065" sldId="397"/>
            <ac:picMk id="9" creationId="{82C6A7AE-1873-4C41-A536-7BEBEFDFDAF9}"/>
          </ac:picMkLst>
        </pc:picChg>
        <pc:picChg chg="add del mod">
          <ac:chgData name="박순혁" userId="49149feb-085f-45d6-9c3e-b716774f309e" providerId="ADAL" clId="{DA1F2538-5234-4586-A7BD-97F196167287}" dt="2021-12-14T10:02:31.336" v="1373" actId="478"/>
          <ac:picMkLst>
            <pc:docMk/>
            <pc:sldMk cId="1022359065" sldId="397"/>
            <ac:picMk id="12" creationId="{79FDB1DB-9A0A-488D-BD68-8A85BDA0E0D0}"/>
          </ac:picMkLst>
        </pc:picChg>
        <pc:picChg chg="add mod">
          <ac:chgData name="박순혁" userId="49149feb-085f-45d6-9c3e-b716774f309e" providerId="ADAL" clId="{DA1F2538-5234-4586-A7BD-97F196167287}" dt="2021-12-14T10:02:50.367" v="1378" actId="14100"/>
          <ac:picMkLst>
            <pc:docMk/>
            <pc:sldMk cId="1022359065" sldId="397"/>
            <ac:picMk id="14" creationId="{7F637039-68A8-4850-8D7E-130929E65051}"/>
          </ac:picMkLst>
        </pc:picChg>
        <pc:picChg chg="add del">
          <ac:chgData name="박순혁" userId="49149feb-085f-45d6-9c3e-b716774f309e" providerId="ADAL" clId="{DA1F2538-5234-4586-A7BD-97F196167287}" dt="2021-12-14T09:57:29.930" v="1349" actId="478"/>
          <ac:picMkLst>
            <pc:docMk/>
            <pc:sldMk cId="1022359065" sldId="397"/>
            <ac:picMk id="15" creationId="{B6164FE7-6396-48E3-BED4-DE17109A49AA}"/>
          </ac:picMkLst>
        </pc:picChg>
        <pc:picChg chg="add mod">
          <ac:chgData name="박순혁" userId="49149feb-085f-45d6-9c3e-b716774f309e" providerId="ADAL" clId="{DA1F2538-5234-4586-A7BD-97F196167287}" dt="2021-12-14T10:29:47.241" v="2324" actId="14100"/>
          <ac:picMkLst>
            <pc:docMk/>
            <pc:sldMk cId="1022359065" sldId="397"/>
            <ac:picMk id="16" creationId="{C5CC1F0D-B8F1-4109-A0B5-72CACCE9A1B8}"/>
          </ac:picMkLst>
        </pc:picChg>
        <pc:picChg chg="add mod">
          <ac:chgData name="박순혁" userId="49149feb-085f-45d6-9c3e-b716774f309e" providerId="ADAL" clId="{DA1F2538-5234-4586-A7BD-97F196167287}" dt="2021-12-14T10:03:55.605" v="1383" actId="14100"/>
          <ac:picMkLst>
            <pc:docMk/>
            <pc:sldMk cId="1022359065" sldId="397"/>
            <ac:picMk id="18" creationId="{A7CE4E76-A1A9-4039-A239-B194638BFAEF}"/>
          </ac:picMkLst>
        </pc:picChg>
        <pc:picChg chg="add del mod">
          <ac:chgData name="박순혁" userId="49149feb-085f-45d6-9c3e-b716774f309e" providerId="ADAL" clId="{DA1F2538-5234-4586-A7BD-97F196167287}" dt="2021-12-14T10:02:51.819" v="1379" actId="478"/>
          <ac:picMkLst>
            <pc:docMk/>
            <pc:sldMk cId="1022359065" sldId="397"/>
            <ac:picMk id="19" creationId="{FD6D64EA-0C53-4D19-BB7B-D528022578A5}"/>
          </ac:picMkLst>
        </pc:picChg>
      </pc:sldChg>
      <pc:sldChg chg="addSp delSp modSp add mod modTransition modAnim modNotesTx">
        <pc:chgData name="박순혁" userId="49149feb-085f-45d6-9c3e-b716774f309e" providerId="ADAL" clId="{DA1F2538-5234-4586-A7BD-97F196167287}" dt="2021-12-15T09:13:04.254" v="10699"/>
        <pc:sldMkLst>
          <pc:docMk/>
          <pc:sldMk cId="1559056179" sldId="398"/>
        </pc:sldMkLst>
        <pc:spChg chg="add del mod">
          <ac:chgData name="박순혁" userId="49149feb-085f-45d6-9c3e-b716774f309e" providerId="ADAL" clId="{DA1F2538-5234-4586-A7BD-97F196167287}" dt="2021-12-15T08:02:54.128" v="10472" actId="478"/>
          <ac:spMkLst>
            <pc:docMk/>
            <pc:sldMk cId="1559056179" sldId="398"/>
            <ac:spMk id="8" creationId="{7F6F571E-6861-4CF7-80FD-942A093A6B90}"/>
          </ac:spMkLst>
        </pc:spChg>
        <pc:spChg chg="mod">
          <ac:chgData name="박순혁" userId="49149feb-085f-45d6-9c3e-b716774f309e" providerId="ADAL" clId="{DA1F2538-5234-4586-A7BD-97F196167287}" dt="2021-12-15T03:04:24.639" v="3450" actId="20577"/>
          <ac:spMkLst>
            <pc:docMk/>
            <pc:sldMk cId="1559056179" sldId="398"/>
            <ac:spMk id="11" creationId="{00000000-0000-0000-0000-000000000000}"/>
          </ac:spMkLst>
        </pc:spChg>
        <pc:spChg chg="add del mod">
          <ac:chgData name="박순혁" userId="49149feb-085f-45d6-9c3e-b716774f309e" providerId="ADAL" clId="{DA1F2538-5234-4586-A7BD-97F196167287}" dt="2021-12-15T08:03:15.110" v="10484" actId="11529"/>
          <ac:spMkLst>
            <pc:docMk/>
            <pc:sldMk cId="1559056179" sldId="398"/>
            <ac:spMk id="12" creationId="{43EEFA5D-D4BA-478A-ACA1-FC18C3ECF8E1}"/>
          </ac:spMkLst>
        </pc:spChg>
        <pc:spChg chg="add del mod">
          <ac:chgData name="박순혁" userId="49149feb-085f-45d6-9c3e-b716774f309e" providerId="ADAL" clId="{DA1F2538-5234-4586-A7BD-97F196167287}" dt="2021-12-15T08:03:26.496" v="10491" actId="478"/>
          <ac:spMkLst>
            <pc:docMk/>
            <pc:sldMk cId="1559056179" sldId="398"/>
            <ac:spMk id="13" creationId="{907C0EE5-6EDD-4E44-9A17-95F65FEB07AA}"/>
          </ac:spMkLst>
        </pc:spChg>
        <pc:spChg chg="add mod">
          <ac:chgData name="박순혁" userId="49149feb-085f-45d6-9c3e-b716774f309e" providerId="ADAL" clId="{DA1F2538-5234-4586-A7BD-97F196167287}" dt="2021-12-15T03:46:04.890" v="5599" actId="20577"/>
          <ac:spMkLst>
            <pc:docMk/>
            <pc:sldMk cId="1559056179" sldId="398"/>
            <ac:spMk id="14" creationId="{111D68A0-A823-45A3-8459-5D5950D91D90}"/>
          </ac:spMkLst>
        </pc:spChg>
        <pc:spChg chg="add del">
          <ac:chgData name="박순혁" userId="49149feb-085f-45d6-9c3e-b716774f309e" providerId="ADAL" clId="{DA1F2538-5234-4586-A7BD-97F196167287}" dt="2021-12-15T08:03:35.708" v="10493" actId="11529"/>
          <ac:spMkLst>
            <pc:docMk/>
            <pc:sldMk cId="1559056179" sldId="398"/>
            <ac:spMk id="16" creationId="{578A4631-7C53-41D4-9707-14AC88E533C6}"/>
          </ac:spMkLst>
        </pc:spChg>
        <pc:spChg chg="add mod">
          <ac:chgData name="박순혁" userId="49149feb-085f-45d6-9c3e-b716774f309e" providerId="ADAL" clId="{DA1F2538-5234-4586-A7BD-97F196167287}" dt="2021-12-15T08:03:45.045" v="10496" actId="208"/>
          <ac:spMkLst>
            <pc:docMk/>
            <pc:sldMk cId="1559056179" sldId="398"/>
            <ac:spMk id="17" creationId="{2E2619F3-F15F-4272-A656-A464F33A2C83}"/>
          </ac:spMkLst>
        </pc:spChg>
        <pc:spChg chg="add mod">
          <ac:chgData name="박순혁" userId="49149feb-085f-45d6-9c3e-b716774f309e" providerId="ADAL" clId="{DA1F2538-5234-4586-A7BD-97F196167287}" dt="2021-12-15T08:03:56.058" v="10498" actId="1076"/>
          <ac:spMkLst>
            <pc:docMk/>
            <pc:sldMk cId="1559056179" sldId="398"/>
            <ac:spMk id="20" creationId="{5D6492E2-508D-4CB6-93A4-7B571C0ADCFC}"/>
          </ac:spMkLst>
        </pc:spChg>
        <pc:spChg chg="add mod">
          <ac:chgData name="박순혁" userId="49149feb-085f-45d6-9c3e-b716774f309e" providerId="ADAL" clId="{DA1F2538-5234-4586-A7BD-97F196167287}" dt="2021-12-15T08:04:10.260" v="10504" actId="1076"/>
          <ac:spMkLst>
            <pc:docMk/>
            <pc:sldMk cId="1559056179" sldId="398"/>
            <ac:spMk id="22" creationId="{094210B5-B2B6-4886-9DAC-7757240679A1}"/>
          </ac:spMkLst>
        </pc:spChg>
        <pc:spChg chg="add del mod">
          <ac:chgData name="박순혁" userId="49149feb-085f-45d6-9c3e-b716774f309e" providerId="ADAL" clId="{DA1F2538-5234-4586-A7BD-97F196167287}" dt="2021-12-15T03:02:30.615" v="3388" actId="478"/>
          <ac:spMkLst>
            <pc:docMk/>
            <pc:sldMk cId="1559056179" sldId="398"/>
            <ac:spMk id="23" creationId="{91AEBC3A-189C-473E-94B5-AF26F35395C9}"/>
          </ac:spMkLst>
        </pc:spChg>
        <pc:spChg chg="add mod">
          <ac:chgData name="박순혁" userId="49149feb-085f-45d6-9c3e-b716774f309e" providerId="ADAL" clId="{DA1F2538-5234-4586-A7BD-97F196167287}" dt="2021-12-15T08:04:05.956" v="10503" actId="571"/>
          <ac:spMkLst>
            <pc:docMk/>
            <pc:sldMk cId="1559056179" sldId="398"/>
            <ac:spMk id="24" creationId="{F77F8259-5DD1-4FE4-9A1A-76B2F7CDC755}"/>
          </ac:spMkLst>
        </pc:spChg>
        <pc:spChg chg="add mod">
          <ac:chgData name="박순혁" userId="49149feb-085f-45d6-9c3e-b716774f309e" providerId="ADAL" clId="{DA1F2538-5234-4586-A7BD-97F196167287}" dt="2021-12-15T08:04:04.786" v="10502" actId="571"/>
          <ac:spMkLst>
            <pc:docMk/>
            <pc:sldMk cId="1559056179" sldId="398"/>
            <ac:spMk id="26" creationId="{767E362A-15C8-435E-98E3-8B680AC7F966}"/>
          </ac:spMkLst>
        </pc:spChg>
        <pc:spChg chg="add mod">
          <ac:chgData name="박순혁" userId="49149feb-085f-45d6-9c3e-b716774f309e" providerId="ADAL" clId="{DA1F2538-5234-4586-A7BD-97F196167287}" dt="2021-12-15T08:04:28.848" v="10508" actId="1076"/>
          <ac:spMkLst>
            <pc:docMk/>
            <pc:sldMk cId="1559056179" sldId="398"/>
            <ac:spMk id="27" creationId="{FD637C43-DC0A-4965-8245-86AEC1C71991}"/>
          </ac:spMkLst>
        </pc:spChg>
        <pc:spChg chg="add mod">
          <ac:chgData name="박순혁" userId="49149feb-085f-45d6-9c3e-b716774f309e" providerId="ADAL" clId="{DA1F2538-5234-4586-A7BD-97F196167287}" dt="2021-12-15T08:04:14.259" v="10507" actId="571"/>
          <ac:spMkLst>
            <pc:docMk/>
            <pc:sldMk cId="1559056179" sldId="398"/>
            <ac:spMk id="29" creationId="{E095CEB9-4FDA-42C0-9B0D-0B4B41E6D4AF}"/>
          </ac:spMkLst>
        </pc:spChg>
        <pc:picChg chg="add del mod">
          <ac:chgData name="박순혁" userId="49149feb-085f-45d6-9c3e-b716774f309e" providerId="ADAL" clId="{DA1F2538-5234-4586-A7BD-97F196167287}" dt="2021-12-15T03:03:58.758" v="3398" actId="478"/>
          <ac:picMkLst>
            <pc:docMk/>
            <pc:sldMk cId="1559056179" sldId="398"/>
            <ac:picMk id="9" creationId="{AD8DFD5E-CE93-4D93-84C5-B35EA9F9D081}"/>
          </ac:picMkLst>
        </pc:picChg>
        <pc:picChg chg="del">
          <ac:chgData name="박순혁" userId="49149feb-085f-45d6-9c3e-b716774f309e" providerId="ADAL" clId="{DA1F2538-5234-4586-A7BD-97F196167287}" dt="2021-12-14T10:29:08.685" v="2287" actId="478"/>
          <ac:picMkLst>
            <pc:docMk/>
            <pc:sldMk cId="1559056179" sldId="398"/>
            <ac:picMk id="12" creationId="{9DD19EBD-3A81-47C9-9443-D4B1212EC0E4}"/>
          </ac:picMkLst>
        </pc:picChg>
        <pc:picChg chg="add del mod">
          <ac:chgData name="박순혁" userId="49149feb-085f-45d6-9c3e-b716774f309e" providerId="ADAL" clId="{DA1F2538-5234-4586-A7BD-97F196167287}" dt="2021-12-14T12:20:05.328" v="3250" actId="478"/>
          <ac:picMkLst>
            <pc:docMk/>
            <pc:sldMk cId="1559056179" sldId="398"/>
            <ac:picMk id="13" creationId="{AEFD849C-6ABC-46B0-ACE2-EA0A806B8E54}"/>
          </ac:picMkLst>
        </pc:picChg>
        <pc:picChg chg="add mod">
          <ac:chgData name="박순혁" userId="49149feb-085f-45d6-9c3e-b716774f309e" providerId="ADAL" clId="{DA1F2538-5234-4586-A7BD-97F196167287}" dt="2021-12-15T08:02:42.041" v="10469" actId="1076"/>
          <ac:picMkLst>
            <pc:docMk/>
            <pc:sldMk cId="1559056179" sldId="398"/>
            <ac:picMk id="15" creationId="{88FD9A4A-64EE-47C1-9B83-5EFDCBFF55CF}"/>
          </ac:picMkLst>
        </pc:picChg>
        <pc:picChg chg="add mod">
          <ac:chgData name="박순혁" userId="49149feb-085f-45d6-9c3e-b716774f309e" providerId="ADAL" clId="{DA1F2538-5234-4586-A7BD-97F196167287}" dt="2021-12-15T08:04:04.786" v="10502" actId="571"/>
          <ac:picMkLst>
            <pc:docMk/>
            <pc:sldMk cId="1559056179" sldId="398"/>
            <ac:picMk id="25" creationId="{D86C3B0B-FD7D-4E06-AB86-323596452606}"/>
          </ac:picMkLst>
        </pc:picChg>
        <pc:picChg chg="add mod">
          <ac:chgData name="박순혁" userId="49149feb-085f-45d6-9c3e-b716774f309e" providerId="ADAL" clId="{DA1F2538-5234-4586-A7BD-97F196167287}" dt="2021-12-15T08:04:14.259" v="10507" actId="571"/>
          <ac:picMkLst>
            <pc:docMk/>
            <pc:sldMk cId="1559056179" sldId="398"/>
            <ac:picMk id="28" creationId="{FE50D638-82A0-4D37-9A4B-EE3D4D1DC4A2}"/>
          </ac:picMkLst>
        </pc:picChg>
        <pc:cxnChg chg="add mod">
          <ac:chgData name="박순혁" userId="49149feb-085f-45d6-9c3e-b716774f309e" providerId="ADAL" clId="{DA1F2538-5234-4586-A7BD-97F196167287}" dt="2021-12-15T08:05:01.835" v="10513" actId="14100"/>
          <ac:cxnSpMkLst>
            <pc:docMk/>
            <pc:sldMk cId="1559056179" sldId="398"/>
            <ac:cxnSpMk id="19" creationId="{C10B7BBF-7FAA-4B7B-A904-572A6173E8EC}"/>
          </ac:cxnSpMkLst>
        </pc:cxnChg>
        <pc:cxnChg chg="add mod">
          <ac:chgData name="박순혁" userId="49149feb-085f-45d6-9c3e-b716774f309e" providerId="ADAL" clId="{DA1F2538-5234-4586-A7BD-97F196167287}" dt="2021-12-15T08:05:07.073" v="10515" actId="13822"/>
          <ac:cxnSpMkLst>
            <pc:docMk/>
            <pc:sldMk cId="1559056179" sldId="398"/>
            <ac:cxnSpMk id="31" creationId="{956ED615-00A6-4665-A078-8C922F35DE54}"/>
          </ac:cxnSpMkLst>
        </pc:cxnChg>
        <pc:cxnChg chg="add mod">
          <ac:chgData name="박순혁" userId="49149feb-085f-45d6-9c3e-b716774f309e" providerId="ADAL" clId="{DA1F2538-5234-4586-A7BD-97F196167287}" dt="2021-12-15T08:05:12.825" v="10517" actId="13822"/>
          <ac:cxnSpMkLst>
            <pc:docMk/>
            <pc:sldMk cId="1559056179" sldId="398"/>
            <ac:cxnSpMk id="36" creationId="{C4518A65-4EBD-4477-B5D2-A985D291558C}"/>
          </ac:cxnSpMkLst>
        </pc:cxnChg>
      </pc:sldChg>
      <pc:sldChg chg="addSp delSp modSp add mod modTransition modNotesTx">
        <pc:chgData name="박순혁" userId="49149feb-085f-45d6-9c3e-b716774f309e" providerId="ADAL" clId="{DA1F2538-5234-4586-A7BD-97F196167287}" dt="2021-12-15T09:13:04.254" v="10699"/>
        <pc:sldMkLst>
          <pc:docMk/>
          <pc:sldMk cId="2211136079" sldId="399"/>
        </pc:sldMkLst>
        <pc:spChg chg="mod">
          <ac:chgData name="박순혁" userId="49149feb-085f-45d6-9c3e-b716774f309e" providerId="ADAL" clId="{DA1F2538-5234-4586-A7BD-97F196167287}" dt="2021-12-15T05:13:51.021" v="6924" actId="1076"/>
          <ac:spMkLst>
            <pc:docMk/>
            <pc:sldMk cId="2211136079" sldId="399"/>
            <ac:spMk id="11" creationId="{00000000-0000-0000-0000-000000000000}"/>
          </ac:spMkLst>
        </pc:spChg>
        <pc:spChg chg="add mod">
          <ac:chgData name="박순혁" userId="49149feb-085f-45d6-9c3e-b716774f309e" providerId="ADAL" clId="{DA1F2538-5234-4586-A7BD-97F196167287}" dt="2021-12-15T05:13:57.608" v="6926" actId="1036"/>
          <ac:spMkLst>
            <pc:docMk/>
            <pc:sldMk cId="2211136079" sldId="399"/>
            <ac:spMk id="18" creationId="{975FCA7E-493C-4C89-9D1F-8E6662541AA3}"/>
          </ac:spMkLst>
        </pc:spChg>
        <pc:spChg chg="add mod">
          <ac:chgData name="박순혁" userId="49149feb-085f-45d6-9c3e-b716774f309e" providerId="ADAL" clId="{DA1F2538-5234-4586-A7BD-97F196167287}" dt="2021-12-15T05:13:57.608" v="6926" actId="1036"/>
          <ac:spMkLst>
            <pc:docMk/>
            <pc:sldMk cId="2211136079" sldId="399"/>
            <ac:spMk id="20" creationId="{699F3321-3E5E-44CA-B3B9-1A8A7E5387AA}"/>
          </ac:spMkLst>
        </pc:spChg>
        <pc:spChg chg="add mod">
          <ac:chgData name="박순혁" userId="49149feb-085f-45d6-9c3e-b716774f309e" providerId="ADAL" clId="{DA1F2538-5234-4586-A7BD-97F196167287}" dt="2021-12-15T07:36:48.063" v="9588" actId="1076"/>
          <ac:spMkLst>
            <pc:docMk/>
            <pc:sldMk cId="2211136079" sldId="399"/>
            <ac:spMk id="30" creationId="{253DF4BD-EB8A-41F3-BB8F-8648B4D94DFA}"/>
          </ac:spMkLst>
        </pc:spChg>
        <pc:spChg chg="del">
          <ac:chgData name="박순혁" userId="49149feb-085f-45d6-9c3e-b716774f309e" providerId="ADAL" clId="{DA1F2538-5234-4586-A7BD-97F196167287}" dt="2021-12-14T11:17:07.411" v="3205" actId="478"/>
          <ac:spMkLst>
            <pc:docMk/>
            <pc:sldMk cId="2211136079" sldId="399"/>
            <ac:spMk id="52" creationId="{568704F6-271B-4A22-9429-C4DC52357E1D}"/>
          </ac:spMkLst>
        </pc:spChg>
        <pc:spChg chg="del">
          <ac:chgData name="박순혁" userId="49149feb-085f-45d6-9c3e-b716774f309e" providerId="ADAL" clId="{DA1F2538-5234-4586-A7BD-97F196167287}" dt="2021-12-14T11:17:10.047" v="3207" actId="478"/>
          <ac:spMkLst>
            <pc:docMk/>
            <pc:sldMk cId="2211136079" sldId="399"/>
            <ac:spMk id="57" creationId="{A8F29B09-07C2-4A84-A296-96A7265C2537}"/>
          </ac:spMkLst>
        </pc:spChg>
        <pc:graphicFrameChg chg="add mod modGraphic">
          <ac:chgData name="박순혁" userId="49149feb-085f-45d6-9c3e-b716774f309e" providerId="ADAL" clId="{DA1F2538-5234-4586-A7BD-97F196167287}" dt="2021-12-14T11:20:10.967" v="3249" actId="12789"/>
          <ac:graphicFrameMkLst>
            <pc:docMk/>
            <pc:sldMk cId="2211136079" sldId="399"/>
            <ac:graphicFrameMk id="8" creationId="{D34806C4-A22F-41F2-B782-00D5DCE193BA}"/>
          </ac:graphicFrameMkLst>
        </pc:graphicFrameChg>
        <pc:graphicFrameChg chg="add mod modGraphic">
          <ac:chgData name="박순혁" userId="49149feb-085f-45d6-9c3e-b716774f309e" providerId="ADAL" clId="{DA1F2538-5234-4586-A7BD-97F196167287}" dt="2021-12-14T11:20:10.967" v="3249" actId="12789"/>
          <ac:graphicFrameMkLst>
            <pc:docMk/>
            <pc:sldMk cId="2211136079" sldId="399"/>
            <ac:graphicFrameMk id="12" creationId="{5075CEC4-A4C3-4A32-A16C-CDF6D968516C}"/>
          </ac:graphicFrameMkLst>
        </pc:graphicFrameChg>
        <pc:graphicFrameChg chg="add mod modGraphic">
          <ac:chgData name="박순혁" userId="49149feb-085f-45d6-9c3e-b716774f309e" providerId="ADAL" clId="{DA1F2538-5234-4586-A7BD-97F196167287}" dt="2021-12-14T11:20:10.967" v="3249" actId="12789"/>
          <ac:graphicFrameMkLst>
            <pc:docMk/>
            <pc:sldMk cId="2211136079" sldId="399"/>
            <ac:graphicFrameMk id="13" creationId="{4DE3BE2E-CFD0-40EC-9810-BDFF6D088B6C}"/>
          </ac:graphicFrameMkLst>
        </pc:graphicFrameChg>
        <pc:graphicFrameChg chg="del">
          <ac:chgData name="박순혁" userId="49149feb-085f-45d6-9c3e-b716774f309e" providerId="ADAL" clId="{DA1F2538-5234-4586-A7BD-97F196167287}" dt="2021-12-14T11:15:23.277" v="3193" actId="478"/>
          <ac:graphicFrameMkLst>
            <pc:docMk/>
            <pc:sldMk cId="2211136079" sldId="399"/>
            <ac:graphicFrameMk id="28" creationId="{8C8713C4-7B4C-4364-A26C-0F19F3AC0C66}"/>
          </ac:graphicFrameMkLst>
        </pc:graphicFrameChg>
        <pc:graphicFrameChg chg="del mod">
          <ac:chgData name="박순혁" userId="49149feb-085f-45d6-9c3e-b716774f309e" providerId="ADAL" clId="{DA1F2538-5234-4586-A7BD-97F196167287}" dt="2021-12-14T11:16:50.573" v="3200" actId="478"/>
          <ac:graphicFrameMkLst>
            <pc:docMk/>
            <pc:sldMk cId="2211136079" sldId="399"/>
            <ac:graphicFrameMk id="30" creationId="{33E35BAC-1172-4269-A4BC-010C9A7F9DE4}"/>
          </ac:graphicFrameMkLst>
        </pc:graphicFrameChg>
        <pc:cxnChg chg="mod">
          <ac:chgData name="박순혁" userId="49149feb-085f-45d6-9c3e-b716774f309e" providerId="ADAL" clId="{DA1F2538-5234-4586-A7BD-97F196167287}" dt="2021-12-14T11:11:41.982" v="3192" actId="1038"/>
          <ac:cxnSpMkLst>
            <pc:docMk/>
            <pc:sldMk cId="2211136079" sldId="399"/>
            <ac:cxnSpMk id="16" creationId="{7507E0D8-9A70-4460-AE57-520776AA0188}"/>
          </ac:cxnSpMkLst>
        </pc:cxnChg>
        <pc:cxnChg chg="add mod">
          <ac:chgData name="박순혁" userId="49149feb-085f-45d6-9c3e-b716774f309e" providerId="ADAL" clId="{DA1F2538-5234-4586-A7BD-97F196167287}" dt="2021-12-15T04:52:26.601" v="6813" actId="208"/>
          <ac:cxnSpMkLst>
            <pc:docMk/>
            <pc:sldMk cId="2211136079" sldId="399"/>
            <ac:cxnSpMk id="17" creationId="{AA5B1AEA-E9FB-475F-B61D-AF5B79DC7750}"/>
          </ac:cxnSpMkLst>
        </pc:cxnChg>
        <pc:cxnChg chg="add del mod">
          <ac:chgData name="박순혁" userId="49149feb-085f-45d6-9c3e-b716774f309e" providerId="ADAL" clId="{DA1F2538-5234-4586-A7BD-97F196167287}" dt="2021-12-15T02:59:29.164" v="3378" actId="478"/>
          <ac:cxnSpMkLst>
            <pc:docMk/>
            <pc:sldMk cId="2211136079" sldId="399"/>
            <ac:cxnSpMk id="19" creationId="{F2257416-AEF4-4FF2-9F8D-543FEC29257E}"/>
          </ac:cxnSpMkLst>
        </pc:cxnChg>
        <pc:cxnChg chg="add del">
          <ac:chgData name="박순혁" userId="49149feb-085f-45d6-9c3e-b716774f309e" providerId="ADAL" clId="{DA1F2538-5234-4586-A7BD-97F196167287}" dt="2021-12-15T02:59:37.637" v="3380" actId="11529"/>
          <ac:cxnSpMkLst>
            <pc:docMk/>
            <pc:sldMk cId="2211136079" sldId="399"/>
            <ac:cxnSpMk id="23" creationId="{64B289D2-AD35-443A-B00D-CE17B38CF779}"/>
          </ac:cxnSpMkLst>
        </pc:cxnChg>
        <pc:cxnChg chg="add mod">
          <ac:chgData name="박순혁" userId="49149feb-085f-45d6-9c3e-b716774f309e" providerId="ADAL" clId="{DA1F2538-5234-4586-A7BD-97F196167287}" dt="2021-12-15T04:52:29.944" v="6814" actId="208"/>
          <ac:cxnSpMkLst>
            <pc:docMk/>
            <pc:sldMk cId="2211136079" sldId="399"/>
            <ac:cxnSpMk id="25" creationId="{4DC8DEF6-8EFC-4C51-8BEA-ECD04B345246}"/>
          </ac:cxnSpMkLst>
        </pc:cxnChg>
        <pc:cxnChg chg="add mod">
          <ac:chgData name="박순혁" userId="49149feb-085f-45d6-9c3e-b716774f309e" providerId="ADAL" clId="{DA1F2538-5234-4586-A7BD-97F196167287}" dt="2021-12-15T04:50:32.086" v="6788" actId="208"/>
          <ac:cxnSpMkLst>
            <pc:docMk/>
            <pc:sldMk cId="2211136079" sldId="399"/>
            <ac:cxnSpMk id="28" creationId="{21E7878C-C897-43BA-95D6-8642B67DE10E}"/>
          </ac:cxnSpMkLst>
        </pc:cxnChg>
        <pc:cxnChg chg="del">
          <ac:chgData name="박순혁" userId="49149feb-085f-45d6-9c3e-b716774f309e" providerId="ADAL" clId="{DA1F2538-5234-4586-A7BD-97F196167287}" dt="2021-12-14T11:17:08.367" v="3206" actId="478"/>
          <ac:cxnSpMkLst>
            <pc:docMk/>
            <pc:sldMk cId="2211136079" sldId="399"/>
            <ac:cxnSpMk id="45" creationId="{839FC3EF-00EE-4F15-ADD9-F289B064DD49}"/>
          </ac:cxnSpMkLst>
        </pc:cxnChg>
        <pc:cxnChg chg="del">
          <ac:chgData name="박순혁" userId="49149feb-085f-45d6-9c3e-b716774f309e" providerId="ADAL" clId="{DA1F2538-5234-4586-A7BD-97F196167287}" dt="2021-12-14T11:17:01.796" v="3203" actId="478"/>
          <ac:cxnSpMkLst>
            <pc:docMk/>
            <pc:sldMk cId="2211136079" sldId="399"/>
            <ac:cxnSpMk id="50" creationId="{A192384C-4483-417B-A2C8-EFD79C7BCF56}"/>
          </ac:cxnSpMkLst>
        </pc:cxnChg>
      </pc:sldChg>
      <pc:sldChg chg="addSp delSp modSp add mod ord modTransition modNotesTx">
        <pc:chgData name="박순혁" userId="49149feb-085f-45d6-9c3e-b716774f309e" providerId="ADAL" clId="{DA1F2538-5234-4586-A7BD-97F196167287}" dt="2021-12-15T09:13:04.254" v="10699"/>
        <pc:sldMkLst>
          <pc:docMk/>
          <pc:sldMk cId="1541971554" sldId="400"/>
        </pc:sldMkLst>
        <pc:spChg chg="add mod">
          <ac:chgData name="박순혁" userId="49149feb-085f-45d6-9c3e-b716774f309e" providerId="ADAL" clId="{DA1F2538-5234-4586-A7BD-97F196167287}" dt="2021-12-15T03:25:19.216" v="3741" actId="20577"/>
          <ac:spMkLst>
            <pc:docMk/>
            <pc:sldMk cId="1541971554" sldId="400"/>
            <ac:spMk id="8" creationId="{4C9B7C13-11DE-4086-A8D2-2E6CC9E86D51}"/>
          </ac:spMkLst>
        </pc:spChg>
        <pc:spChg chg="mod">
          <ac:chgData name="박순혁" userId="49149feb-085f-45d6-9c3e-b716774f309e" providerId="ADAL" clId="{DA1F2538-5234-4586-A7BD-97F196167287}" dt="2021-12-15T03:04:16.074" v="3424"/>
          <ac:spMkLst>
            <pc:docMk/>
            <pc:sldMk cId="1541971554" sldId="400"/>
            <ac:spMk id="11" creationId="{00000000-0000-0000-0000-000000000000}"/>
          </ac:spMkLst>
        </pc:spChg>
        <pc:picChg chg="del">
          <ac:chgData name="박순혁" userId="49149feb-085f-45d6-9c3e-b716774f309e" providerId="ADAL" clId="{DA1F2538-5234-4586-A7BD-97F196167287}" dt="2021-12-15T03:03:46.930" v="3392" actId="478"/>
          <ac:picMkLst>
            <pc:docMk/>
            <pc:sldMk cId="1541971554" sldId="400"/>
            <ac:picMk id="15" creationId="{88FD9A4A-64EE-47C1-9B83-5EFDCBFF55CF}"/>
          </ac:picMkLst>
        </pc:picChg>
      </pc:sldChg>
      <pc:sldChg chg="addSp delSp modSp add mod modTransition modNotesTx">
        <pc:chgData name="박순혁" userId="49149feb-085f-45d6-9c3e-b716774f309e" providerId="ADAL" clId="{DA1F2538-5234-4586-A7BD-97F196167287}" dt="2021-12-15T09:13:04.254" v="10699"/>
        <pc:sldMkLst>
          <pc:docMk/>
          <pc:sldMk cId="106964272" sldId="401"/>
        </pc:sldMkLst>
        <pc:spChg chg="mod">
          <ac:chgData name="박순혁" userId="49149feb-085f-45d6-9c3e-b716774f309e" providerId="ADAL" clId="{DA1F2538-5234-4586-A7BD-97F196167287}" dt="2021-12-15T03:37:09.295" v="4898" actId="20577"/>
          <ac:spMkLst>
            <pc:docMk/>
            <pc:sldMk cId="106964272" sldId="401"/>
            <ac:spMk id="11" creationId="{00000000-0000-0000-0000-000000000000}"/>
          </ac:spMkLst>
        </pc:spChg>
        <pc:spChg chg="add del mod">
          <ac:chgData name="박순혁" userId="49149feb-085f-45d6-9c3e-b716774f309e" providerId="ADAL" clId="{DA1F2538-5234-4586-A7BD-97F196167287}" dt="2021-12-15T05:22:05.982" v="6961" actId="478"/>
          <ac:spMkLst>
            <pc:docMk/>
            <pc:sldMk cId="106964272" sldId="401"/>
            <ac:spMk id="12" creationId="{982AD3EF-8FFD-4FC9-B583-9C1317825056}"/>
          </ac:spMkLst>
        </pc:spChg>
        <pc:spChg chg="del">
          <ac:chgData name="박순혁" userId="49149feb-085f-45d6-9c3e-b716774f309e" providerId="ADAL" clId="{DA1F2538-5234-4586-A7BD-97F196167287}" dt="2021-12-15T03:37:32.402" v="4900" actId="478"/>
          <ac:spMkLst>
            <pc:docMk/>
            <pc:sldMk cId="106964272" sldId="401"/>
            <ac:spMk id="14" creationId="{111D68A0-A823-45A3-8459-5D5950D91D90}"/>
          </ac:spMkLst>
        </pc:spChg>
        <pc:spChg chg="add mod">
          <ac:chgData name="박순혁" userId="49149feb-085f-45d6-9c3e-b716774f309e" providerId="ADAL" clId="{DA1F2538-5234-4586-A7BD-97F196167287}" dt="2021-12-15T05:22:25.314" v="6966" actId="1076"/>
          <ac:spMkLst>
            <pc:docMk/>
            <pc:sldMk cId="106964272" sldId="401"/>
            <ac:spMk id="16" creationId="{1FC3E29D-6DB9-48A8-864F-A454FC51669F}"/>
          </ac:spMkLst>
        </pc:spChg>
        <pc:spChg chg="add mod">
          <ac:chgData name="박순혁" userId="49149feb-085f-45d6-9c3e-b716774f309e" providerId="ADAL" clId="{DA1F2538-5234-4586-A7BD-97F196167287}" dt="2021-12-15T05:23:04.382" v="6984" actId="1076"/>
          <ac:spMkLst>
            <pc:docMk/>
            <pc:sldMk cId="106964272" sldId="401"/>
            <ac:spMk id="17" creationId="{E9137534-C0E6-4FBF-A803-656641158737}"/>
          </ac:spMkLst>
        </pc:spChg>
        <pc:spChg chg="add mod">
          <ac:chgData name="박순혁" userId="49149feb-085f-45d6-9c3e-b716774f309e" providerId="ADAL" clId="{DA1F2538-5234-4586-A7BD-97F196167287}" dt="2021-12-15T05:23:12.152" v="6994"/>
          <ac:spMkLst>
            <pc:docMk/>
            <pc:sldMk cId="106964272" sldId="401"/>
            <ac:spMk id="19" creationId="{812BEC1E-5FF4-4EF5-BF8C-5F1CEA5A6B4C}"/>
          </ac:spMkLst>
        </pc:spChg>
        <pc:picChg chg="add mod">
          <ac:chgData name="박순혁" userId="49149feb-085f-45d6-9c3e-b716774f309e" providerId="ADAL" clId="{DA1F2538-5234-4586-A7BD-97F196167287}" dt="2021-12-15T05:21:27.604" v="6949" actId="14100"/>
          <ac:picMkLst>
            <pc:docMk/>
            <pc:sldMk cId="106964272" sldId="401"/>
            <ac:picMk id="9" creationId="{8FCA942B-3A59-48A9-A6D5-829874AC1B59}"/>
          </ac:picMkLst>
        </pc:picChg>
        <pc:picChg chg="add mod">
          <ac:chgData name="박순혁" userId="49149feb-085f-45d6-9c3e-b716774f309e" providerId="ADAL" clId="{DA1F2538-5234-4586-A7BD-97F196167287}" dt="2021-12-15T05:21:46.456" v="6953" actId="1076"/>
          <ac:picMkLst>
            <pc:docMk/>
            <pc:sldMk cId="106964272" sldId="401"/>
            <ac:picMk id="13" creationId="{F96C9EFA-A03B-499B-BD0C-E052BE39F812}"/>
          </ac:picMkLst>
        </pc:picChg>
        <pc:picChg chg="del mod">
          <ac:chgData name="박순혁" userId="49149feb-085f-45d6-9c3e-b716774f309e" providerId="ADAL" clId="{DA1F2538-5234-4586-A7BD-97F196167287}" dt="2021-12-15T05:17:03.111" v="6928" actId="478"/>
          <ac:picMkLst>
            <pc:docMk/>
            <pc:sldMk cId="106964272" sldId="401"/>
            <ac:picMk id="15" creationId="{88FD9A4A-64EE-47C1-9B83-5EFDCBFF55CF}"/>
          </ac:picMkLst>
        </pc:picChg>
      </pc:sldChg>
      <pc:sldChg chg="addSp delSp modSp add mod modTransition modNotesTx">
        <pc:chgData name="박순혁" userId="49149feb-085f-45d6-9c3e-b716774f309e" providerId="ADAL" clId="{DA1F2538-5234-4586-A7BD-97F196167287}" dt="2021-12-16T07:57:52.365" v="10774" actId="20577"/>
        <pc:sldMkLst>
          <pc:docMk/>
          <pc:sldMk cId="2716384268" sldId="402"/>
        </pc:sldMkLst>
        <pc:spChg chg="add mod">
          <ac:chgData name="박순혁" userId="49149feb-085f-45d6-9c3e-b716774f309e" providerId="ADAL" clId="{DA1F2538-5234-4586-A7BD-97F196167287}" dt="2021-12-15T09:45:32.284" v="10773" actId="14100"/>
          <ac:spMkLst>
            <pc:docMk/>
            <pc:sldMk cId="2716384268" sldId="402"/>
            <ac:spMk id="14" creationId="{C41B2A76-43A7-4368-884D-C06ADEB59C13}"/>
          </ac:spMkLst>
        </pc:spChg>
        <pc:picChg chg="del">
          <ac:chgData name="박순혁" userId="49149feb-085f-45d6-9c3e-b716774f309e" providerId="ADAL" clId="{DA1F2538-5234-4586-A7BD-97F196167287}" dt="2021-12-15T03:38:01.898" v="4906" actId="478"/>
          <ac:picMkLst>
            <pc:docMk/>
            <pc:sldMk cId="2716384268" sldId="402"/>
            <ac:picMk id="13" creationId="{F96C9EFA-A03B-499B-BD0C-E052BE39F812}"/>
          </ac:picMkLst>
        </pc:picChg>
        <pc:picChg chg="del">
          <ac:chgData name="박순혁" userId="49149feb-085f-45d6-9c3e-b716774f309e" providerId="ADAL" clId="{DA1F2538-5234-4586-A7BD-97F196167287}" dt="2021-12-15T03:38:02.420" v="4907" actId="478"/>
          <ac:picMkLst>
            <pc:docMk/>
            <pc:sldMk cId="2716384268" sldId="402"/>
            <ac:picMk id="15" creationId="{88FD9A4A-64EE-47C1-9B83-5EFDCBFF55CF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7D5D2-4525-4421-8550-6A308B903DE8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E0FB0-3C61-402D-BAEE-59161479C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3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4834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23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모든 챔피언은 최대 </a:t>
            </a:r>
            <a:r>
              <a:rPr lang="en-US" altLang="ko-KR" dirty="0"/>
              <a:t>6</a:t>
            </a:r>
            <a:r>
              <a:rPr lang="ko-KR" altLang="en-US" dirty="0"/>
              <a:t>개의 아이템을 구매할 수 밖에 없기 때문에</a:t>
            </a:r>
            <a:endParaRPr lang="en-US" altLang="ko-KR" dirty="0"/>
          </a:p>
          <a:p>
            <a:r>
              <a:rPr lang="ko-KR" altLang="en-US" dirty="0"/>
              <a:t>챔피언 간 아이템이 </a:t>
            </a:r>
            <a:r>
              <a:rPr lang="en-US" altLang="ko-KR" dirty="0"/>
              <a:t>5</a:t>
            </a:r>
            <a:r>
              <a:rPr lang="ko-KR" altLang="en-US" dirty="0"/>
              <a:t>개 이상 같다면 어느정도 유사성이 있다고 판단하여 챔피언 간의 </a:t>
            </a:r>
            <a:r>
              <a:rPr lang="ko-KR" altLang="en-US" dirty="0" err="1"/>
              <a:t>단순매칭</a:t>
            </a:r>
            <a:r>
              <a:rPr lang="ko-KR" altLang="en-US" dirty="0"/>
              <a:t> 계수가 </a:t>
            </a:r>
            <a:r>
              <a:rPr lang="en-US" altLang="ko-KR" dirty="0"/>
              <a:t>0.5</a:t>
            </a:r>
            <a:r>
              <a:rPr lang="ko-KR" altLang="en-US" dirty="0"/>
              <a:t>이상인 노드만 </a:t>
            </a:r>
            <a:r>
              <a:rPr lang="ko-KR" altLang="en-US" dirty="0" err="1"/>
              <a:t>디카토마이즈를</a:t>
            </a:r>
            <a:r>
              <a:rPr lang="ko-KR" altLang="en-US" dirty="0"/>
              <a:t> 진행합니다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왼쪽 표는 챔피언 간의 </a:t>
            </a:r>
            <a:r>
              <a:rPr lang="ko-KR" altLang="en-US" dirty="0" err="1"/>
              <a:t>디카토마이즈를</a:t>
            </a:r>
            <a:r>
              <a:rPr lang="ko-KR" altLang="en-US" dirty="0"/>
              <a:t> 진행하여 </a:t>
            </a:r>
            <a:r>
              <a:rPr lang="en-US" altLang="ko-KR" dirty="0"/>
              <a:t>(1,0)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행렬로 나타낸 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오른쪽그림은 </a:t>
            </a:r>
            <a:r>
              <a:rPr lang="en-US" altLang="ko-KR" dirty="0" err="1"/>
              <a:t>ucinet</a:t>
            </a:r>
            <a:r>
              <a:rPr lang="ko-KR" altLang="en-US" dirty="0"/>
              <a:t>의 </a:t>
            </a:r>
            <a:r>
              <a:rPr lang="en-US" altLang="ko-KR" dirty="0" err="1"/>
              <a:t>netdraw</a:t>
            </a:r>
            <a:r>
              <a:rPr lang="ko-KR" altLang="en-US" dirty="0"/>
              <a:t>를 활용하여 </a:t>
            </a:r>
            <a:r>
              <a:rPr lang="ko-KR" altLang="en-US" dirty="0" err="1"/>
              <a:t>시각화한것입니다</a:t>
            </a:r>
            <a:r>
              <a:rPr lang="en-US" altLang="ko-KR" dirty="0"/>
              <a:t>. </a:t>
            </a:r>
            <a:r>
              <a:rPr lang="ko-KR" altLang="en-US" dirty="0"/>
              <a:t>그전보다 훨씬 보기 좋게 </a:t>
            </a:r>
            <a:r>
              <a:rPr lang="ko-KR" altLang="en-US" dirty="0" err="1"/>
              <a:t>시각화된</a:t>
            </a:r>
            <a:r>
              <a:rPr lang="ko-KR" altLang="en-US" dirty="0"/>
              <a:t> 것을 확인할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여기서 챔피언의 특성을 통해 확인해보았을 때 </a:t>
            </a:r>
            <a:r>
              <a:rPr lang="en-US" altLang="ko-KR" dirty="0"/>
              <a:t>AD</a:t>
            </a:r>
            <a:r>
              <a:rPr lang="ko-KR" altLang="en-US" dirty="0"/>
              <a:t>아이템에 효율적인 챔피언</a:t>
            </a:r>
            <a:r>
              <a:rPr lang="en-US" altLang="ko-KR" dirty="0"/>
              <a:t>, </a:t>
            </a:r>
            <a:r>
              <a:rPr lang="ko-KR" altLang="en-US" dirty="0"/>
              <a:t>나중에 따로 설명을 드리겠지만 체력 아이템에 효율적인 탱커 챔피언</a:t>
            </a:r>
            <a:r>
              <a:rPr lang="en-US" altLang="ko-KR" dirty="0"/>
              <a:t>, </a:t>
            </a:r>
            <a:r>
              <a:rPr lang="ko-KR" altLang="en-US" dirty="0"/>
              <a:t>그리고 </a:t>
            </a:r>
            <a:r>
              <a:rPr lang="en-US" altLang="ko-KR" dirty="0"/>
              <a:t>AP </a:t>
            </a:r>
            <a:r>
              <a:rPr lang="ko-KR" altLang="en-US" dirty="0"/>
              <a:t>아이템에 효율적인 챔피언들이</a:t>
            </a:r>
            <a:endParaRPr lang="en-US" altLang="ko-KR" dirty="0"/>
          </a:p>
          <a:p>
            <a:r>
              <a:rPr lang="ko-KR" altLang="en-US" dirty="0"/>
              <a:t>잘 모여서 네트워크를 구성하는 것을 확인할 수 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983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챔피언 간의 </a:t>
            </a:r>
            <a:r>
              <a:rPr lang="ko-KR" altLang="en-US" dirty="0" err="1"/>
              <a:t>자카드</a:t>
            </a:r>
            <a:r>
              <a:rPr lang="ko-KR" altLang="en-US" dirty="0"/>
              <a:t> 계수가 </a:t>
            </a:r>
            <a:r>
              <a:rPr lang="en-US" altLang="ko-KR" dirty="0"/>
              <a:t>0.5</a:t>
            </a:r>
            <a:r>
              <a:rPr lang="ko-KR" altLang="en-US" dirty="0"/>
              <a:t>이상이면 어느정도 유사성이 있다고 판단하여 </a:t>
            </a:r>
            <a:r>
              <a:rPr lang="ko-KR" altLang="en-US" dirty="0" err="1"/>
              <a:t>디카토마이즈를</a:t>
            </a:r>
            <a:r>
              <a:rPr lang="ko-KR" altLang="en-US" dirty="0"/>
              <a:t> 진행합니다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왼쪽 위에 있는 표는 </a:t>
            </a:r>
            <a:r>
              <a:rPr lang="ko-KR" altLang="en-US" dirty="0" err="1"/>
              <a:t>챔피언간의</a:t>
            </a:r>
            <a:r>
              <a:rPr lang="ko-KR" altLang="en-US" dirty="0"/>
              <a:t> </a:t>
            </a:r>
            <a:r>
              <a:rPr lang="ko-KR" altLang="en-US" dirty="0" err="1"/>
              <a:t>자카드</a:t>
            </a:r>
            <a:r>
              <a:rPr lang="ko-KR" altLang="en-US" dirty="0"/>
              <a:t> 계수를 나타냅니다</a:t>
            </a:r>
            <a:r>
              <a:rPr lang="en-US" altLang="ko-KR" dirty="0"/>
              <a:t>. </a:t>
            </a:r>
            <a:r>
              <a:rPr lang="ko-KR" altLang="en-US" dirty="0"/>
              <a:t>그리고 밑에 표는 자카드계수를 통해 </a:t>
            </a:r>
            <a:r>
              <a:rPr lang="ko-KR" altLang="en-US" dirty="0" err="1"/>
              <a:t>디카토마이즈를</a:t>
            </a:r>
            <a:r>
              <a:rPr lang="ko-KR" altLang="en-US" dirty="0"/>
              <a:t> 진행한 결과입니다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오른쪽그림은 </a:t>
            </a:r>
            <a:r>
              <a:rPr lang="en-US" altLang="ko-KR" dirty="0" err="1"/>
              <a:t>ucinet</a:t>
            </a:r>
            <a:r>
              <a:rPr lang="ko-KR" altLang="en-US" dirty="0"/>
              <a:t>의 </a:t>
            </a:r>
            <a:r>
              <a:rPr lang="en-US" altLang="ko-KR" dirty="0" err="1"/>
              <a:t>netdraw</a:t>
            </a:r>
            <a:r>
              <a:rPr lang="ko-KR" altLang="en-US" dirty="0"/>
              <a:t>를 활용하여 </a:t>
            </a:r>
            <a:r>
              <a:rPr lang="ko-KR" altLang="en-US" dirty="0" err="1"/>
              <a:t>시각화한것입니다</a:t>
            </a:r>
            <a:r>
              <a:rPr lang="en-US" altLang="ko-KR" dirty="0"/>
              <a:t>. </a:t>
            </a:r>
            <a:r>
              <a:rPr lang="ko-KR" altLang="en-US" dirty="0"/>
              <a:t>그전에 </a:t>
            </a:r>
            <a:r>
              <a:rPr lang="ko-KR" altLang="en-US" dirty="0" err="1"/>
              <a:t>단순매칭</a:t>
            </a:r>
            <a:r>
              <a:rPr lang="ko-KR" altLang="en-US" dirty="0"/>
              <a:t> 계수로 </a:t>
            </a:r>
            <a:r>
              <a:rPr lang="ko-KR" altLang="en-US" dirty="0" err="1"/>
              <a:t>디카토마이즈를</a:t>
            </a:r>
            <a:r>
              <a:rPr lang="ko-KR" altLang="en-US" dirty="0"/>
              <a:t> </a:t>
            </a:r>
            <a:r>
              <a:rPr lang="ko-KR" altLang="en-US" dirty="0" err="1"/>
              <a:t>진행했을때보다는</a:t>
            </a:r>
            <a:r>
              <a:rPr lang="ko-KR" altLang="en-US" dirty="0"/>
              <a:t> 많은 챔피언들이 제외되어 결과가 좋지 않은 것을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8484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Ucinet</a:t>
            </a:r>
            <a:r>
              <a:rPr lang="ko-KR" altLang="en-US" dirty="0"/>
              <a:t>에서 챔피언 간의 계층적 군집분석을 통해 </a:t>
            </a:r>
            <a:r>
              <a:rPr lang="ko-KR" altLang="en-US" dirty="0" err="1"/>
              <a:t>덴드로그램으로</a:t>
            </a:r>
            <a:r>
              <a:rPr lang="ko-KR" altLang="en-US" dirty="0"/>
              <a:t> </a:t>
            </a:r>
            <a:r>
              <a:rPr lang="ko-KR" altLang="en-US" dirty="0" err="1"/>
              <a:t>나타내었습니다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세개의 클러스터로 나누면 챔피언이 각각 </a:t>
            </a:r>
            <a:r>
              <a:rPr lang="en-US" altLang="ko-KR" dirty="0"/>
              <a:t>41</a:t>
            </a:r>
            <a:r>
              <a:rPr lang="ko-KR" altLang="en-US" dirty="0"/>
              <a:t>개</a:t>
            </a:r>
            <a:r>
              <a:rPr lang="en-US" altLang="ko-KR" dirty="0"/>
              <a:t>, 64</a:t>
            </a:r>
            <a:r>
              <a:rPr lang="ko-KR" altLang="en-US" dirty="0"/>
              <a:t>개</a:t>
            </a:r>
            <a:r>
              <a:rPr lang="en-US" altLang="ko-KR" dirty="0"/>
              <a:t>, 52</a:t>
            </a:r>
            <a:r>
              <a:rPr lang="ko-KR" altLang="en-US" dirty="0"/>
              <a:t>개로 분류됩니다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이것은 일반적인 챔피언의 특성을 생각했을 때 </a:t>
            </a:r>
            <a:r>
              <a:rPr lang="en-US" altLang="ko-KR" dirty="0"/>
              <a:t>AD </a:t>
            </a:r>
            <a:r>
              <a:rPr lang="ko-KR" altLang="en-US" dirty="0"/>
              <a:t>아이템에 효율적인 챔피언 </a:t>
            </a:r>
            <a:r>
              <a:rPr lang="en-US" altLang="ko-KR" dirty="0"/>
              <a:t>41</a:t>
            </a:r>
            <a:r>
              <a:rPr lang="ko-KR" altLang="en-US" dirty="0"/>
              <a:t>개</a:t>
            </a:r>
            <a:r>
              <a:rPr lang="en-US" altLang="ko-KR" dirty="0"/>
              <a:t>, AP </a:t>
            </a:r>
            <a:r>
              <a:rPr lang="ko-KR" altLang="en-US" dirty="0"/>
              <a:t>아이템에 효율적인 챔피언 </a:t>
            </a:r>
            <a:r>
              <a:rPr lang="en-US" altLang="ko-KR" dirty="0"/>
              <a:t>64</a:t>
            </a:r>
            <a:r>
              <a:rPr lang="ko-KR" altLang="en-US" dirty="0"/>
              <a:t>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AD</a:t>
            </a:r>
            <a:r>
              <a:rPr lang="ko-KR" altLang="en-US" dirty="0"/>
              <a:t>와 </a:t>
            </a:r>
            <a:r>
              <a:rPr lang="en-US" altLang="ko-KR" dirty="0"/>
              <a:t>AP</a:t>
            </a:r>
            <a:r>
              <a:rPr lang="ko-KR" altLang="en-US" dirty="0"/>
              <a:t>를 포함해서 체력을 올리는 탱커 챔피언 </a:t>
            </a:r>
            <a:r>
              <a:rPr lang="en-US" altLang="ko-KR" dirty="0"/>
              <a:t>52</a:t>
            </a:r>
            <a:r>
              <a:rPr lang="ko-KR" altLang="en-US" dirty="0"/>
              <a:t>개로</a:t>
            </a:r>
            <a:r>
              <a:rPr lang="en-US" altLang="ko-KR" dirty="0"/>
              <a:t> </a:t>
            </a:r>
            <a:r>
              <a:rPr lang="ko-KR" altLang="en-US" dirty="0"/>
              <a:t> </a:t>
            </a:r>
            <a:r>
              <a:rPr lang="ko-KR" altLang="en-US" dirty="0" err="1"/>
              <a:t>나뉘어졌다고</a:t>
            </a:r>
            <a:r>
              <a:rPr lang="ko-KR" altLang="en-US" dirty="0"/>
              <a:t> 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여기서 탱커는 상대팀의 데미지를 앞에서 막아주는 역할로 주로 체력을 상승시키는 아이템을 구매하는 챔피언의 유형이라고 생각하시면 될 것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28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Gephi </a:t>
            </a:r>
            <a:r>
              <a:rPr lang="ko-KR" altLang="en-US" dirty="0"/>
              <a:t>프로그램을 통해 네트워크를 분석하고 시각화 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우선 앞서 진행한 </a:t>
            </a:r>
            <a:r>
              <a:rPr lang="ko-KR" altLang="en-US" dirty="0" err="1"/>
              <a:t>단순매칭계수</a:t>
            </a:r>
            <a:r>
              <a:rPr lang="ko-KR" altLang="en-US" dirty="0"/>
              <a:t> </a:t>
            </a:r>
            <a:r>
              <a:rPr lang="en-US" altLang="ko-KR" dirty="0"/>
              <a:t>0.5</a:t>
            </a:r>
            <a:r>
              <a:rPr lang="ko-KR" altLang="en-US" dirty="0"/>
              <a:t>이상 </a:t>
            </a:r>
            <a:r>
              <a:rPr lang="ko-KR" altLang="en-US" dirty="0" err="1"/>
              <a:t>디카토마이즈</a:t>
            </a:r>
            <a:r>
              <a:rPr lang="ko-KR" altLang="en-US" dirty="0"/>
              <a:t> 행렬로 네트워크분석을 실시하였고</a:t>
            </a:r>
            <a:endParaRPr lang="en-US" altLang="ko-KR" dirty="0"/>
          </a:p>
          <a:p>
            <a:r>
              <a:rPr lang="ko-KR" altLang="en-US" dirty="0"/>
              <a:t>네트워크 </a:t>
            </a:r>
            <a:r>
              <a:rPr lang="ko-KR" altLang="en-US" dirty="0" err="1"/>
              <a:t>모듈러리티</a:t>
            </a:r>
            <a:r>
              <a:rPr lang="ko-KR" altLang="en-US" dirty="0"/>
              <a:t> </a:t>
            </a:r>
            <a:r>
              <a:rPr lang="en-US" altLang="ko-KR" dirty="0"/>
              <a:t>class</a:t>
            </a:r>
            <a:r>
              <a:rPr lang="ko-KR" altLang="en-US" dirty="0"/>
              <a:t>로 나눠봤을 때 총 </a:t>
            </a:r>
            <a:r>
              <a:rPr lang="en-US" altLang="ko-KR" dirty="0"/>
              <a:t>6</a:t>
            </a:r>
            <a:r>
              <a:rPr lang="ko-KR" altLang="en-US" dirty="0"/>
              <a:t>가지의 </a:t>
            </a:r>
            <a:r>
              <a:rPr lang="en-US" altLang="ko-KR" dirty="0"/>
              <a:t>class</a:t>
            </a:r>
            <a:r>
              <a:rPr lang="ko-KR" altLang="en-US" dirty="0"/>
              <a:t>가 나타났습니다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챔피언의 아이템 유사도를 기준으로 </a:t>
            </a:r>
            <a:r>
              <a:rPr lang="en-US" altLang="ko-KR" dirty="0"/>
              <a:t>6</a:t>
            </a:r>
            <a:r>
              <a:rPr lang="ko-KR" altLang="en-US" dirty="0"/>
              <a:t>가지 유형의 챔피언이 있다고 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그렇다면 이 </a:t>
            </a:r>
            <a:r>
              <a:rPr lang="en-US" altLang="ko-KR" dirty="0"/>
              <a:t>6</a:t>
            </a:r>
            <a:r>
              <a:rPr lang="ko-KR" altLang="en-US" dirty="0"/>
              <a:t>가지의 클래스 중 같은 클래스</a:t>
            </a:r>
            <a:r>
              <a:rPr lang="en-US" altLang="ko-KR" dirty="0"/>
              <a:t>, </a:t>
            </a:r>
            <a:r>
              <a:rPr lang="ko-KR" altLang="en-US" dirty="0"/>
              <a:t>즉 그래프로 봤을 때 같은 색의 챔피언이 많이 중복되면 아이템도 비슷하게 가기 때문에 </a:t>
            </a:r>
            <a:endParaRPr lang="en-US" altLang="ko-KR" dirty="0"/>
          </a:p>
          <a:p>
            <a:r>
              <a:rPr lang="ko-KR" altLang="en-US" dirty="0"/>
              <a:t>상대팀에서는 그 아이템에 대처할 수 있는 아이템을 가게 되면 상대팀에게 데미지를 주기가 어려워집니다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같은 색의 챔피언은 최대한 선택을 </a:t>
            </a:r>
            <a:r>
              <a:rPr lang="ko-KR" altLang="en-US" dirty="0" err="1"/>
              <a:t>안하는</a:t>
            </a:r>
            <a:r>
              <a:rPr lang="ko-KR" altLang="en-US" dirty="0"/>
              <a:t> 것이 좋습니다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1934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왼쪽 그림은 이전 그림과 다르게 </a:t>
            </a:r>
            <a:r>
              <a:rPr lang="ko-KR" altLang="en-US" dirty="0" err="1"/>
              <a:t>단순매칭</a:t>
            </a:r>
            <a:r>
              <a:rPr lang="ko-KR" altLang="en-US" dirty="0"/>
              <a:t> 계수를 </a:t>
            </a:r>
            <a:r>
              <a:rPr lang="en-US" altLang="ko-KR" dirty="0"/>
              <a:t>0</a:t>
            </a:r>
            <a:r>
              <a:rPr lang="ko-KR" altLang="en-US" dirty="0"/>
              <a:t>이하로 </a:t>
            </a:r>
            <a:r>
              <a:rPr lang="ko-KR" altLang="en-US" dirty="0" err="1"/>
              <a:t>디카토마이즈</a:t>
            </a:r>
            <a:r>
              <a:rPr lang="ko-KR" altLang="en-US" dirty="0"/>
              <a:t> 하여 </a:t>
            </a:r>
            <a:r>
              <a:rPr lang="en-US" altLang="ko-KR" dirty="0"/>
              <a:t>0</a:t>
            </a:r>
            <a:r>
              <a:rPr lang="ko-KR" altLang="en-US" dirty="0"/>
              <a:t>이하인 것을 </a:t>
            </a:r>
            <a:r>
              <a:rPr lang="en-US" altLang="ko-KR" dirty="0"/>
              <a:t>1, 0</a:t>
            </a:r>
            <a:r>
              <a:rPr lang="ko-KR" altLang="en-US" dirty="0"/>
              <a:t> </a:t>
            </a:r>
            <a:r>
              <a:rPr lang="ko-KR" altLang="en-US" dirty="0" err="1"/>
              <a:t>초과인것을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으로 하여 </a:t>
            </a:r>
            <a:r>
              <a:rPr lang="en-US" altLang="ko-KR" dirty="0"/>
              <a:t>(1,0)</a:t>
            </a:r>
            <a:r>
              <a:rPr lang="ko-KR" altLang="en-US" dirty="0"/>
              <a:t>의 행렬로 나타낸 것을 </a:t>
            </a:r>
            <a:r>
              <a:rPr lang="en-US" altLang="ko-KR" dirty="0" err="1"/>
              <a:t>gephi</a:t>
            </a:r>
            <a:r>
              <a:rPr lang="ko-KR" altLang="en-US" dirty="0"/>
              <a:t>로 네트워크 </a:t>
            </a:r>
            <a:r>
              <a:rPr lang="ko-KR" altLang="en-US" dirty="0" err="1"/>
              <a:t>시각화한것입니다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 서로 유사도가 없을 때 연결이 되는 것입니다</a:t>
            </a:r>
            <a:r>
              <a:rPr lang="en-US" altLang="ko-KR" dirty="0"/>
              <a:t>. </a:t>
            </a:r>
            <a:r>
              <a:rPr lang="ko-KR" altLang="en-US" dirty="0"/>
              <a:t>이를 통해 한 챔피언 노드를 선택 할 시 나타나는 다른 챔피언 노드들은 아이템 유사도가 없는 챔피언이라는 것을 알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그렇다면 챔피언 선택 시 나타난 다른 챔피언 노드들 중 하나를 선택하는 것이 아이템이 다양해지기 때문에 상대팀이 상대하기에 까다로워질 것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예를 들어 </a:t>
            </a:r>
            <a:r>
              <a:rPr lang="ko-KR" altLang="en-US" dirty="0" err="1"/>
              <a:t>우리팀에서</a:t>
            </a:r>
            <a:r>
              <a:rPr lang="ko-KR" altLang="en-US" dirty="0"/>
              <a:t> 리신이라는 챔피언을 선택했다면 </a:t>
            </a:r>
            <a:r>
              <a:rPr lang="ko-KR" altLang="en-US" dirty="0" err="1"/>
              <a:t>아칼리나</a:t>
            </a:r>
            <a:r>
              <a:rPr lang="ko-KR" altLang="en-US" dirty="0"/>
              <a:t> </a:t>
            </a:r>
            <a:r>
              <a:rPr lang="ko-KR" altLang="en-US" dirty="0" err="1"/>
              <a:t>오리아나</a:t>
            </a:r>
            <a:r>
              <a:rPr lang="ko-KR" altLang="en-US" dirty="0"/>
              <a:t> </a:t>
            </a:r>
            <a:r>
              <a:rPr lang="ko-KR" altLang="en-US" dirty="0" err="1"/>
              <a:t>빅토르</a:t>
            </a:r>
            <a:r>
              <a:rPr lang="ko-KR" altLang="en-US" dirty="0"/>
              <a:t>  챔피언을 선택하는 것이 아이템 다양성으로 상대팀에게 더 많은 데미지를 줄 수 있을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7628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결론 파트입니다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지금까지 조사한 챔피언과 아이템 간의 네트워크 분석을 통해</a:t>
            </a:r>
            <a:r>
              <a:rPr lang="en-US" altLang="ko-KR" dirty="0"/>
              <a:t> </a:t>
            </a:r>
            <a:r>
              <a:rPr lang="ko-KR" altLang="en-US" dirty="0"/>
              <a:t>왼쪽 그림을 메인 지표로 삼아 </a:t>
            </a:r>
            <a:r>
              <a:rPr lang="ko-KR" altLang="en-US" dirty="0" err="1"/>
              <a:t>모듈러리티</a:t>
            </a:r>
            <a:r>
              <a:rPr lang="ko-KR" altLang="en-US" dirty="0"/>
              <a:t> 클래스가 같은 챔피언의 선택은 피하고 보조 지표로서 </a:t>
            </a:r>
            <a:endParaRPr lang="en-US" altLang="ko-KR" dirty="0"/>
          </a:p>
          <a:p>
            <a:r>
              <a:rPr lang="ko-KR" altLang="en-US" dirty="0"/>
              <a:t>챔피언 선택 시 나타나는 연결된 챔피언을 선택하는 것이 상대팀으로 하여금 상대하기 까다롭게 만들어 승률을 높일 수 있을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예를 들어 </a:t>
            </a:r>
            <a:r>
              <a:rPr lang="ko-KR" altLang="en-US" dirty="0" err="1"/>
              <a:t>우리팀에</a:t>
            </a:r>
            <a:r>
              <a:rPr lang="ko-KR" altLang="en-US" dirty="0"/>
              <a:t> 처음 에코라는 챔피언을 선택했을 시 메인지표에서 에코와 같은 색상의 챔피언은 피하고 다른 색상의 챔피언 중 보조지표에 연결된 챔피언을 선택하여 조합하는 것이</a:t>
            </a:r>
            <a:endParaRPr lang="en-US" altLang="ko-KR" dirty="0"/>
          </a:p>
          <a:p>
            <a:r>
              <a:rPr lang="ko-KR" altLang="en-US" dirty="0"/>
              <a:t>챔피언 별로 다양한 아이템을 사용하게 되어 상대팀이 쉽게 대처하지 못하도록 하여 큰 데미지를 주기가 </a:t>
            </a:r>
            <a:r>
              <a:rPr lang="ko-KR" altLang="en-US" dirty="0" err="1"/>
              <a:t>쉬어질</a:t>
            </a:r>
            <a:r>
              <a:rPr lang="ko-KR" altLang="en-US" dirty="0"/>
              <a:t> 것입니다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최종적으로 이러한 방법을 활용하면 효율적인 챔피언 선택과 팀 조합을 추천해주는 인사이트를 줄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462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618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050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맑은 고딕" panose="020B0503020000020004" pitchFamily="50" charset="-127"/>
              <a:buNone/>
            </a:pPr>
            <a:r>
              <a:rPr lang="ko-KR" altLang="en-US" sz="1200" dirty="0">
                <a:solidFill>
                  <a:schemeClr val="tx1"/>
                </a:solidFill>
              </a:rPr>
              <a:t>아이템에는 대표적으로 두가지의 유형이 있는데</a:t>
            </a:r>
            <a:r>
              <a:rPr lang="en-US" altLang="ko-KR" sz="1200" dirty="0">
                <a:solidFill>
                  <a:schemeClr val="tx1"/>
                </a:solidFill>
              </a:rPr>
              <a:t> </a:t>
            </a:r>
            <a:r>
              <a:rPr lang="ko-KR" altLang="en-US" sz="1200" dirty="0">
                <a:solidFill>
                  <a:schemeClr val="tx1"/>
                </a:solidFill>
              </a:rPr>
              <a:t>공격력</a:t>
            </a:r>
            <a:r>
              <a:rPr lang="en-US" altLang="ko-KR" sz="1200" dirty="0">
                <a:solidFill>
                  <a:schemeClr val="tx1"/>
                </a:solidFill>
              </a:rPr>
              <a:t>(AD)</a:t>
            </a:r>
            <a:r>
              <a:rPr lang="ko-KR" altLang="en-US" sz="1200" dirty="0">
                <a:solidFill>
                  <a:schemeClr val="tx1"/>
                </a:solidFill>
              </a:rPr>
              <a:t>에 영향을 주는 아이템과 </a:t>
            </a:r>
            <a:r>
              <a:rPr lang="ko-KR" altLang="en-US" sz="1200" dirty="0" err="1">
                <a:solidFill>
                  <a:schemeClr val="tx1"/>
                </a:solidFill>
              </a:rPr>
              <a:t>주문력</a:t>
            </a:r>
            <a:r>
              <a:rPr lang="en-US" altLang="ko-KR" sz="1200" dirty="0">
                <a:solidFill>
                  <a:schemeClr val="tx1"/>
                </a:solidFill>
              </a:rPr>
              <a:t>(AP)</a:t>
            </a:r>
            <a:r>
              <a:rPr lang="ko-KR" altLang="en-US" sz="1200" dirty="0">
                <a:solidFill>
                  <a:schemeClr val="tx1"/>
                </a:solidFill>
              </a:rPr>
              <a:t>에 영향을 주는 아이템이 있습니다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Font typeface="맑은 고딕" panose="020B0503020000020004" pitchFamily="50" charset="-127"/>
              <a:buNone/>
            </a:pPr>
            <a:r>
              <a:rPr lang="ko-KR" altLang="en-US" sz="1200" dirty="0">
                <a:solidFill>
                  <a:schemeClr val="tx1"/>
                </a:solidFill>
              </a:rPr>
              <a:t>여기서 공격력</a:t>
            </a:r>
            <a:r>
              <a:rPr lang="en-US" altLang="ko-KR" sz="1200" dirty="0">
                <a:solidFill>
                  <a:schemeClr val="tx1"/>
                </a:solidFill>
              </a:rPr>
              <a:t>(AD)</a:t>
            </a:r>
            <a:r>
              <a:rPr lang="ko-KR" altLang="en-US" sz="1200" dirty="0">
                <a:solidFill>
                  <a:schemeClr val="tx1"/>
                </a:solidFill>
              </a:rPr>
              <a:t>을 상승시켜주는 아이템과 방어할 수 있는 아이템이 있고 </a:t>
            </a:r>
            <a:r>
              <a:rPr lang="ko-KR" altLang="en-US" sz="1200" dirty="0" err="1">
                <a:solidFill>
                  <a:schemeClr val="tx1"/>
                </a:solidFill>
              </a:rPr>
              <a:t>주문력</a:t>
            </a:r>
            <a:r>
              <a:rPr lang="en-US" altLang="ko-KR" sz="1200" dirty="0">
                <a:solidFill>
                  <a:schemeClr val="tx1"/>
                </a:solidFill>
              </a:rPr>
              <a:t>(AP)</a:t>
            </a:r>
            <a:r>
              <a:rPr lang="ko-KR" altLang="en-US" sz="1200" dirty="0">
                <a:solidFill>
                  <a:schemeClr val="tx1"/>
                </a:solidFill>
              </a:rPr>
              <a:t>을 상승시켜주는 아이템과 방어할 수 있는 아이템으로 나뉩니다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Font typeface="맑은 고딕" panose="020B0503020000020004" pitchFamily="50" charset="-127"/>
              <a:buNone/>
            </a:pPr>
            <a:r>
              <a:rPr lang="ko-KR" altLang="en-US" sz="1200" dirty="0">
                <a:solidFill>
                  <a:schemeClr val="tx1"/>
                </a:solidFill>
              </a:rPr>
              <a:t>또한 챔피언 별로 공격력 아이템에 효과적인 챔피언과 </a:t>
            </a:r>
            <a:r>
              <a:rPr lang="ko-KR" altLang="en-US" sz="1200" dirty="0" err="1">
                <a:solidFill>
                  <a:schemeClr val="tx1"/>
                </a:solidFill>
              </a:rPr>
              <a:t>주문력</a:t>
            </a:r>
            <a:r>
              <a:rPr lang="ko-KR" altLang="en-US" sz="1200" dirty="0">
                <a:solidFill>
                  <a:schemeClr val="tx1"/>
                </a:solidFill>
              </a:rPr>
              <a:t> 아이템에 효과적인 챔피언으로 나뉘게 됩니다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Font typeface="맑은 고딕" panose="020B0503020000020004" pitchFamily="50" charset="-127"/>
              <a:buNone/>
            </a:pPr>
            <a:r>
              <a:rPr lang="ko-KR" altLang="en-US" sz="1200" dirty="0">
                <a:solidFill>
                  <a:schemeClr val="tx1"/>
                </a:solidFill>
              </a:rPr>
              <a:t>여기서 같은 팀의 챔피언들의 아이템이 서로 같은 유형으로 몰리게 된다면</a:t>
            </a:r>
            <a:r>
              <a:rPr lang="en-US" altLang="ko-KR" sz="1200" dirty="0">
                <a:solidFill>
                  <a:schemeClr val="tx1"/>
                </a:solidFill>
              </a:rPr>
              <a:t>(ex. AD)</a:t>
            </a:r>
            <a:r>
              <a:rPr lang="ko-KR" altLang="en-US" sz="1200" dirty="0">
                <a:solidFill>
                  <a:schemeClr val="tx1"/>
                </a:solidFill>
              </a:rPr>
              <a:t> 상대적으로 상대 팀에서는 그 유형의 아이템</a:t>
            </a:r>
            <a:r>
              <a:rPr lang="en-US" altLang="ko-KR" sz="1200" dirty="0">
                <a:solidFill>
                  <a:schemeClr val="tx1"/>
                </a:solidFill>
              </a:rPr>
              <a:t>(ex. AD)</a:t>
            </a:r>
            <a:r>
              <a:rPr lang="ko-KR" altLang="en-US" sz="1200" dirty="0">
                <a:solidFill>
                  <a:schemeClr val="tx1"/>
                </a:solidFill>
              </a:rPr>
              <a:t>을 잘 방어할 수 있는 아이템을 가게 되면 데미지를 주기 어려워집니다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Font typeface="맑은 고딕" panose="020B0503020000020004" pitchFamily="50" charset="-127"/>
              <a:buNone/>
            </a:pPr>
            <a:r>
              <a:rPr lang="ko-KR" altLang="en-US" sz="1200" dirty="0">
                <a:solidFill>
                  <a:schemeClr val="tx1"/>
                </a:solidFill>
              </a:rPr>
              <a:t>그래서 </a:t>
            </a:r>
            <a:r>
              <a:rPr lang="ko-KR" altLang="en-US" sz="1200" dirty="0" err="1">
                <a:solidFill>
                  <a:schemeClr val="tx1"/>
                </a:solidFill>
              </a:rPr>
              <a:t>리그오브레전드에서는</a:t>
            </a:r>
            <a:r>
              <a:rPr lang="ko-KR" altLang="en-US" sz="1200" dirty="0">
                <a:solidFill>
                  <a:schemeClr val="tx1"/>
                </a:solidFill>
              </a:rPr>
              <a:t> 챔피언과 아이템 간의 조합이 굉장히 중요합니다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Font typeface="맑은 고딕" panose="020B0503020000020004" pitchFamily="50" charset="-127"/>
              <a:buNone/>
            </a:pPr>
            <a:r>
              <a:rPr lang="ko-KR" altLang="en-US" sz="1200" dirty="0">
                <a:solidFill>
                  <a:schemeClr val="tx1"/>
                </a:solidFill>
              </a:rPr>
              <a:t>최종적으로 챔피언과 아이템 간의 관계를 통해 챔피언들 간의 네트워크 분석을 하여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유사도와 같은 구조적 특성을 파악하여 챔피언 선택과 팀 조합에 인사이트를 주고자 함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51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338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9860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6744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546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025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123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25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70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50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31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75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85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49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86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35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650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>
                <a:lumMod val="95000"/>
              </a:schemeClr>
            </a:gs>
            <a:gs pos="0">
              <a:schemeClr val="bg1">
                <a:lumMod val="85000"/>
              </a:schemeClr>
            </a:gs>
            <a:gs pos="100000">
              <a:schemeClr val="bg1">
                <a:lumMod val="85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75BC5-BBC5-451F-AA86-1F4039201BF5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634685" y="2457931"/>
            <a:ext cx="5874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리그오브레전드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챔피언과 아이템 간의 네트워크 분석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866915" y="2211710"/>
            <a:ext cx="2539759" cy="24622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835696" y="2203195"/>
            <a:ext cx="29200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사회연결망</a:t>
            </a:r>
          </a:p>
        </p:txBody>
      </p:sp>
      <p:sp>
        <p:nvSpPr>
          <p:cNvPr id="12" name="직각 삼각형 11"/>
          <p:cNvSpPr/>
          <p:nvPr/>
        </p:nvSpPr>
        <p:spPr>
          <a:xfrm>
            <a:off x="2788004" y="2211710"/>
            <a:ext cx="630682" cy="246221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/>
          <p:cNvSpPr/>
          <p:nvPr/>
        </p:nvSpPr>
        <p:spPr>
          <a:xfrm rot="16200000" flipH="1">
            <a:off x="3029912" y="2002017"/>
            <a:ext cx="245763" cy="666007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952416" y="2211710"/>
            <a:ext cx="4355888" cy="24622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1799692" y="2883204"/>
            <a:ext cx="5544616" cy="485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6922083" y="4371950"/>
            <a:ext cx="2592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21512071 </a:t>
            </a:r>
            <a:r>
              <a:rPr lang="ko-KR" altLang="en-US" sz="16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박순혁</a:t>
            </a:r>
            <a:endParaRPr lang="en-US" altLang="ko-KR" sz="1600" spc="300" dirty="0">
              <a:ln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B88363-4B47-42EA-A547-E0F600DA0543}"/>
              </a:ext>
            </a:extLst>
          </p:cNvPr>
          <p:cNvSpPr txBox="1"/>
          <p:nvPr/>
        </p:nvSpPr>
        <p:spPr>
          <a:xfrm>
            <a:off x="6588224" y="2203195"/>
            <a:ext cx="22994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latin typeface="-윤고딕350" pitchFamily="18" charset="-127"/>
                <a:ea typeface="-윤고딕350" pitchFamily="18" charset="-127"/>
              </a:rPr>
              <a:t>최종 발표</a:t>
            </a:r>
          </a:p>
        </p:txBody>
      </p:sp>
    </p:spTree>
    <p:extLst>
      <p:ext uri="{BB962C8B-B14F-4D97-AF65-F5344CB8AC3E}">
        <p14:creationId xmlns:p14="http://schemas.microsoft.com/office/powerpoint/2010/main" val="274929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자료 수집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코드 구축하여 </a:t>
            </a:r>
            <a:r>
              <a:rPr lang="en-US" altLang="ko-KR" sz="1600" dirty="0" err="1">
                <a:solidFill>
                  <a:schemeClr val="tx1"/>
                </a:solidFill>
              </a:rPr>
              <a:t>colab</a:t>
            </a:r>
            <a:r>
              <a:rPr lang="ko-KR" altLang="en-US" sz="1600" dirty="0">
                <a:solidFill>
                  <a:schemeClr val="tx1"/>
                </a:solidFill>
              </a:rPr>
              <a:t>으로 데이터프레임 구축 </a:t>
            </a:r>
            <a:r>
              <a:rPr lang="en-US" altLang="ko-KR" sz="1600" dirty="0">
                <a:solidFill>
                  <a:schemeClr val="tx1"/>
                </a:solidFill>
              </a:rPr>
              <a:t>-&gt; </a:t>
            </a:r>
            <a:r>
              <a:rPr lang="ko-KR" altLang="en-US" sz="1600" dirty="0">
                <a:solidFill>
                  <a:schemeClr val="tx1"/>
                </a:solidFill>
              </a:rPr>
              <a:t>엑셀로 내보냄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84A6118-EE3E-4C8B-9CEB-8C8EE7C45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366521"/>
            <a:ext cx="4459171" cy="26163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C00F603-EA96-4EDA-B7FC-9CB454767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2355726"/>
            <a:ext cx="4298916" cy="261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4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6962F6-FC03-43FD-BA3E-028D3080A13B}"/>
              </a:ext>
            </a:extLst>
          </p:cNvPr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네트워크 분석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51CF35-5115-4629-B70E-4FF7A84E0E88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CC1FFEF-8DB7-4770-830C-E80D045F1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172" y="1315439"/>
            <a:ext cx="6993656" cy="3623697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77FA61EB-D9DB-4727-B0DF-672314F09387}"/>
              </a:ext>
            </a:extLst>
          </p:cNvPr>
          <p:cNvSpPr/>
          <p:nvPr/>
        </p:nvSpPr>
        <p:spPr>
          <a:xfrm>
            <a:off x="1075172" y="1315439"/>
            <a:ext cx="3568836" cy="24084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F2E360FE-0A30-4E24-A058-8FD973E410E6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4121364" y="987575"/>
            <a:ext cx="810676" cy="6805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EF245CD-F050-4955-9E84-3B621CB6A906}"/>
              </a:ext>
            </a:extLst>
          </p:cNvPr>
          <p:cNvSpPr txBox="1"/>
          <p:nvPr/>
        </p:nvSpPr>
        <p:spPr>
          <a:xfrm>
            <a:off x="4932040" y="791167"/>
            <a:ext cx="230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AD </a:t>
            </a:r>
            <a:r>
              <a:rPr lang="ko-KR" altLang="en-US" dirty="0">
                <a:solidFill>
                  <a:srgbClr val="FF0000"/>
                </a:solidFill>
              </a:rPr>
              <a:t>챔피언</a:t>
            </a: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5E348DAA-AC39-443E-A010-12DCCFFC489A}"/>
              </a:ext>
            </a:extLst>
          </p:cNvPr>
          <p:cNvSpPr/>
          <p:nvPr/>
        </p:nvSpPr>
        <p:spPr>
          <a:xfrm>
            <a:off x="4572000" y="1864555"/>
            <a:ext cx="3609280" cy="2651411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0D95C0C-0FAF-410C-9E3A-2DE73E3B550E}"/>
              </a:ext>
            </a:extLst>
          </p:cNvPr>
          <p:cNvSpPr txBox="1"/>
          <p:nvPr/>
        </p:nvSpPr>
        <p:spPr>
          <a:xfrm>
            <a:off x="7595275" y="1468421"/>
            <a:ext cx="230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AP </a:t>
            </a:r>
            <a:r>
              <a:rPr lang="ko-KR" altLang="en-US" dirty="0">
                <a:solidFill>
                  <a:srgbClr val="0070C0"/>
                </a:solidFill>
              </a:rPr>
              <a:t>챔피언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6ACED64E-7B43-45FD-BA2B-C9D777AB781C}"/>
              </a:ext>
            </a:extLst>
          </p:cNvPr>
          <p:cNvCxnSpPr>
            <a:cxnSpLocks/>
            <a:stCxn id="55" idx="7"/>
          </p:cNvCxnSpPr>
          <p:nvPr/>
        </p:nvCxnSpPr>
        <p:spPr>
          <a:xfrm flipV="1">
            <a:off x="7652713" y="1837755"/>
            <a:ext cx="416115" cy="415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2868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3" grpId="0"/>
      <p:bldP spid="55" grpId="0" animBg="1"/>
      <p:bldP spid="57" grpId="0"/>
    </p:bldLst>
  </p:timing>
  <p:extLst>
    <p:ext uri="{3A86A75C-4F4B-4683-9AE1-C65F6400EC91}">
      <p14:laserTraceLst xmlns:p14="http://schemas.microsoft.com/office/powerpoint/2010/main">
        <p14:tracePtLst>
          <p14:tracePt t="197" x="1082675" y="1758950"/>
          <p14:tracePt t="209" x="1089025" y="1758950"/>
          <p14:tracePt t="215" x="1089025" y="1765300"/>
          <p14:tracePt t="304" x="1095375" y="1771650"/>
          <p14:tracePt t="322" x="1095375" y="1778000"/>
          <p14:tracePt t="333" x="1101725" y="1778000"/>
          <p14:tracePt t="355" x="1108075" y="1784350"/>
          <p14:tracePt t="372" x="1114425" y="1784350"/>
          <p14:tracePt t="376" x="1120775" y="1790700"/>
          <p14:tracePt t="387" x="1127125" y="1790700"/>
          <p14:tracePt t="395" x="1133475" y="1797050"/>
          <p14:tracePt t="407" x="1147763" y="1803400"/>
          <p14:tracePt t="414" x="1154113" y="1803400"/>
          <p14:tracePt t="424" x="1173163" y="1816100"/>
          <p14:tracePt t="429" x="1179513" y="1816100"/>
          <p14:tracePt t="433" x="1185863" y="1822450"/>
          <p14:tracePt t="440" x="1198563" y="1828800"/>
          <p14:tracePt t="445" x="1204913" y="1828800"/>
          <p14:tracePt t="447" x="1211263" y="1828800"/>
          <p14:tracePt t="453" x="1223963" y="1835150"/>
          <p14:tracePt t="455" x="1223963" y="1841500"/>
          <p14:tracePt t="458" x="1236663" y="1841500"/>
          <p14:tracePt t="460" x="1243013" y="1841500"/>
          <p14:tracePt t="464" x="1249363" y="1841500"/>
          <p14:tracePt t="467" x="1249363" y="1847850"/>
          <p14:tracePt t="469" x="1262063" y="1847850"/>
          <p14:tracePt t="474" x="1268413" y="1847850"/>
          <p14:tracePt t="476" x="1287463" y="1854200"/>
          <p14:tracePt t="479" x="1293813" y="1854200"/>
          <p14:tracePt t="481" x="1300163" y="1854200"/>
          <p14:tracePt t="485" x="1312863" y="1854200"/>
          <p14:tracePt t="487" x="1319213" y="1854200"/>
          <p14:tracePt t="491" x="1331913" y="1854200"/>
          <p14:tracePt t="493" x="1338263" y="1854200"/>
          <p14:tracePt t="495" x="1344613" y="1854200"/>
          <p14:tracePt t="498" x="1350963" y="1854200"/>
          <p14:tracePt t="502" x="1363663" y="1860550"/>
          <p14:tracePt t="508" x="1370013" y="1860550"/>
          <p14:tracePt t="510" x="1376363" y="1860550"/>
          <p14:tracePt t="511" x="1382713" y="1860550"/>
          <p14:tracePt t="515" x="1389063" y="1860550"/>
          <p14:tracePt t="519" x="1395413" y="1860550"/>
          <p14:tracePt t="520" x="1401763" y="1860550"/>
          <p14:tracePt t="525" x="1401763" y="1866900"/>
          <p14:tracePt t="526" x="1408113" y="1866900"/>
          <p14:tracePt t="528" x="1414463" y="1866900"/>
          <p14:tracePt t="534" x="1420813" y="1866900"/>
          <p14:tracePt t="539" x="1427163" y="1866900"/>
          <p14:tracePt t="545" x="1433513" y="1866900"/>
          <p14:tracePt t="562" x="1439863" y="1866900"/>
          <p14:tracePt t="572" x="1446213" y="1866900"/>
          <p14:tracePt t="580" x="1452563" y="1866900"/>
          <p14:tracePt t="589" x="1458913" y="1866900"/>
          <p14:tracePt t="593" x="1465263" y="1866900"/>
          <p14:tracePt t="597" x="1471613" y="1866900"/>
          <p14:tracePt t="606" x="1477963" y="1866900"/>
          <p14:tracePt t="611" x="1484313" y="1866900"/>
          <p14:tracePt t="617" x="1490663" y="1866900"/>
          <p14:tracePt t="623" x="1497013" y="1866900"/>
          <p14:tracePt t="629" x="1509713" y="1866900"/>
          <p14:tracePt t="639" x="1516063" y="1866900"/>
          <p14:tracePt t="645" x="1522413" y="1866900"/>
          <p14:tracePt t="658" x="1528763" y="1866900"/>
          <p14:tracePt t="677" x="1535113" y="1866900"/>
          <p14:tracePt t="696" x="1541463" y="1866900"/>
          <p14:tracePt t="707" x="1554163" y="1866900"/>
          <p14:tracePt t="713" x="1560513" y="1866900"/>
          <p14:tracePt t="720" x="1566863" y="1866900"/>
          <p14:tracePt t="722" x="1573213" y="1866900"/>
          <p14:tracePt t="727" x="1579563" y="1866900"/>
          <p14:tracePt t="736" x="1585913" y="1866900"/>
          <p14:tracePt t="737" x="1592263" y="1866900"/>
          <p14:tracePt t="746" x="1598613" y="1866900"/>
          <p14:tracePt t="760" x="1606550" y="1866900"/>
          <p14:tracePt t="822" x="1612900" y="1866900"/>
          <p14:tracePt t="835" x="1619250" y="1866900"/>
          <p14:tracePt t="841" x="1625600" y="1866900"/>
          <p14:tracePt t="845" x="1631950" y="1866900"/>
          <p14:tracePt t="852" x="1644650" y="1866900"/>
          <p14:tracePt t="858" x="1651000" y="1866900"/>
          <p14:tracePt t="861" x="1657350" y="1866900"/>
          <p14:tracePt t="868" x="1663700" y="1866900"/>
          <p14:tracePt t="870" x="1670050" y="1866900"/>
          <p14:tracePt t="875" x="1676400" y="1866900"/>
          <p14:tracePt t="886" x="1689100" y="1866900"/>
          <p14:tracePt t="888" x="1695450" y="1866900"/>
          <p14:tracePt t="893" x="1701800" y="1866900"/>
          <p14:tracePt t="896" x="1708150" y="1866900"/>
          <p14:tracePt t="903" x="1720850" y="1866900"/>
          <p14:tracePt t="907" x="1727200" y="1866900"/>
          <p14:tracePt t="912" x="1733550" y="1866900"/>
          <p14:tracePt t="915" x="1739900" y="1866900"/>
          <p14:tracePt t="920" x="1752600" y="1866900"/>
          <p14:tracePt t="922" x="1758950" y="1866900"/>
          <p14:tracePt t="927" x="1771650" y="1866900"/>
          <p14:tracePt t="929" x="1778000" y="1866900"/>
          <p14:tracePt t="935" x="1797050" y="1866900"/>
          <p14:tracePt t="938" x="1803400" y="1866900"/>
          <p14:tracePt t="942" x="1816100" y="1866900"/>
          <p14:tracePt t="945" x="1828800" y="1866900"/>
          <p14:tracePt t="948" x="1841500" y="1866900"/>
          <p14:tracePt t="952" x="1860550" y="1866900"/>
          <p14:tracePt t="955" x="1866900" y="1866900"/>
          <p14:tracePt t="958" x="1879600" y="1866900"/>
          <p14:tracePt t="960" x="1885950" y="1860550"/>
          <p14:tracePt t="962" x="1892300" y="1860550"/>
          <p14:tracePt t="964" x="1898650" y="1860550"/>
          <p14:tracePt t="966" x="1905000" y="1860550"/>
          <p14:tracePt t="970" x="1924050" y="1860550"/>
          <p14:tracePt t="973" x="1930400" y="1860550"/>
          <p14:tracePt t="977" x="1943100" y="1860550"/>
          <p14:tracePt t="979" x="1949450" y="1860550"/>
          <p14:tracePt t="982" x="1955800" y="1860550"/>
          <p14:tracePt t="987" x="1968500" y="1860550"/>
          <p14:tracePt t="988" x="1974850" y="1860550"/>
          <p14:tracePt t="993" x="1987550" y="1860550"/>
          <p14:tracePt t="999" x="1993900" y="1860550"/>
          <p14:tracePt t="1003" x="2000250" y="1860550"/>
          <p14:tracePt t="1009" x="2006600" y="1860550"/>
          <p14:tracePt t="1012" x="2012950" y="1860550"/>
          <p14:tracePt t="1019" x="2019300" y="1860550"/>
          <p14:tracePt t="1020" x="2025650" y="1860550"/>
          <p14:tracePt t="1025" x="2032000" y="1860550"/>
          <p14:tracePt t="1029" x="2038350" y="1860550"/>
          <p14:tracePt t="1032" x="2044700" y="1860550"/>
          <p14:tracePt t="1037" x="2058988" y="1860550"/>
          <p14:tracePt t="1042" x="2065338" y="1860550"/>
          <p14:tracePt t="1044" x="2078038" y="1860550"/>
          <p14:tracePt t="1047" x="2084388" y="1860550"/>
          <p14:tracePt t="1049" x="2090738" y="1860550"/>
          <p14:tracePt t="1055" x="2116138" y="1860550"/>
          <p14:tracePt t="1060" x="2141538" y="1860550"/>
          <p14:tracePt t="1063" x="2147888" y="1860550"/>
          <p14:tracePt t="1066" x="2154238" y="1860550"/>
          <p14:tracePt t="1073" x="2198688" y="1860550"/>
          <p14:tracePt t="1078" x="2224088" y="1854200"/>
          <p14:tracePt t="1081" x="2236788" y="1854200"/>
          <p14:tracePt t="1088" x="2262188" y="1854200"/>
          <p14:tracePt t="1092" x="2274888" y="1847850"/>
          <p14:tracePt t="1094" x="2281238" y="1847850"/>
          <p14:tracePt t="1096" x="2287588" y="1847850"/>
          <p14:tracePt t="1098" x="2293938" y="1847850"/>
          <p14:tracePt t="1103" x="2306638" y="1847850"/>
          <p14:tracePt t="1106" x="2312988" y="1841500"/>
          <p14:tracePt t="1109" x="2319338" y="1841500"/>
          <p14:tracePt t="1113" x="2325688" y="1841500"/>
          <p14:tracePt t="1119" x="2332038" y="1841500"/>
          <p14:tracePt t="1120" x="2332038" y="1835150"/>
          <p14:tracePt t="1123" x="2338388" y="1835150"/>
          <p14:tracePt t="1128" x="2344738" y="1835150"/>
          <p14:tracePt t="1136" x="2351088" y="1835150"/>
          <p14:tracePt t="1142" x="2357438" y="1828800"/>
          <p14:tracePt t="1152" x="2363788" y="1828800"/>
          <p14:tracePt t="1162" x="2370138" y="1828800"/>
          <p14:tracePt t="1171" x="2376488" y="1822450"/>
          <p14:tracePt t="1186" x="2382838" y="1822450"/>
          <p14:tracePt t="1204" x="2389188" y="1822450"/>
          <p14:tracePt t="1297" x="2395538" y="1822450"/>
          <p14:tracePt t="1305" x="2401888" y="1822450"/>
          <p14:tracePt t="1310" x="2408238" y="1822450"/>
          <p14:tracePt t="1315" x="2414588" y="1822450"/>
          <p14:tracePt t="1323" x="2420938" y="1822450"/>
          <p14:tracePt t="1393" x="2427288" y="1822450"/>
          <p14:tracePt t="1452" x="2433638" y="1822450"/>
          <p14:tracePt t="1475" x="2439988" y="1822450"/>
          <p14:tracePt t="1482" x="2446338" y="1822450"/>
          <p14:tracePt t="1489" x="2452688" y="1822450"/>
          <p14:tracePt t="1492" x="2459038" y="1822450"/>
          <p14:tracePt t="1495" x="2465388" y="1822450"/>
          <p14:tracePt t="1499" x="2471738" y="1822450"/>
          <p14:tracePt t="1506" x="2490788" y="1822450"/>
          <p14:tracePt t="1512" x="2503488" y="1822450"/>
          <p14:tracePt t="1517" x="2509838" y="1822450"/>
          <p14:tracePt t="1524" x="2536825" y="1822450"/>
          <p14:tracePt t="1529" x="2549525" y="1816100"/>
          <p14:tracePt t="1533" x="2555875" y="1816100"/>
          <p14:tracePt t="1539" x="2568575" y="1816100"/>
          <p14:tracePt t="1543" x="2574925" y="1816100"/>
          <p14:tracePt t="1548" x="2587625" y="1816100"/>
          <p14:tracePt t="1557" x="2600325" y="1816100"/>
          <p14:tracePt t="1565" x="2606675" y="1816100"/>
          <p14:tracePt t="1572" x="2613025" y="1816100"/>
          <p14:tracePt t="1574" x="2619375" y="1816100"/>
          <p14:tracePt t="1579" x="2625725" y="1816100"/>
          <p14:tracePt t="1589" x="2632075" y="1816100"/>
          <p14:tracePt t="1593" x="2638425" y="1816100"/>
          <p14:tracePt t="1596" x="2644775" y="1809750"/>
          <p14:tracePt t="1606" x="2663825" y="1809750"/>
          <p14:tracePt t="1611" x="2670175" y="1809750"/>
          <p14:tracePt t="1616" x="2682875" y="1803400"/>
          <p14:tracePt t="1622" x="2701925" y="1803400"/>
          <p14:tracePt t="1627" x="2714625" y="1797050"/>
          <p14:tracePt t="1631" x="2727325" y="1797050"/>
          <p14:tracePt t="1640" x="2765425" y="1790700"/>
          <p14:tracePt t="1647" x="2790825" y="1790700"/>
          <p14:tracePt t="1657" x="2822575" y="1790700"/>
          <p14:tracePt t="1665" x="2847975" y="1790700"/>
          <p14:tracePt t="1675" x="2886075" y="1790700"/>
          <p14:tracePt t="1680" x="2905125" y="1790700"/>
          <p14:tracePt t="1691" x="2936875" y="1790700"/>
          <p14:tracePt t="1700" x="2962275" y="1790700"/>
          <p14:tracePt t="1708" x="3014663" y="1790700"/>
          <p14:tracePt t="1715" x="3046413" y="1790700"/>
          <p14:tracePt t="1726" x="3097213" y="1790700"/>
          <p14:tracePt t="1730" x="3128963" y="1790700"/>
          <p14:tracePt t="1731" x="3135313" y="1790700"/>
          <p14:tracePt t="1740" x="3179763" y="1790700"/>
          <p14:tracePt t="1745" x="3217863" y="1790700"/>
          <p14:tracePt t="1748" x="3230563" y="1790700"/>
          <p14:tracePt t="1759" x="3306763" y="1778000"/>
          <p14:tracePt t="1763" x="3338513" y="1778000"/>
          <p14:tracePt t="1766" x="3344863" y="1778000"/>
          <p14:tracePt t="1769" x="3370263" y="1771650"/>
          <p14:tracePt t="1775" x="3402013" y="1765300"/>
          <p14:tracePt t="1779" x="3421063" y="1758950"/>
          <p14:tracePt t="1781" x="3427413" y="1758950"/>
          <p14:tracePt t="1786" x="3460750" y="1752600"/>
          <p14:tracePt t="1791" x="3473450" y="1746250"/>
          <p14:tracePt t="1793" x="3486150" y="1746250"/>
          <p14:tracePt t="1795" x="3492500" y="1746250"/>
          <p14:tracePt t="1798" x="3498850" y="1739900"/>
          <p14:tracePt t="1802" x="3517900" y="1739900"/>
          <p14:tracePt t="1805" x="3524250" y="1733550"/>
          <p14:tracePt t="1808" x="3530600" y="1733550"/>
          <p14:tracePt t="1810" x="3536950" y="1733550"/>
          <p14:tracePt t="1811" x="3543300" y="1733550"/>
          <p14:tracePt t="1819" x="3556000" y="1727200"/>
          <p14:tracePt t="1824" x="3562350" y="1727200"/>
          <p14:tracePt t="1827" x="3568700" y="1720850"/>
          <p14:tracePt t="1830" x="3575050" y="1720850"/>
          <p14:tracePt t="1835" x="3581400" y="1720850"/>
          <p14:tracePt t="1838" x="3587750" y="1720850"/>
          <p14:tracePt t="1843" x="3594100" y="1720850"/>
          <p14:tracePt t="1848" x="3600450" y="1720850"/>
          <p14:tracePt t="1852" x="3606800" y="1720850"/>
          <p14:tracePt t="1855" x="3613150" y="1720850"/>
          <p14:tracePt t="1859" x="3619500" y="1720850"/>
          <p14:tracePt t="1861" x="3625850" y="1720850"/>
          <p14:tracePt t="1865" x="3632200" y="1720850"/>
          <p14:tracePt t="1868" x="3638550" y="1720850"/>
          <p14:tracePt t="1869" x="3644900" y="1720850"/>
          <p14:tracePt t="1873" x="3651250" y="1720850"/>
          <p14:tracePt t="1875" x="3657600" y="1720850"/>
          <p14:tracePt t="1876" x="3663950" y="1720850"/>
          <p14:tracePt t="1879" x="3670300" y="1720850"/>
          <p14:tracePt t="1881" x="3676650" y="1720850"/>
          <p14:tracePt t="1884" x="3689350" y="1720850"/>
          <p14:tracePt t="1886" x="3695700" y="1720850"/>
          <p14:tracePt t="1901" x="3752850" y="1714500"/>
          <p14:tracePt t="1903" x="3759200" y="1714500"/>
          <p14:tracePt t="1905" x="3765550" y="1714500"/>
          <p14:tracePt t="1908" x="3778250" y="1714500"/>
          <p14:tracePt t="1911" x="3784600" y="1714500"/>
          <p14:tracePt t="1912" x="3790950" y="1714500"/>
          <p14:tracePt t="1913" x="3797300" y="1714500"/>
          <p14:tracePt t="1918" x="3816350" y="1708150"/>
          <p14:tracePt t="1920" x="3822700" y="1708150"/>
          <p14:tracePt t="1921" x="3829050" y="1708150"/>
          <p14:tracePt t="1923" x="3835400" y="1708150"/>
          <p14:tracePt t="1925" x="3841750" y="1708150"/>
          <p14:tracePt t="1930" x="3867150" y="1701800"/>
          <p14:tracePt t="1931" x="3873500" y="1701800"/>
          <p14:tracePt t="1935" x="3887788" y="1695450"/>
          <p14:tracePt t="1938" x="3906838" y="1695450"/>
          <p14:tracePt t="1941" x="3919538" y="1689100"/>
          <p14:tracePt t="1942" x="3925888" y="1689100"/>
          <p14:tracePt t="1943" x="3932238" y="1689100"/>
          <p14:tracePt t="1945" x="3944938" y="1689100"/>
          <p14:tracePt t="1948" x="3951288" y="1682750"/>
          <p14:tracePt t="1951" x="3976688" y="1682750"/>
          <p14:tracePt t="1953" x="3983038" y="1682750"/>
          <p14:tracePt t="1956" x="4002088" y="1676400"/>
          <p14:tracePt t="1959" x="4008438" y="1676400"/>
          <p14:tracePt t="1960" x="4021138" y="1676400"/>
          <p14:tracePt t="1962" x="4027488" y="1670050"/>
          <p14:tracePt t="1963" x="4033838" y="1670050"/>
          <p14:tracePt t="1968" x="4052888" y="1670050"/>
          <p14:tracePt t="1972" x="4071938" y="1663700"/>
          <p14:tracePt t="1974" x="4084638" y="1663700"/>
          <p14:tracePt t="1976" x="4097338" y="1657350"/>
          <p14:tracePt t="1980" x="4103688" y="1657350"/>
          <p14:tracePt t="1981" x="4110038" y="1657350"/>
          <p14:tracePt t="1985" x="4129088" y="1657350"/>
          <p14:tracePt t="1987" x="4135438" y="1651000"/>
          <p14:tracePt t="1991" x="4154488" y="1651000"/>
          <p14:tracePt t="1994" x="4160838" y="1651000"/>
          <p14:tracePt t="1996" x="4167188" y="1644650"/>
          <p14:tracePt t="2002" x="4179888" y="1644650"/>
          <p14:tracePt t="2006" x="4186238" y="1644650"/>
          <p14:tracePt t="2008" x="4192588" y="1644650"/>
          <p14:tracePt t="2010" x="4192588" y="1638300"/>
          <p14:tracePt t="2011" x="4198938" y="1638300"/>
          <p14:tracePt t="2015" x="4205288" y="1638300"/>
          <p14:tracePt t="2021" x="4211638" y="1631950"/>
          <p14:tracePt t="2025" x="4217988" y="1631950"/>
          <p14:tracePt t="2034" x="4224338" y="1631950"/>
          <p14:tracePt t="2039" x="4224338" y="1625600"/>
          <p14:tracePt t="2047" x="4230688" y="1625600"/>
          <p14:tracePt t="2068" x="4237038" y="1625600"/>
          <p14:tracePt t="2077" x="4237038" y="1619250"/>
          <p14:tracePt t="2080" x="4243388" y="1619250"/>
          <p14:tracePt t="2086" x="4249738" y="1619250"/>
          <p14:tracePt t="2093" x="4256088" y="1619250"/>
          <p14:tracePt t="2098" x="4262438" y="1612900"/>
          <p14:tracePt t="2108" x="4281488" y="1612900"/>
          <p14:tracePt t="2112" x="4294188" y="1606550"/>
          <p14:tracePt t="2121" x="4313238" y="1606550"/>
          <p14:tracePt t="2128" x="4332288" y="1600200"/>
          <p14:tracePt t="2140" x="4352925" y="1600200"/>
          <p14:tracePt t="2145" x="4365625" y="1593850"/>
          <p14:tracePt t="2149" x="4371975" y="1593850"/>
          <p14:tracePt t="2155" x="4378325" y="1593850"/>
          <p14:tracePt t="2160" x="4397375" y="1587500"/>
          <p14:tracePt t="2164" x="4403725" y="1581150"/>
          <p14:tracePt t="2172" x="4416425" y="1581150"/>
          <p14:tracePt t="2176" x="4422775" y="1574800"/>
          <p14:tracePt t="2182" x="4429125" y="1568450"/>
          <p14:tracePt t="2191" x="4441825" y="1568450"/>
          <p14:tracePt t="2197" x="4448175" y="1562100"/>
          <p14:tracePt t="2207" x="4460875" y="1555750"/>
          <p14:tracePt t="2213" x="4467225" y="1555750"/>
          <p14:tracePt t="2223" x="4479925" y="1543050"/>
          <p14:tracePt t="2227" x="4486275" y="1543050"/>
          <p14:tracePt t="2230" x="4492625" y="1543050"/>
          <p14:tracePt t="2249" x="4524375" y="1530350"/>
          <p14:tracePt t="2263" x="4568825" y="1517650"/>
          <p14:tracePt t="2281" x="4619625" y="1504950"/>
          <p14:tracePt t="2287" x="4645025" y="1504950"/>
          <p14:tracePt t="2295" x="4676775" y="1490663"/>
          <p14:tracePt t="2302" x="4683125" y="1490663"/>
          <p14:tracePt t="2308" x="4721225" y="1477963"/>
          <p14:tracePt t="2312" x="4740275" y="1471613"/>
          <p14:tracePt t="2316" x="4746625" y="1471613"/>
          <p14:tracePt t="2323" x="4784725" y="1458913"/>
          <p14:tracePt t="2326" x="4797425" y="1452563"/>
          <p14:tracePt t="2328" x="4818063" y="1446213"/>
          <p14:tracePt t="2330" x="4830763" y="1439863"/>
          <p14:tracePt t="2334" x="4843463" y="1433513"/>
          <p14:tracePt t="2336" x="4849813" y="1427163"/>
          <p14:tracePt t="2338" x="4862513" y="1427163"/>
          <p14:tracePt t="2340" x="4875213" y="1420813"/>
          <p14:tracePt t="2343" x="4894263" y="1414463"/>
          <p14:tracePt t="2345" x="4900613" y="1408113"/>
          <p14:tracePt t="2346" x="4913313" y="1401763"/>
          <p14:tracePt t="2349" x="4919663" y="1401763"/>
          <p14:tracePt t="2352" x="4945063" y="1389063"/>
          <p14:tracePt t="2354" x="4970463" y="1382713"/>
          <p14:tracePt t="2359" x="5008563" y="1370013"/>
          <p14:tracePt t="2360" x="5014913" y="1363663"/>
          <p14:tracePt t="2361" x="5021263" y="1363663"/>
          <p14:tracePt t="2362" x="5027613" y="1357313"/>
          <p14:tracePt t="2364" x="5033963" y="1357313"/>
          <p14:tracePt t="2368" x="5065713" y="1344613"/>
          <p14:tracePt t="2371" x="5072063" y="1338263"/>
          <p14:tracePt t="2374" x="5097463" y="1331913"/>
          <p14:tracePt t="2376" x="5103813" y="1331913"/>
          <p14:tracePt t="2377" x="5110163" y="1325563"/>
          <p14:tracePt t="2379" x="5116513" y="1325563"/>
          <p14:tracePt t="2380" x="5122863" y="1325563"/>
          <p14:tracePt t="2385" x="5141913" y="1312863"/>
          <p14:tracePt t="2388" x="5148263" y="1312863"/>
          <p14:tracePt t="2391" x="5160963" y="1306513"/>
          <p14:tracePt t="2393" x="5167313" y="1306513"/>
          <p14:tracePt t="2395" x="5173663" y="1306513"/>
          <p14:tracePt t="2401" x="5186363" y="1300163"/>
          <p14:tracePt t="2404" x="5192713" y="1293813"/>
          <p14:tracePt t="2407" x="5199063" y="1293813"/>
          <p14:tracePt t="2410" x="5205413" y="1293813"/>
          <p14:tracePt t="2419" x="5211763" y="1293813"/>
          <p14:tracePt t="2424" x="5218113" y="1287463"/>
          <p14:tracePt t="2439" x="5224463" y="1287463"/>
          <p14:tracePt t="2445" x="5230813" y="1281113"/>
          <p14:tracePt t="2456" x="5243513" y="1281113"/>
          <p14:tracePt t="2462" x="5249863" y="1274763"/>
          <p14:tracePt t="2465" x="5256213" y="1274763"/>
          <p14:tracePt t="2473" x="5270500" y="1268413"/>
          <p14:tracePt t="2479" x="5283200" y="1268413"/>
          <p14:tracePt t="2484" x="5289550" y="1268413"/>
          <p14:tracePt t="2491" x="5314950" y="1262063"/>
          <p14:tracePt t="2498" x="5327650" y="1262063"/>
          <p14:tracePt t="2507" x="5359400" y="1255713"/>
          <p14:tracePt t="2513" x="5378450" y="1255713"/>
          <p14:tracePt t="2517" x="5378450" y="1249363"/>
          <p14:tracePt t="2524" x="5410200" y="1249363"/>
          <p14:tracePt t="2532" x="5429250" y="1249363"/>
          <p14:tracePt t="2541" x="5461000" y="1249363"/>
          <p14:tracePt t="2545" x="5467350" y="1249363"/>
          <p14:tracePt t="2548" x="5473700" y="1243013"/>
          <p14:tracePt t="2557" x="5492750" y="1243013"/>
          <p14:tracePt t="2562" x="5505450" y="1243013"/>
          <p14:tracePt t="2567" x="5511800" y="1243013"/>
          <p14:tracePt t="2574" x="5530850" y="1243013"/>
          <p14:tracePt t="2578" x="5537200" y="1243013"/>
          <p14:tracePt t="2582" x="5543550" y="1243013"/>
          <p14:tracePt t="2589" x="5556250" y="1243013"/>
          <p14:tracePt t="2594" x="5562600" y="1243013"/>
          <p14:tracePt t="2600" x="5568950" y="1243013"/>
          <p14:tracePt t="2608" x="5575300" y="1243013"/>
          <p14:tracePt t="2781" x="5581650" y="1243013"/>
          <p14:tracePt t="3211" x="5588000" y="1243013"/>
          <p14:tracePt t="3220" x="5594350" y="1243013"/>
          <p14:tracePt t="3225" x="5600700" y="1243013"/>
          <p14:tracePt t="3228" x="5607050" y="1243013"/>
          <p14:tracePt t="3232" x="5613400" y="1243013"/>
          <p14:tracePt t="3239" x="5626100" y="1243013"/>
          <p14:tracePt t="3245" x="5632450" y="1243013"/>
          <p14:tracePt t="3260" x="5645150" y="1243013"/>
          <p14:tracePt t="3267" x="5657850" y="1236663"/>
          <p14:tracePt t="3278" x="5670550" y="1236663"/>
          <p14:tracePt t="3284" x="5676900" y="1236663"/>
          <p14:tracePt t="3290" x="5683250" y="1236663"/>
          <p14:tracePt t="3299" x="5689600" y="1236663"/>
          <p14:tracePt t="3309" x="5695950" y="1236663"/>
          <p14:tracePt t="3315" x="5702300" y="1236663"/>
          <p14:tracePt t="3326" x="5708650" y="1236663"/>
          <p14:tracePt t="3331" x="5716588" y="1236663"/>
          <p14:tracePt t="3341" x="5729288" y="1236663"/>
          <p14:tracePt t="3346" x="5735638" y="1236663"/>
          <p14:tracePt t="3357" x="5754688" y="1236663"/>
          <p14:tracePt t="3362" x="5761038" y="1236663"/>
          <p14:tracePt t="3373" x="5780088" y="1236663"/>
          <p14:tracePt t="3379" x="5792788" y="1236663"/>
          <p14:tracePt t="3383" x="5799138" y="1230313"/>
          <p14:tracePt t="3391" x="5818188" y="1230313"/>
          <p14:tracePt t="3394" x="5824538" y="1230313"/>
          <p14:tracePt t="3396" x="5837238" y="1223963"/>
          <p14:tracePt t="3403" x="5849938" y="1223963"/>
          <p14:tracePt t="3406" x="5856288" y="1223963"/>
          <p14:tracePt t="3410" x="5862638" y="1223963"/>
          <p14:tracePt t="3412" x="5868988" y="1223963"/>
          <p14:tracePt t="3419" x="5881688" y="1217613"/>
          <p14:tracePt t="3425" x="5888038" y="1217613"/>
          <p14:tracePt t="3430" x="5894388" y="1217613"/>
          <p14:tracePt t="3442" x="5900738" y="1217613"/>
          <p14:tracePt t="3485" x="5907088" y="1217613"/>
          <p14:tracePt t="3514" x="5913438" y="1217613"/>
          <p14:tracePt t="3525" x="5919788" y="1217613"/>
          <p14:tracePt t="3539" x="5926138" y="1217613"/>
          <p14:tracePt t="3546" x="5932488" y="1217613"/>
          <p14:tracePt t="3555" x="5938838" y="1217613"/>
          <p14:tracePt t="3574" x="5945188" y="1217613"/>
          <p14:tracePt t="3581" x="5951538" y="1217613"/>
          <p14:tracePt t="3590" x="5957888" y="1217613"/>
          <p14:tracePt t="3606" x="5964238" y="1217613"/>
          <p14:tracePt t="3609" x="5970588" y="1217613"/>
          <p14:tracePt t="3623" x="5976938" y="1217613"/>
          <p14:tracePt t="3630" x="5983288" y="1217613"/>
          <p14:tracePt t="3639" x="5989638" y="1217613"/>
          <p14:tracePt t="3655" x="5995988" y="1217613"/>
          <p14:tracePt t="3673" x="6002338" y="1217613"/>
          <p14:tracePt t="3689" x="6008688" y="1217613"/>
          <p14:tracePt t="3709" x="6015038" y="1217613"/>
          <p14:tracePt t="3714" x="6015038" y="1223963"/>
          <p14:tracePt t="3723" x="6021388" y="1223963"/>
          <p14:tracePt t="3726" x="6021388" y="1230313"/>
          <p14:tracePt t="3730" x="6027738" y="1230313"/>
          <p14:tracePt t="3742" x="6040438" y="1236663"/>
          <p14:tracePt t="3750" x="6046788" y="1243013"/>
          <p14:tracePt t="3756" x="6059488" y="1249363"/>
          <p14:tracePt t="3764" x="6078538" y="1255713"/>
          <p14:tracePt t="3770" x="6084888" y="1255713"/>
          <p14:tracePt t="3776" x="6097588" y="1262063"/>
          <p14:tracePt t="3778" x="6103938" y="1262063"/>
          <p14:tracePt t="3780" x="6103938" y="1268413"/>
          <p14:tracePt t="3786" x="6116638" y="1268413"/>
          <p14:tracePt t="3792" x="6122988" y="1268413"/>
          <p14:tracePt t="3793" x="6129338" y="1274763"/>
          <p14:tracePt t="3797" x="6135688" y="1274763"/>
          <p14:tracePt t="3801" x="6142038" y="1274763"/>
          <p14:tracePt t="3804" x="6148388" y="1274763"/>
          <p14:tracePt t="3808" x="6154738" y="1281113"/>
          <p14:tracePt t="3812" x="6161088" y="1281113"/>
          <p14:tracePt t="3818" x="6167438" y="1281113"/>
          <p14:tracePt t="3823" x="6175375" y="1281113"/>
          <p14:tracePt t="3827" x="6181725" y="1281113"/>
          <p14:tracePt t="3834" x="6188075" y="1281113"/>
          <p14:tracePt t="3839" x="6188075" y="1287463"/>
          <p14:tracePt t="3841" x="6194425" y="1287463"/>
          <p14:tracePt t="3846" x="6200775" y="1287463"/>
          <p14:tracePt t="3854" x="6207125" y="1287463"/>
          <p14:tracePt t="3868" x="6213475" y="1287463"/>
          <p14:tracePt t="3875" x="6219825" y="1287463"/>
          <p14:tracePt t="3885" x="6226175" y="1293813"/>
          <p14:tracePt t="3901" x="6232525" y="1293813"/>
          <p14:tracePt t="3902" x="6238875" y="1293813"/>
          <p14:tracePt t="3909" x="6245225" y="1300163"/>
          <p14:tracePt t="3914" x="6251575" y="1300163"/>
          <p14:tracePt t="3920" x="6257925" y="1300163"/>
          <p14:tracePt t="3926" x="6264275" y="1306513"/>
          <p14:tracePt t="3936" x="6276975" y="1306513"/>
          <p14:tracePt t="3941" x="6283325" y="1312863"/>
          <p14:tracePt t="3943" x="6289675" y="1312863"/>
          <p14:tracePt t="3948" x="6296025" y="1312863"/>
          <p14:tracePt t="3952" x="6302375" y="1319213"/>
          <p14:tracePt t="3959" x="6308725" y="1319213"/>
          <p14:tracePt t="3961" x="6315075" y="1325563"/>
          <p14:tracePt t="3968" x="6321425" y="1325563"/>
          <p14:tracePt t="3971" x="6327775" y="1325563"/>
          <p14:tracePt t="3975" x="6334125" y="1331913"/>
          <p14:tracePt t="3981" x="6340475" y="1331913"/>
          <p14:tracePt t="3987" x="6346825" y="1338263"/>
          <p14:tracePt t="3992" x="6353175" y="1338263"/>
          <p14:tracePt t="3998" x="6359525" y="1338263"/>
          <p14:tracePt t="4007" x="6365875" y="1338263"/>
          <p14:tracePt t="4012" x="6372225" y="1338263"/>
          <p14:tracePt t="4014" x="6372225" y="1344613"/>
          <p14:tracePt t="4021" x="6378575" y="1344613"/>
          <p14:tracePt t="4029" x="6384925" y="1344613"/>
          <p14:tracePt t="4031" x="6384925" y="1350963"/>
          <p14:tracePt t="4042" x="6391275" y="1350963"/>
          <p14:tracePt t="4060" x="6397625" y="1350963"/>
          <p14:tracePt t="4083" x="6397625" y="1357313"/>
          <p14:tracePt t="4099" x="6403975" y="1357313"/>
          <p14:tracePt t="4109" x="6403975" y="1363663"/>
          <p14:tracePt t="4114" x="6410325" y="1363663"/>
          <p14:tracePt t="4124" x="6416675" y="1363663"/>
          <p14:tracePt t="4127" x="6416675" y="1370013"/>
          <p14:tracePt t="4135" x="6423025" y="1370013"/>
          <p14:tracePt t="4136" x="6423025" y="1376363"/>
          <p14:tracePt t="4140" x="6429375" y="1376363"/>
          <p14:tracePt t="4145" x="6435725" y="1382713"/>
          <p14:tracePt t="4154" x="6448425" y="1389063"/>
          <p14:tracePt t="4159" x="6454775" y="1389063"/>
          <p14:tracePt t="4162" x="6461125" y="1395413"/>
          <p14:tracePt t="4171" x="6473825" y="1401763"/>
          <p14:tracePt t="4175" x="6486525" y="1408113"/>
          <p14:tracePt t="4180" x="6492875" y="1414463"/>
          <p14:tracePt t="4186" x="6505575" y="1420813"/>
          <p14:tracePt t="4192" x="6518275" y="1427163"/>
          <p14:tracePt t="4194" x="6524625" y="1427163"/>
          <p14:tracePt t="4198" x="6530975" y="1433513"/>
          <p14:tracePt t="4205" x="6550025" y="1439863"/>
          <p14:tracePt t="4210" x="6556375" y="1446213"/>
          <p14:tracePt t="4213" x="6562725" y="1446213"/>
          <p14:tracePt t="4220" x="6569075" y="1452563"/>
          <p14:tracePt t="4226" x="6575425" y="1452563"/>
          <p14:tracePt t="4240" x="6581775" y="1458913"/>
          <p14:tracePt t="4250" x="6588125" y="1458913"/>
          <p14:tracePt t="4259" x="6588125" y="1465263"/>
          <p14:tracePt t="4305" x="6594475" y="1471613"/>
          <p14:tracePt t="4314" x="6594475" y="1477963"/>
          <p14:tracePt t="4321" x="6600825" y="1484313"/>
          <p14:tracePt t="4327" x="6600825" y="1490663"/>
          <p14:tracePt t="4339" x="6607175" y="1504950"/>
          <p14:tracePt t="4344" x="6613525" y="1504950"/>
          <p14:tracePt t="4347" x="6613525" y="1511300"/>
          <p14:tracePt t="4357" x="6619875" y="1517650"/>
          <p14:tracePt t="4362" x="6619875" y="1524000"/>
          <p14:tracePt t="4366" x="6626225" y="1524000"/>
          <p14:tracePt t="4372" x="6634163" y="1530350"/>
          <p14:tracePt t="4379" x="6634163" y="1536700"/>
          <p14:tracePt t="4382" x="6640513" y="1536700"/>
          <p14:tracePt t="4392" x="6646863" y="1549400"/>
          <p14:tracePt t="4396" x="6653213" y="1549400"/>
          <p14:tracePt t="4407" x="6659563" y="1555750"/>
          <p14:tracePt t="4415" x="6665913" y="1562100"/>
          <p14:tracePt t="4425" x="6672263" y="1562100"/>
          <p14:tracePt t="4430" x="6672263" y="1568450"/>
          <p14:tracePt t="4439" x="6678613" y="1568450"/>
          <p14:tracePt t="4446" x="6678613" y="1574800"/>
          <p14:tracePt t="4470" x="6684963" y="1581150"/>
          <p14:tracePt t="4489" x="6684963" y="1587500"/>
          <p14:tracePt t="4499" x="6684963" y="1593850"/>
          <p14:tracePt t="4516" x="6684963" y="1600200"/>
          <p14:tracePt t="4526" x="6684963" y="1606550"/>
          <p14:tracePt t="4530" x="6691313" y="1606550"/>
          <p14:tracePt t="4540" x="6691313" y="1612900"/>
          <p14:tracePt t="4554" x="6691313" y="1619250"/>
          <p14:tracePt t="4566" x="6697663" y="1619250"/>
          <p14:tracePt t="4572" x="6697663" y="1625600"/>
          <p14:tracePt t="4590" x="6697663" y="1631950"/>
          <p14:tracePt t="4615" x="6697663" y="1638300"/>
          <p14:tracePt t="4633" x="6704013" y="1638300"/>
          <p14:tracePt t="4692" x="6704013" y="1644650"/>
          <p14:tracePt t="4769" x="6704013" y="1651000"/>
          <p14:tracePt t="4804" x="6704013" y="1657350"/>
          <p14:tracePt t="4953" x="6704013" y="1663700"/>
          <p14:tracePt t="4960" x="6704013" y="1670050"/>
          <p14:tracePt t="4975" x="6697663" y="1676400"/>
          <p14:tracePt t="5089" x="6697663" y="1682750"/>
          <p14:tracePt t="5104" x="6691313" y="1689100"/>
          <p14:tracePt t="5112" x="6691313" y="1695450"/>
          <p14:tracePt t="5123" x="6684963" y="1701800"/>
          <p14:tracePt t="5132" x="6684963" y="1708150"/>
          <p14:tracePt t="5140" x="6678613" y="1714500"/>
          <p14:tracePt t="5158" x="6672263" y="1714500"/>
          <p14:tracePt t="5405" x="6672263" y="1720850"/>
          <p14:tracePt t="5566" x="6672263" y="1727200"/>
          <p14:tracePt t="5574" x="6672263" y="1733550"/>
          <p14:tracePt t="5589" x="6672263" y="1739900"/>
          <p14:tracePt t="5787" x="6672263" y="1746250"/>
          <p14:tracePt t="5796" x="6672263" y="1752600"/>
          <p14:tracePt t="5885" x="6672263" y="1758950"/>
          <p14:tracePt t="5915" x="6672263" y="1765300"/>
          <p14:tracePt t="5928" x="6672263" y="1771650"/>
          <p14:tracePt t="5938" x="6672263" y="1778000"/>
          <p14:tracePt t="5946" x="6672263" y="1784350"/>
          <p14:tracePt t="5955" x="6672263" y="1797050"/>
          <p14:tracePt t="5964" x="6672263" y="1803400"/>
          <p14:tracePt t="5973" x="6672263" y="1809750"/>
          <p14:tracePt t="5998" x="6672263" y="1816100"/>
          <p14:tracePt t="6099" x="6672263" y="1822450"/>
          <p14:tracePt t="6119" x="6672263" y="1828800"/>
          <p14:tracePt t="6132" x="6678613" y="1835150"/>
          <p14:tracePt t="6153" x="6678613" y="1841500"/>
          <p14:tracePt t="6165" x="6678613" y="1847850"/>
          <p14:tracePt t="6173" x="6684963" y="1847850"/>
          <p14:tracePt t="6177" x="6684963" y="1854200"/>
          <p14:tracePt t="6193" x="6691313" y="1860550"/>
          <p14:tracePt t="6199" x="6691313" y="1866900"/>
          <p14:tracePt t="6210" x="6697663" y="1879600"/>
          <p14:tracePt t="6224" x="6704013" y="1892300"/>
          <p14:tracePt t="6230" x="6710363" y="1898650"/>
          <p14:tracePt t="6245" x="6716713" y="1911350"/>
          <p14:tracePt t="6252" x="6723063" y="1917700"/>
          <p14:tracePt t="6263" x="6729413" y="1931988"/>
          <p14:tracePt t="6277" x="6735763" y="1938338"/>
          <p14:tracePt t="6291" x="6742113" y="1944688"/>
          <p14:tracePt t="6305" x="6742113" y="1951038"/>
          <p14:tracePt t="6314" x="6742113" y="1957388"/>
          <p14:tracePt t="6318" x="6748463" y="1957388"/>
          <p14:tracePt t="6328" x="6748463" y="1963738"/>
          <p14:tracePt t="6338" x="6754813" y="1970088"/>
          <p14:tracePt t="6348" x="6754813" y="1976438"/>
          <p14:tracePt t="6355" x="6761163" y="1982788"/>
          <p14:tracePt t="6363" x="6767513" y="1989138"/>
          <p14:tracePt t="6372" x="6767513" y="1995488"/>
          <p14:tracePt t="6377" x="6773863" y="2001838"/>
          <p14:tracePt t="6389" x="6780213" y="2008188"/>
          <p14:tracePt t="6395" x="6780213" y="2014538"/>
          <p14:tracePt t="6405" x="6786563" y="2020888"/>
          <p14:tracePt t="6411" x="6792913" y="2027238"/>
          <p14:tracePt t="6421" x="6799263" y="2033588"/>
          <p14:tracePt t="6429" x="6805613" y="2039938"/>
          <p14:tracePt t="6440" x="6811963" y="2046288"/>
          <p14:tracePt t="6448" x="6818313" y="2052638"/>
          <p14:tracePt t="6460" x="6824663" y="2058988"/>
          <p14:tracePt t="6472" x="6824663" y="2065338"/>
          <p14:tracePt t="6476" x="6831013" y="2065338"/>
          <p14:tracePt t="6542" x="6831013" y="2071688"/>
          <p14:tracePt t="6574" x="6831013" y="2078038"/>
          <p14:tracePt t="6588" x="6831013" y="2084388"/>
          <p14:tracePt t="6603" x="6831013" y="2090738"/>
          <p14:tracePt t="6611" x="6837363" y="2090738"/>
          <p14:tracePt t="6629" x="6837363" y="2097088"/>
          <p14:tracePt t="6643" x="6843713" y="2097088"/>
          <p14:tracePt t="6776" x="6837363" y="2097088"/>
          <p14:tracePt t="6787" x="6831013" y="2090738"/>
          <p14:tracePt t="6796" x="6824663" y="2090738"/>
          <p14:tracePt t="6804" x="6818313" y="2084388"/>
          <p14:tracePt t="6808" x="6818313" y="2078038"/>
          <p14:tracePt t="6816" x="6811963" y="2078038"/>
          <p14:tracePt t="6821" x="6811963" y="2071688"/>
          <p14:tracePt t="6825" x="6805613" y="2065338"/>
          <p14:tracePt t="6831" x="6805613" y="2058988"/>
          <p14:tracePt t="6838" x="6799263" y="2052638"/>
          <p14:tracePt t="6843" x="6792913" y="2052638"/>
          <p14:tracePt t="6846" x="6792913" y="2046288"/>
          <p14:tracePt t="6855" x="6786563" y="2039938"/>
          <p14:tracePt t="6860" x="6786563" y="2033588"/>
          <p14:tracePt t="6864" x="6786563" y="2027238"/>
          <p14:tracePt t="6870" x="6780213" y="2020888"/>
          <p14:tracePt t="6877" x="6780213" y="2014538"/>
          <p14:tracePt t="6887" x="6773863" y="2001838"/>
          <p14:tracePt t="6892" x="6773863" y="1995488"/>
          <p14:tracePt t="6897" x="6773863" y="1989138"/>
          <p14:tracePt t="6907" x="6773863" y="1970088"/>
          <p14:tracePt t="6911" x="6767513" y="1963738"/>
          <p14:tracePt t="6917" x="6767513" y="1957388"/>
          <p14:tracePt t="6922" x="6767513" y="1951038"/>
          <p14:tracePt t="6926" x="6767513" y="1944688"/>
          <p14:tracePt t="6930" x="6767513" y="1938338"/>
          <p14:tracePt t="6939" x="6767513" y="1931988"/>
          <p14:tracePt t="6942" x="6761163" y="1931988"/>
          <p14:tracePt t="6945" x="6761163" y="1924050"/>
          <p14:tracePt t="6955" x="6761163" y="1917700"/>
          <p14:tracePt t="6985" x="6761163" y="1911350"/>
          <p14:tracePt t="7019" x="6761163" y="1905000"/>
          <p14:tracePt t="7027" x="6761163" y="1898650"/>
          <p14:tracePt t="7037" x="6761163" y="1892300"/>
          <p14:tracePt t="7040" x="6761163" y="1885950"/>
          <p14:tracePt t="7048" x="6761163" y="1879600"/>
          <p14:tracePt t="7055" x="6761163" y="1873250"/>
          <p14:tracePt t="7058" x="6761163" y="1866900"/>
          <p14:tracePt t="7062" x="6761163" y="1860550"/>
          <p14:tracePt t="7072" x="6761163" y="1847850"/>
          <p14:tracePt t="7076" x="6767513" y="1847850"/>
          <p14:tracePt t="7079" x="6767513" y="1841500"/>
          <p14:tracePt t="7089" x="6773863" y="1828800"/>
          <p14:tracePt t="7095" x="6773863" y="1822450"/>
          <p14:tracePt t="7103" x="6773863" y="1816100"/>
          <p14:tracePt t="7105" x="6780213" y="1816100"/>
          <p14:tracePt t="7109" x="6780213" y="1809750"/>
          <p14:tracePt t="7119" x="6786563" y="1803400"/>
          <p14:tracePt t="7125" x="6786563" y="1797050"/>
          <p14:tracePt t="7135" x="6792913" y="1790700"/>
          <p14:tracePt t="7143" x="6792913" y="1784350"/>
          <p14:tracePt t="7147" x="6799263" y="1784350"/>
          <p14:tracePt t="7162" x="6799263" y="1778000"/>
          <p14:tracePt t="7174" x="6805613" y="1778000"/>
          <p14:tracePt t="7180" x="6805613" y="1771650"/>
          <p14:tracePt t="7192" x="6811963" y="1771650"/>
          <p14:tracePt t="7201" x="6811963" y="1765300"/>
          <p14:tracePt t="7208" x="6818313" y="1765300"/>
          <p14:tracePt t="7217" x="6818313" y="1758950"/>
          <p14:tracePt t="7222" x="6824663" y="1758950"/>
          <p14:tracePt t="7234" x="6824663" y="1752600"/>
          <p14:tracePt t="7236" x="6831013" y="1752600"/>
          <p14:tracePt t="7240" x="6831013" y="1746250"/>
          <p14:tracePt t="7246" x="6837363" y="1746250"/>
          <p14:tracePt t="7253" x="6837363" y="1739900"/>
          <p14:tracePt t="7258" x="6843713" y="1739900"/>
          <p14:tracePt t="7261" x="6843713" y="1733550"/>
          <p14:tracePt t="7268" x="6850063" y="1733550"/>
          <p14:tracePt t="7274" x="6856413" y="1727200"/>
          <p14:tracePt t="7280" x="6856413" y="1720850"/>
          <p14:tracePt t="7284" x="6862763" y="1720850"/>
          <p14:tracePt t="7290" x="6869113" y="1720850"/>
          <p14:tracePt t="7295" x="6875463" y="1720850"/>
          <p14:tracePt t="7297" x="6875463" y="1714500"/>
          <p14:tracePt t="7304" x="6881813" y="1714500"/>
          <p14:tracePt t="7309" x="6881813" y="1708150"/>
          <p14:tracePt t="7317" x="6888163" y="1708150"/>
          <p14:tracePt t="7318" x="6888163" y="1701800"/>
          <p14:tracePt t="7335" x="6894513" y="1701800"/>
          <p14:tracePt t="7351" x="6894513" y="1695450"/>
          <p14:tracePt t="7390" x="6900863" y="1689100"/>
          <p14:tracePt t="7401" x="6900863" y="1682750"/>
          <p14:tracePt t="7408" x="6907213" y="1676400"/>
          <p14:tracePt t="7414" x="6907213" y="1670050"/>
          <p14:tracePt t="7419" x="6913563" y="1663700"/>
          <p14:tracePt t="7423" x="6919913" y="1657350"/>
          <p14:tracePt t="7426" x="6926263" y="1651000"/>
          <p14:tracePt t="7431" x="6932613" y="1651000"/>
          <p14:tracePt t="7436" x="6938963" y="1638300"/>
          <p14:tracePt t="7441" x="6945313" y="1625600"/>
          <p14:tracePt t="7443" x="6951663" y="1625600"/>
          <p14:tracePt t="7445" x="6951663" y="1619250"/>
          <p14:tracePt t="7452" x="6958013" y="1606550"/>
          <p14:tracePt t="7458" x="6970713" y="1593850"/>
          <p14:tracePt t="7462" x="6977063" y="1587500"/>
          <p14:tracePt t="7464" x="6977063" y="1581150"/>
          <p14:tracePt t="7469" x="6983413" y="1568450"/>
          <p14:tracePt t="7474" x="6989763" y="1562100"/>
          <p14:tracePt t="7476" x="6996113" y="1555750"/>
          <p14:tracePt t="7479" x="6996113" y="1549400"/>
          <p14:tracePt t="7485" x="7002463" y="1536700"/>
          <p14:tracePt t="7492" x="7015163" y="1524000"/>
          <p14:tracePt t="7494" x="7015163" y="1517650"/>
          <p14:tracePt t="7497" x="7015163" y="1511300"/>
          <p14:tracePt t="7503" x="7027863" y="1497013"/>
          <p14:tracePt t="7508" x="7034213" y="1484313"/>
          <p14:tracePt t="7510" x="7034213" y="1477963"/>
          <p14:tracePt t="7512" x="7040563" y="1477963"/>
          <p14:tracePt t="7515" x="7040563" y="1471613"/>
          <p14:tracePt t="7519" x="7046913" y="1458913"/>
          <p14:tracePt t="7526" x="7059613" y="1446213"/>
          <p14:tracePt t="7529" x="7065963" y="1439863"/>
          <p14:tracePt t="7535" x="7072313" y="1427163"/>
          <p14:tracePt t="7541" x="7078663" y="1420813"/>
          <p14:tracePt t="7543" x="7085013" y="1414463"/>
          <p14:tracePt t="7546" x="7085013" y="1408113"/>
          <p14:tracePt t="7551" x="7092950" y="1401763"/>
          <p14:tracePt t="7558" x="7099300" y="1389063"/>
          <p14:tracePt t="7560" x="7105650" y="1382713"/>
          <p14:tracePt t="7563" x="7105650" y="1376363"/>
          <p14:tracePt t="7569" x="7112000" y="1363663"/>
          <p14:tracePt t="7575" x="7118350" y="1357313"/>
          <p14:tracePt t="7578" x="7118350" y="1350963"/>
          <p14:tracePt t="7580" x="7124700" y="1344613"/>
          <p14:tracePt t="7585" x="7131050" y="1338263"/>
          <p14:tracePt t="7588" x="7131050" y="1331913"/>
          <p14:tracePt t="7592" x="7137400" y="1331913"/>
          <p14:tracePt t="7594" x="7137400" y="1325563"/>
          <p14:tracePt t="7603" x="7143750" y="1319213"/>
          <p14:tracePt t="7605" x="7143750" y="1312863"/>
          <p14:tracePt t="7608" x="7150100" y="1312863"/>
          <p14:tracePt t="7614" x="7156450" y="1306513"/>
          <p14:tracePt t="7622" x="7162800" y="1300163"/>
          <p14:tracePt t="7628" x="7169150" y="1300163"/>
          <p14:tracePt t="7635" x="7175500" y="1293813"/>
          <p14:tracePt t="7643" x="7175500" y="1287463"/>
          <p14:tracePt t="7645" x="7181850" y="1287463"/>
          <p14:tracePt t="7652" x="7188200" y="1287463"/>
          <p14:tracePt t="7658" x="7188200" y="1281113"/>
          <p14:tracePt t="7670" x="7194550" y="1281113"/>
          <p14:tracePt t="10135" x="7194550" y="1274763"/>
          <p14:tracePt t="10159" x="7194550" y="1268413"/>
          <p14:tracePt t="10170" x="7194550" y="1262063"/>
          <p14:tracePt t="10180" x="7194550" y="1255713"/>
          <p14:tracePt t="10190" x="7194550" y="1249363"/>
          <p14:tracePt t="10205" x="7194550" y="1243013"/>
          <p14:tracePt t="10222" x="7188200" y="1243013"/>
          <p14:tracePt t="10374" x="7188200" y="1236663"/>
          <p14:tracePt t="10392" x="7188200" y="1230313"/>
          <p14:tracePt t="10398" x="7188200" y="1223963"/>
          <p14:tracePt t="10406" x="7188200" y="1211263"/>
          <p14:tracePt t="10412" x="7188200" y="1204913"/>
          <p14:tracePt t="10421" x="7188200" y="1198563"/>
          <p14:tracePt t="10438" x="7188200" y="1192213"/>
          <p14:tracePt t="10442" x="7188200" y="1185863"/>
          <p14:tracePt t="10461" x="7188200" y="1179513"/>
          <p14:tracePt t="11535" x="7188200" y="1173163"/>
          <p14:tracePt t="11576" x="7181850" y="1173163"/>
          <p14:tracePt t="11594" x="7181850" y="1166813"/>
          <p14:tracePt t="11605" x="7175500" y="1160463"/>
          <p14:tracePt t="11626" x="7169150" y="1160463"/>
          <p14:tracePt t="11631" x="7169150" y="1154113"/>
          <p14:tracePt t="15136" x="7162800" y="1160463"/>
          <p14:tracePt t="15151" x="7162800" y="1166813"/>
          <p14:tracePt t="15163" x="7156450" y="1173163"/>
          <p14:tracePt t="15176" x="7156450" y="1179513"/>
          <p14:tracePt t="15187" x="7150100" y="1185863"/>
          <p14:tracePt t="15207" x="7150100" y="1192213"/>
          <p14:tracePt t="15260" x="7143750" y="1192213"/>
          <p14:tracePt t="15278" x="7143750" y="1198563"/>
          <p14:tracePt t="15330" x="7137400" y="1198563"/>
          <p14:tracePt t="15355" x="7131050" y="1204913"/>
          <p14:tracePt t="15376" x="7124700" y="1211263"/>
          <p14:tracePt t="15402" x="7118350" y="1217613"/>
          <p14:tracePt t="15426" x="7118350" y="1223963"/>
          <p14:tracePt t="15637" x="7112000" y="1223963"/>
          <p14:tracePt t="15646" x="7112000" y="1230313"/>
          <p14:tracePt t="15654" x="7105650" y="1230313"/>
          <p14:tracePt t="15665" x="7105650" y="1236663"/>
          <p14:tracePt t="15677" x="7099300" y="1236663"/>
          <p14:tracePt t="15681" x="7099300" y="1243013"/>
          <p14:tracePt t="15694" x="7092950" y="1249363"/>
          <p14:tracePt t="15708" x="7085013" y="1255713"/>
          <p14:tracePt t="15724" x="7078663" y="1268413"/>
          <p14:tracePt t="15730" x="7072313" y="1268413"/>
          <p14:tracePt t="15742" x="7065963" y="1274763"/>
          <p14:tracePt t="15751" x="7065963" y="1281113"/>
          <p14:tracePt t="15762" x="7059613" y="1287463"/>
          <p14:tracePt t="15779" x="7046913" y="1300163"/>
          <p14:tracePt t="15797" x="7040563" y="1312863"/>
          <p14:tracePt t="15812" x="7027863" y="1325563"/>
          <p14:tracePt t="15827" x="7021513" y="1331913"/>
          <p14:tracePt t="15845" x="7015163" y="1331913"/>
          <p14:tracePt t="15873" x="7015163" y="1338263"/>
          <p14:tracePt t="15884" x="7008813" y="1338263"/>
          <p14:tracePt t="15895" x="7002463" y="1344613"/>
          <p14:tracePt t="15903" x="6996113" y="1344613"/>
          <p14:tracePt t="15912" x="6989763" y="1350963"/>
          <p14:tracePt t="15917" x="6983413" y="1350963"/>
          <p14:tracePt t="15922" x="6977063" y="1357313"/>
          <p14:tracePt t="15931" x="6970713" y="1357313"/>
          <p14:tracePt t="15939" x="6964363" y="1363663"/>
          <p14:tracePt t="15947" x="6958013" y="1370013"/>
          <p14:tracePt t="16006" x="6951663" y="1370013"/>
          <p14:tracePt t="16027" x="6945313" y="1376363"/>
          <p14:tracePt t="16038" x="6932613" y="1382713"/>
          <p14:tracePt t="16046" x="6926263" y="1389063"/>
          <p14:tracePt t="16057" x="6913563" y="1395413"/>
          <p14:tracePt t="16063" x="6907213" y="1395413"/>
          <p14:tracePt t="16073" x="6907213" y="1401763"/>
          <p14:tracePt t="16078" x="6907213" y="1408113"/>
          <p14:tracePt t="16090" x="6900863" y="1408113"/>
          <p14:tracePt t="16097" x="6894513" y="1408113"/>
          <p14:tracePt t="16114" x="6888163" y="1414463"/>
          <p14:tracePt t="16122" x="6881813" y="1414463"/>
          <p14:tracePt t="16130" x="6875463" y="1420813"/>
          <p14:tracePt t="16140" x="6862763" y="1420813"/>
          <p14:tracePt t="16146" x="6850063" y="1427163"/>
          <p14:tracePt t="16156" x="6824663" y="1433513"/>
          <p14:tracePt t="16163" x="6811963" y="1439863"/>
          <p14:tracePt t="16173" x="6773863" y="1446213"/>
          <p14:tracePt t="16181" x="6754813" y="1452563"/>
          <p14:tracePt t="16192" x="6710363" y="1465263"/>
          <p14:tracePt t="16199" x="6697663" y="1465263"/>
          <p14:tracePt t="16212" x="6640513" y="1484313"/>
          <p14:tracePt t="16224" x="6607175" y="1490663"/>
          <p14:tracePt t="16232" x="6594475" y="1490663"/>
          <p14:tracePt t="16239" x="6562725" y="1497013"/>
          <p14:tracePt t="16247" x="6537325" y="1504950"/>
          <p14:tracePt t="16260" x="6480175" y="1517650"/>
          <p14:tracePt t="16267" x="6448425" y="1524000"/>
          <p14:tracePt t="16271" x="6416675" y="1530350"/>
          <p14:tracePt t="16274" x="6397625" y="1536700"/>
          <p14:tracePt t="16277" x="6384925" y="1543050"/>
          <p14:tracePt t="16280" x="6372225" y="1543050"/>
          <p14:tracePt t="16286" x="6327775" y="1549400"/>
          <p14:tracePt t="16291" x="6302375" y="1555750"/>
          <p14:tracePt t="16294" x="6296025" y="1562100"/>
          <p14:tracePt t="16297" x="6283325" y="1562100"/>
          <p14:tracePt t="16301" x="6245225" y="1574800"/>
          <p14:tracePt t="16304" x="6226175" y="1581150"/>
          <p14:tracePt t="16307" x="6207125" y="1587500"/>
          <p14:tracePt t="16310" x="6188075" y="1587500"/>
          <p14:tracePt t="16313" x="6167438" y="1593850"/>
          <p14:tracePt t="16317" x="6142038" y="1600200"/>
          <p14:tracePt t="16319" x="6116638" y="1606550"/>
          <p14:tracePt t="16321" x="6103938" y="1612900"/>
          <p14:tracePt t="16323" x="6091238" y="1612900"/>
          <p14:tracePt t="16325" x="6078538" y="1619250"/>
          <p14:tracePt t="16328" x="6059488" y="1625600"/>
          <p14:tracePt t="16330" x="6053138" y="1631950"/>
          <p14:tracePt t="16335" x="6008688" y="1644650"/>
          <p14:tracePt t="16336" x="5995988" y="1644650"/>
          <p14:tracePt t="16339" x="5976938" y="1651000"/>
          <p14:tracePt t="16341" x="5964238" y="1651000"/>
          <p14:tracePt t="16343" x="5945188" y="1657350"/>
          <p14:tracePt t="16347" x="5926138" y="1663700"/>
          <p14:tracePt t="16350" x="5894388" y="1670050"/>
          <p14:tracePt t="16352" x="5862638" y="1670050"/>
          <p14:tracePt t="16354" x="5849938" y="1676400"/>
          <p14:tracePt t="16356" x="5843588" y="1676400"/>
          <p14:tracePt t="16357" x="5824538" y="1682750"/>
          <p14:tracePt t="16359" x="5811838" y="1682750"/>
          <p14:tracePt t="16361" x="5792788" y="1682750"/>
          <p14:tracePt t="16363" x="5786438" y="1689100"/>
          <p14:tracePt t="16368" x="5735638" y="1695450"/>
          <p14:tracePt t="16372" x="5689600" y="1708150"/>
          <p14:tracePt t="16375" x="5645150" y="1714500"/>
          <p14:tracePt t="16377" x="5619750" y="1720850"/>
          <p14:tracePt t="16380" x="5607050" y="1720850"/>
          <p14:tracePt t="16385" x="5486400" y="1733550"/>
          <p14:tracePt t="16388" x="5429250" y="1752600"/>
          <p14:tracePt t="16390" x="5403850" y="1752600"/>
          <p14:tracePt t="16392" x="5391150" y="1752600"/>
          <p14:tracePt t="16394" x="5346700" y="1758950"/>
          <p14:tracePt t="16395" x="5308600" y="1765300"/>
          <p14:tracePt t="16401" x="5224463" y="1784350"/>
          <p14:tracePt t="16403" x="5180013" y="1790700"/>
          <p14:tracePt t="16408" x="5097463" y="1803400"/>
          <p14:tracePt t="16410" x="5065713" y="1816100"/>
          <p14:tracePt t="16414" x="5033963" y="1816100"/>
          <p14:tracePt t="16418" x="4945063" y="1835150"/>
          <p14:tracePt t="16420" x="4926013" y="1841500"/>
          <p14:tracePt t="16422" x="4894263" y="1841500"/>
          <p14:tracePt t="16424" x="4875213" y="1847850"/>
          <p14:tracePt t="16427" x="4849813" y="1860550"/>
          <p14:tracePt t="16429" x="4818063" y="1866900"/>
          <p14:tracePt t="16435" x="4772025" y="1873250"/>
          <p14:tracePt t="16439" x="4746625" y="1879600"/>
          <p14:tracePt t="16443" x="4702175" y="1885950"/>
          <p14:tracePt t="16445" x="4683125" y="1898650"/>
          <p14:tracePt t="16449" x="4657725" y="1911350"/>
          <p14:tracePt t="16455" x="4606925" y="1931988"/>
          <p14:tracePt t="16458" x="4594225" y="1938338"/>
          <p14:tracePt t="16459" x="4581525" y="1944688"/>
          <p14:tracePt t="16461" x="4568825" y="1951038"/>
          <p14:tracePt t="16462" x="4556125" y="1957388"/>
          <p14:tracePt t="16466" x="4530725" y="1976438"/>
          <p14:tracePt t="16468" x="4511675" y="1982788"/>
          <p14:tracePt t="16473" x="4473575" y="2008188"/>
          <p14:tracePt t="16475" x="4467225" y="2014538"/>
          <p14:tracePt t="16477" x="4441825" y="2027238"/>
          <p14:tracePt t="16480" x="4435475" y="2033588"/>
          <p14:tracePt t="16485" x="4384675" y="2065338"/>
          <p14:tracePt t="16487" x="4365625" y="2078038"/>
          <p14:tracePt t="16488" x="4359275" y="2078038"/>
          <p14:tracePt t="16490" x="4346575" y="2090738"/>
          <p14:tracePt t="16493" x="4319588" y="2109788"/>
          <p14:tracePt t="16494" x="4313238" y="2116138"/>
          <p14:tracePt t="16495" x="4300538" y="2122488"/>
          <p14:tracePt t="16500" x="4275138" y="2141538"/>
          <p14:tracePt t="16502" x="4262438" y="2154238"/>
          <p14:tracePt t="16506" x="4230688" y="2173288"/>
          <p14:tracePt t="16508" x="4211638" y="2192338"/>
          <p14:tracePt t="16509" x="4205288" y="2198688"/>
          <p14:tracePt t="16510" x="4198938" y="2198688"/>
          <p14:tracePt t="16512" x="4192588" y="2205038"/>
          <p14:tracePt t="16513" x="4186238" y="2211388"/>
          <p14:tracePt t="16517" x="4167188" y="2230438"/>
          <p14:tracePt t="16519" x="4160838" y="2236788"/>
          <p14:tracePt t="16523" x="4141788" y="2249488"/>
          <p14:tracePt t="16526" x="4116388" y="2268538"/>
          <p14:tracePt t="16528" x="4116388" y="2274888"/>
          <p14:tracePt t="16530" x="4110038" y="2281238"/>
          <p14:tracePt t="16534" x="4090988" y="2293938"/>
          <p14:tracePt t="16540" x="4071938" y="2306638"/>
          <p14:tracePt t="16541" x="4071938" y="2312988"/>
          <p14:tracePt t="16542" x="4065588" y="2312988"/>
          <p14:tracePt t="16544" x="4059238" y="2319338"/>
          <p14:tracePt t="16546" x="4052888" y="2319338"/>
          <p14:tracePt t="16550" x="4040188" y="2332038"/>
          <p14:tracePt t="16553" x="4033838" y="2338388"/>
          <p14:tracePt t="16557" x="4021138" y="2344738"/>
          <p14:tracePt t="16558" x="4014788" y="2351088"/>
          <p14:tracePt t="16560" x="4008438" y="2351088"/>
          <p14:tracePt t="16562" x="4002088" y="2359025"/>
          <p14:tracePt t="16566" x="3983038" y="2371725"/>
          <p14:tracePt t="16570" x="3976688" y="2378075"/>
          <p14:tracePt t="16574" x="3957638" y="2384425"/>
          <p14:tracePt t="16575" x="3951288" y="2390775"/>
          <p14:tracePt t="16577" x="3944938" y="2397125"/>
          <p14:tracePt t="16579" x="3938588" y="2397125"/>
          <p14:tracePt t="16584" x="3925888" y="2409825"/>
          <p14:tracePt t="16587" x="3913188" y="2409825"/>
          <p14:tracePt t="16592" x="3894138" y="2428875"/>
          <p14:tracePt t="16594" x="3887788" y="2435225"/>
          <p14:tracePt t="16595" x="3879850" y="2435225"/>
          <p14:tracePt t="16600" x="3873500" y="2441575"/>
          <p14:tracePt t="16602" x="3867150" y="2441575"/>
          <p14:tracePt t="16606" x="3860800" y="2447925"/>
          <p14:tracePt t="16608" x="3848100" y="2454275"/>
          <p14:tracePt t="16610" x="3841750" y="2460625"/>
          <p14:tracePt t="16617" x="3835400" y="2466975"/>
          <p14:tracePt t="16620" x="3822700" y="2473325"/>
          <p14:tracePt t="16624" x="3816350" y="2479675"/>
          <p14:tracePt t="16626" x="3816350" y="2486025"/>
          <p14:tracePt t="16627" x="3803650" y="2486025"/>
          <p14:tracePt t="16634" x="3790950" y="2498725"/>
          <p14:tracePt t="16640" x="3784600" y="2505075"/>
          <p14:tracePt t="16643" x="3778250" y="2505075"/>
          <p14:tracePt t="16644" x="3778250" y="2511425"/>
          <p14:tracePt t="16650" x="3771900" y="2511425"/>
          <p14:tracePt t="16652" x="3765550" y="2511425"/>
          <p14:tracePt t="16656" x="3759200" y="2517775"/>
          <p14:tracePt t="16663" x="3752850" y="2517775"/>
          <p14:tracePt t="16666" x="3746500" y="2517775"/>
          <p14:tracePt t="16668" x="3746500" y="2524125"/>
          <p14:tracePt t="16672" x="3740150" y="2524125"/>
          <p14:tracePt t="16674" x="3733800" y="2524125"/>
          <p14:tracePt t="16678" x="3727450" y="2530475"/>
          <p14:tracePt t="16683" x="3708400" y="2530475"/>
          <p14:tracePt t="16689" x="3702050" y="2536825"/>
          <p14:tracePt t="16691" x="3676650" y="2536825"/>
          <p14:tracePt t="16694" x="3670300" y="2543175"/>
          <p14:tracePt t="16696" x="3663950" y="2543175"/>
          <p14:tracePt t="16700" x="3638550" y="2543175"/>
          <p14:tracePt t="16703" x="3619500" y="2549525"/>
          <p14:tracePt t="16706" x="3587750" y="2555875"/>
          <p14:tracePt t="16708" x="3581400" y="2555875"/>
          <p14:tracePt t="16709" x="3568700" y="2555875"/>
          <p14:tracePt t="16710" x="3562350" y="2555875"/>
          <p14:tracePt t="16712" x="3556000" y="2562225"/>
          <p14:tracePt t="16713" x="3549650" y="2562225"/>
          <p14:tracePt t="16716" x="3530600" y="2568575"/>
          <p14:tracePt t="16722" x="3505200" y="2568575"/>
          <p14:tracePt t="16723" x="3498850" y="2574925"/>
          <p14:tracePt t="16724" x="3492500" y="2574925"/>
          <p14:tracePt t="16726" x="3473450" y="2581275"/>
          <p14:tracePt t="16728" x="3467100" y="2581275"/>
          <p14:tracePt t="16730" x="3460750" y="2581275"/>
          <p14:tracePt t="16734" x="3441700" y="2587625"/>
          <p14:tracePt t="16740" x="3421063" y="2593975"/>
          <p14:tracePt t="16742" x="3414713" y="2593975"/>
          <p14:tracePt t="16747" x="3408363" y="2593975"/>
          <p14:tracePt t="16752" x="3402013" y="2593975"/>
          <p14:tracePt t="16953" x="3395663" y="2593975"/>
          <p14:tracePt t="16976" x="3389313" y="2593975"/>
          <p14:tracePt t="17001" x="3382963" y="2593975"/>
          <p14:tracePt t="17012" x="3376613" y="2593975"/>
          <p14:tracePt t="17020" x="3376613" y="2587625"/>
          <p14:tracePt t="17030" x="3370263" y="2581275"/>
          <p14:tracePt t="17047" x="3363913" y="2574925"/>
          <p14:tracePt t="17058" x="3363913" y="2568575"/>
          <p14:tracePt t="17071" x="3357563" y="2568575"/>
          <p14:tracePt t="17077" x="3357563" y="2562225"/>
          <p14:tracePt t="17125" x="3357563" y="2555875"/>
          <p14:tracePt t="17234" x="3357563" y="2549525"/>
          <p14:tracePt t="17242" x="3363913" y="2549525"/>
          <p14:tracePt t="17250" x="3370263" y="2549525"/>
          <p14:tracePt t="17260" x="3376613" y="2543175"/>
          <p14:tracePt t="17270" x="3382963" y="2536825"/>
          <p14:tracePt t="17281" x="3389313" y="2536825"/>
          <p14:tracePt t="17292" x="3389313" y="2530475"/>
          <p14:tracePt t="17306" x="3395663" y="2530475"/>
          <p14:tracePt t="17328" x="3402013" y="2530475"/>
          <p14:tracePt t="17337" x="3402013" y="2524125"/>
          <p14:tracePt t="17345" x="3408363" y="2524125"/>
          <p14:tracePt t="17355" x="3414713" y="2517775"/>
          <p14:tracePt t="17371" x="3414713" y="2511425"/>
          <p14:tracePt t="17373" x="3421063" y="2511425"/>
          <p14:tracePt t="17388" x="3421063" y="2505075"/>
          <p14:tracePt t="17411" x="3421063" y="2498725"/>
          <p14:tracePt t="17436" x="3421063" y="2492375"/>
          <p14:tracePt t="17454" x="3421063" y="2486025"/>
          <p14:tracePt t="17479" x="3427413" y="2486025"/>
          <p14:tracePt t="17487" x="3427413" y="2479675"/>
          <p14:tracePt t="17649" x="3435350" y="2479675"/>
          <p14:tracePt t="17693" x="3441700" y="2479675"/>
          <p14:tracePt t="17726" x="3448050" y="2479675"/>
          <p14:tracePt t="17729" x="3448050" y="2473325"/>
          <p14:tracePt t="17745" x="3454400" y="2473325"/>
          <p14:tracePt t="17755" x="3460750" y="2473325"/>
          <p14:tracePt t="17763" x="3460750" y="2466975"/>
          <p14:tracePt t="17766" x="3467100" y="2466975"/>
          <p14:tracePt t="17782" x="3473450" y="2466975"/>
          <p14:tracePt t="17801" x="3479800" y="2466975"/>
          <p14:tracePt t="17815" x="3486150" y="2466975"/>
          <p14:tracePt t="17820" x="3486150" y="2460625"/>
          <p14:tracePt t="17823" x="3492500" y="2460625"/>
          <p14:tracePt t="17829" x="3498850" y="2460625"/>
          <p14:tracePt t="17834" x="3505200" y="2460625"/>
          <p14:tracePt t="17838" x="3505200" y="2454275"/>
          <p14:tracePt t="17840" x="3511550" y="2454275"/>
          <p14:tracePt t="17845" x="3517900" y="2454275"/>
          <p14:tracePt t="17850" x="3524250" y="2454275"/>
          <p14:tracePt t="17856" x="3530600" y="2454275"/>
          <p14:tracePt t="17860" x="3536950" y="2454275"/>
          <p14:tracePt t="17869" x="3543300" y="2447925"/>
          <p14:tracePt t="17876" x="3549650" y="2447925"/>
          <p14:tracePt t="17899" x="3556000" y="2447925"/>
          <p14:tracePt t="17904" x="3562350" y="2447925"/>
          <p14:tracePt t="17912" x="3568700" y="2447925"/>
          <p14:tracePt t="17923" x="3575050" y="2447925"/>
          <p14:tracePt t="17926" x="3581400" y="2447925"/>
          <p14:tracePt t="17939" x="3594100" y="2447925"/>
          <p14:tracePt t="17944" x="3600450" y="2447925"/>
          <p14:tracePt t="17947" x="3606800" y="2447925"/>
          <p14:tracePt t="17955" x="3619500" y="2447925"/>
          <p14:tracePt t="17962" x="3625850" y="2447925"/>
          <p14:tracePt t="17965" x="3632200" y="2447925"/>
          <p14:tracePt t="17971" x="3638550" y="2447925"/>
          <p14:tracePt t="17974" x="3644900" y="2447925"/>
          <p14:tracePt t="17987" x="3657600" y="2447925"/>
          <p14:tracePt t="18003" x="3663950" y="2447925"/>
          <p14:tracePt t="18010" x="3670300" y="2447925"/>
          <p14:tracePt t="18020" x="3676650" y="2447925"/>
          <p14:tracePt t="18030" x="3683000" y="2447925"/>
          <p14:tracePt t="18037" x="3689350" y="2447925"/>
          <p14:tracePt t="18045" x="3695700" y="2447925"/>
          <p14:tracePt t="18053" x="3702050" y="2447925"/>
          <p14:tracePt t="18060" x="3708400" y="2447925"/>
          <p14:tracePt t="18069" x="3714750" y="2447925"/>
          <p14:tracePt t="18072" x="3721100" y="2447925"/>
          <p14:tracePt t="18078" x="3727450" y="2447925"/>
          <p14:tracePt t="18086" x="3733800" y="2447925"/>
          <p14:tracePt t="18093" x="3740150" y="2447925"/>
          <p14:tracePt t="18104" x="3752850" y="2447925"/>
          <p14:tracePt t="18111" x="3759200" y="2447925"/>
          <p14:tracePt t="18119" x="3765550" y="2447925"/>
          <p14:tracePt t="18127" x="3771900" y="2447925"/>
          <p14:tracePt t="18137" x="3778250" y="2447925"/>
          <p14:tracePt t="18153" x="3784600" y="2447925"/>
          <p14:tracePt t="18161" x="3790950" y="2447925"/>
          <p14:tracePt t="18190" x="3797300" y="2447925"/>
          <p14:tracePt t="18213" x="3803650" y="2447925"/>
          <p14:tracePt t="18511" x="3810000" y="2447925"/>
          <p14:tracePt t="18518" x="3816350" y="2447925"/>
          <p14:tracePt t="18529" x="3822700" y="2447925"/>
          <p14:tracePt t="18554" x="3829050" y="2441575"/>
          <p14:tracePt t="18629" x="3835400" y="2441575"/>
          <p14:tracePt t="18648" x="3841750" y="2441575"/>
          <p14:tracePt t="18691" x="3848100" y="2441575"/>
          <p14:tracePt t="18720" x="3854450" y="2441575"/>
          <p14:tracePt t="18741" x="3860800" y="2441575"/>
          <p14:tracePt t="18747" x="3867150" y="2441575"/>
          <p14:tracePt t="18759" x="3873500" y="2441575"/>
          <p14:tracePt t="18782" x="3879850" y="2441575"/>
          <p14:tracePt t="18819" x="3887788" y="2441575"/>
          <p14:tracePt t="18846" x="3894138" y="2441575"/>
          <p14:tracePt t="18907" x="3900488" y="2441575"/>
          <p14:tracePt t="18913" x="3900488" y="2435225"/>
          <p14:tracePt t="18931" x="3906838" y="2435225"/>
          <p14:tracePt t="18939" x="3906838" y="2428875"/>
          <p14:tracePt t="19042" x="3913188" y="2428875"/>
          <p14:tracePt t="19068" x="3919538" y="2428875"/>
          <p14:tracePt t="19079" x="3925888" y="2428875"/>
          <p14:tracePt t="19086" x="3932238" y="2428875"/>
          <p14:tracePt t="19097" x="3938588" y="2428875"/>
          <p14:tracePt t="19105" x="3944938" y="2428875"/>
          <p14:tracePt t="19121" x="3957638" y="2428875"/>
          <p14:tracePt t="19128" x="3963988" y="2428875"/>
          <p14:tracePt t="19138" x="3970338" y="2422525"/>
          <p14:tracePt t="19142" x="3976688" y="2422525"/>
          <p14:tracePt t="19154" x="3989388" y="2422525"/>
          <p14:tracePt t="19159" x="3989388" y="2416175"/>
          <p14:tracePt t="19169" x="3995738" y="2416175"/>
          <p14:tracePt t="19176" x="4002088" y="2416175"/>
          <p14:tracePt t="19187" x="4008438" y="2409825"/>
          <p14:tracePt t="19206" x="4014788" y="2409825"/>
          <p14:tracePt t="19429" x="4021138" y="2409825"/>
          <p14:tracePt t="19438" x="4021138" y="2403475"/>
          <p14:tracePt t="19444" x="4027488" y="2403475"/>
          <p14:tracePt t="19457" x="4033838" y="2403475"/>
          <p14:tracePt t="19470" x="4040188" y="2403475"/>
          <p14:tracePt t="19486" x="4046538" y="2403475"/>
          <p14:tracePt t="19503" x="4052888" y="2403475"/>
          <p14:tracePt t="19510" x="4052888" y="2397125"/>
          <p14:tracePt t="19526" x="4059238" y="2397125"/>
          <p14:tracePt t="19554" x="4065588" y="2397125"/>
          <p14:tracePt t="19576" x="4071938" y="2397125"/>
          <p14:tracePt t="19593" x="4071938" y="2390775"/>
          <p14:tracePt t="19605" x="4078288" y="2390775"/>
          <p14:tracePt t="19680" x="4084638" y="2390775"/>
          <p14:tracePt t="19692" x="4090988" y="2390775"/>
          <p14:tracePt t="19705" x="4103688" y="2390775"/>
          <p14:tracePt t="19714" x="4110038" y="2390775"/>
          <p14:tracePt t="19722" x="4116388" y="2390775"/>
          <p14:tracePt t="19725" x="4122738" y="2390775"/>
          <p14:tracePt t="19729" x="4129088" y="2390775"/>
          <p14:tracePt t="19741" x="4141788" y="2384425"/>
          <p14:tracePt t="19747" x="4148138" y="2384425"/>
          <p14:tracePt t="19760" x="4167188" y="2378075"/>
          <p14:tracePt t="19766" x="4173538" y="2378075"/>
          <p14:tracePt t="19771" x="4192588" y="2378075"/>
          <p14:tracePt t="19778" x="4198938" y="2378075"/>
          <p14:tracePt t="19789" x="4211638" y="2371725"/>
          <p14:tracePt t="19796" x="4224338" y="2371725"/>
          <p14:tracePt t="19802" x="4230688" y="2371725"/>
          <p14:tracePt t="19807" x="4237038" y="2371725"/>
          <p14:tracePt t="19816" x="4243388" y="2371725"/>
          <p14:tracePt t="19821" x="4249738" y="2371725"/>
          <p14:tracePt t="19824" x="4256088" y="2371725"/>
          <p14:tracePt t="19827" x="4262438" y="2371725"/>
          <p14:tracePt t="19834" x="4275138" y="2371725"/>
          <p14:tracePt t="19841" x="4287838" y="2365375"/>
          <p14:tracePt t="19843" x="4294188" y="2365375"/>
          <p14:tracePt t="19851" x="4306888" y="2365375"/>
          <p14:tracePt t="19857" x="4313238" y="2365375"/>
          <p14:tracePt t="19858" x="4319588" y="2365375"/>
          <p14:tracePt t="19861" x="4325938" y="2365375"/>
          <p14:tracePt t="19866" x="4332288" y="2365375"/>
          <p14:tracePt t="19867" x="4338638" y="2365375"/>
          <p14:tracePt t="19871" x="4346575" y="2365375"/>
          <p14:tracePt t="19873" x="4352925" y="2365375"/>
          <p14:tracePt t="19877" x="4359275" y="2365375"/>
          <p14:tracePt t="19883" x="4371975" y="2365375"/>
          <p14:tracePt t="19890" x="4378325" y="2365375"/>
          <p14:tracePt t="19891" x="4384675" y="2359025"/>
          <p14:tracePt t="19895" x="4391025" y="2359025"/>
          <p14:tracePt t="19900" x="4397375" y="2359025"/>
          <p14:tracePt t="19906" x="4403725" y="2359025"/>
          <p14:tracePt t="19909" x="4410075" y="2359025"/>
          <p14:tracePt t="19912" x="4416425" y="2359025"/>
          <p14:tracePt t="19916" x="4422775" y="2359025"/>
          <p14:tracePt t="19922" x="4429125" y="2359025"/>
          <p14:tracePt t="19928" x="4435475" y="2359025"/>
          <p14:tracePt t="19933" x="4441825" y="2359025"/>
          <p14:tracePt t="19939" x="4448175" y="2359025"/>
          <p14:tracePt t="19943" x="4454525" y="2359025"/>
          <p14:tracePt t="19951" x="4460875" y="2359025"/>
          <p14:tracePt t="19956" x="4467225" y="2359025"/>
          <p14:tracePt t="19961" x="4473575" y="2359025"/>
          <p14:tracePt t="19968" x="4479925" y="2359025"/>
          <p14:tracePt t="19975" x="4486275" y="2359025"/>
          <p14:tracePt t="19988" x="4498975" y="2359025"/>
          <p14:tracePt t="19996" x="4505325" y="2359025"/>
          <p14:tracePt t="20006" x="4511675" y="2359025"/>
          <p14:tracePt t="20009" x="4518025" y="2359025"/>
          <p14:tracePt t="20020" x="4524375" y="2359025"/>
          <p14:tracePt t="20022" x="4530725" y="2359025"/>
          <p14:tracePt t="20030" x="4537075" y="2359025"/>
          <p14:tracePt t="20038" x="4543425" y="2359025"/>
          <p14:tracePt t="20042" x="4549775" y="2359025"/>
          <p14:tracePt t="20047" x="4556125" y="2359025"/>
          <p14:tracePt t="20054" x="4568825" y="2359025"/>
          <p14:tracePt t="20058" x="4575175" y="2359025"/>
          <p14:tracePt t="20062" x="4581525" y="2359025"/>
          <p14:tracePt t="20071" x="4600575" y="2359025"/>
          <p14:tracePt t="20077" x="4606925" y="2359025"/>
          <p14:tracePt t="20080" x="4613275" y="2359025"/>
          <p14:tracePt t="20089" x="4632325" y="2359025"/>
          <p14:tracePt t="20093" x="4645025" y="2359025"/>
          <p14:tracePt t="20104" x="4664075" y="2359025"/>
          <p14:tracePt t="20107" x="4670425" y="2359025"/>
          <p14:tracePt t="20111" x="4676775" y="2359025"/>
          <p14:tracePt t="20114" x="4683125" y="2359025"/>
          <p14:tracePt t="20121" x="4702175" y="2359025"/>
          <p14:tracePt t="20125" x="4708525" y="2359025"/>
          <p14:tracePt t="20131" x="4714875" y="2359025"/>
          <p14:tracePt t="20137" x="4727575" y="2359025"/>
          <p14:tracePt t="20141" x="4733925" y="2359025"/>
          <p14:tracePt t="20144" x="4740275" y="2359025"/>
          <p14:tracePt t="20153" x="4752975" y="2359025"/>
          <p14:tracePt t="20158" x="4765675" y="2359025"/>
          <p14:tracePt t="20161" x="4772025" y="2359025"/>
          <p14:tracePt t="20170" x="4791075" y="2359025"/>
          <p14:tracePt t="20175" x="4797425" y="2359025"/>
          <p14:tracePt t="20177" x="4805363" y="2359025"/>
          <p14:tracePt t="20182" x="4811713" y="2359025"/>
          <p14:tracePt t="20188" x="4830763" y="2359025"/>
          <p14:tracePt t="20191" x="4837113" y="2359025"/>
          <p14:tracePt t="20194" x="4843463" y="2359025"/>
          <p14:tracePt t="20199" x="4849813" y="2359025"/>
          <p14:tracePt t="20205" x="4868863" y="2359025"/>
          <p14:tracePt t="20209" x="4875213" y="2359025"/>
          <p14:tracePt t="20214" x="4881563" y="2351088"/>
          <p14:tracePt t="20222" x="4900613" y="2351088"/>
          <p14:tracePt t="20225" x="4906963" y="2351088"/>
          <p14:tracePt t="20229" x="4919663" y="2351088"/>
          <p14:tracePt t="20238" x="4938713" y="2351088"/>
          <p14:tracePt t="20243" x="4951413" y="2351088"/>
          <p14:tracePt t="20249" x="4957763" y="2344738"/>
          <p14:tracePt t="20261" x="5008563" y="2344738"/>
          <p14:tracePt t="20280" x="5072063" y="2344738"/>
          <p14:tracePt t="20291" x="5110163" y="2344738"/>
          <p14:tracePt t="20298" x="5129213" y="2344738"/>
          <p14:tracePt t="20304" x="5154613" y="2344738"/>
          <p14:tracePt t="20311" x="5180013" y="2344738"/>
          <p14:tracePt t="20317" x="5186363" y="2344738"/>
          <p14:tracePt t="20323" x="5211763" y="2344738"/>
          <p14:tracePt t="20329" x="5218113" y="2338388"/>
          <p14:tracePt t="20338" x="5243513" y="2338388"/>
          <p14:tracePt t="20342" x="5256213" y="2338388"/>
          <p14:tracePt t="20347" x="5264150" y="2338388"/>
          <p14:tracePt t="20350" x="5270500" y="2338388"/>
          <p14:tracePt t="20351" x="5276850" y="2338388"/>
          <p14:tracePt t="20353" x="5283200" y="2338388"/>
          <p14:tracePt t="20357" x="5289550" y="2338388"/>
          <p14:tracePt t="20359" x="5295900" y="2332038"/>
          <p14:tracePt t="20362" x="5302250" y="2332038"/>
          <p14:tracePt t="20369" x="5321300" y="2332038"/>
          <p14:tracePt t="20374" x="5334000" y="2332038"/>
          <p14:tracePt t="20378" x="5340350" y="2332038"/>
          <p14:tracePt t="20384" x="5353050" y="2332038"/>
          <p14:tracePt t="20389" x="5359400" y="2332038"/>
          <p14:tracePt t="20391" x="5365750" y="2332038"/>
          <p14:tracePt t="20394" x="5372100" y="2332038"/>
          <p14:tracePt t="20396" x="5378450" y="2332038"/>
          <p14:tracePt t="20401" x="5384800" y="2332038"/>
          <p14:tracePt t="20405" x="5391150" y="2332038"/>
          <p14:tracePt t="20408" x="5397500" y="2332038"/>
          <p14:tracePt t="20411" x="5403850" y="2332038"/>
          <p14:tracePt t="20417" x="5416550" y="2332038"/>
          <p14:tracePt t="20423" x="5422900" y="2332038"/>
          <p14:tracePt t="20426" x="5429250" y="2332038"/>
          <p14:tracePt t="20434" x="5441950" y="2332038"/>
          <p14:tracePt t="20439" x="5448300" y="2332038"/>
          <p14:tracePt t="20444" x="5454650" y="2332038"/>
          <p14:tracePt t="20450" x="5467350" y="2325688"/>
          <p14:tracePt t="20456" x="5473700" y="2325688"/>
          <p14:tracePt t="20461" x="5480050" y="2325688"/>
          <p14:tracePt t="20466" x="5486400" y="2325688"/>
          <p14:tracePt t="20470" x="5492750" y="2325688"/>
          <p14:tracePt t="20473" x="5499100" y="2325688"/>
          <p14:tracePt t="20476" x="5505450" y="2325688"/>
          <p14:tracePt t="20484" x="5511800" y="2325688"/>
          <p14:tracePt t="20486" x="5518150" y="2325688"/>
          <p14:tracePt t="20489" x="5524500" y="2319338"/>
          <p14:tracePt t="20496" x="5530850" y="2319338"/>
          <p14:tracePt t="20500" x="5537200" y="2319338"/>
          <p14:tracePt t="20506" x="5543550" y="2319338"/>
          <p14:tracePt t="20508" x="5549900" y="2319338"/>
          <p14:tracePt t="20513" x="5556250" y="2319338"/>
          <p14:tracePt t="20517" x="5562600" y="2319338"/>
          <p14:tracePt t="20521" x="5568950" y="2319338"/>
          <p14:tracePt t="20524" x="5575300" y="2312988"/>
          <p14:tracePt t="20529" x="5581650" y="2312988"/>
          <p14:tracePt t="20534" x="5588000" y="2312988"/>
          <p14:tracePt t="20536" x="5594350" y="2312988"/>
          <p14:tracePt t="20539" x="5600700" y="2312988"/>
          <p14:tracePt t="20542" x="5607050" y="2312988"/>
          <p14:tracePt t="20550" x="5619750" y="2312988"/>
          <p14:tracePt t="20553" x="5626100" y="2312988"/>
          <p14:tracePt t="20557" x="5632450" y="2312988"/>
          <p14:tracePt t="20559" x="5638800" y="2312988"/>
          <p14:tracePt t="20561" x="5645150" y="2312988"/>
          <p14:tracePt t="20568" x="5664200" y="2306638"/>
          <p14:tracePt t="20573" x="5670550" y="2306638"/>
          <p14:tracePt t="20575" x="5676900" y="2306638"/>
          <p14:tracePt t="20579" x="5689600" y="2306638"/>
          <p14:tracePt t="20586" x="5708650" y="2300288"/>
          <p14:tracePt t="20590" x="5716588" y="2300288"/>
          <p14:tracePt t="20592" x="5722938" y="2293938"/>
          <p14:tracePt t="20595" x="5729288" y="2293938"/>
          <p14:tracePt t="20602" x="5748338" y="2293938"/>
          <p14:tracePt t="20606" x="5754688" y="2293938"/>
          <p14:tracePt t="20609" x="5767388" y="2293938"/>
          <p14:tracePt t="20618" x="5780088" y="2287588"/>
          <p14:tracePt t="20621" x="5786438" y="2287588"/>
          <p14:tracePt t="20624" x="5792788" y="2287588"/>
          <p14:tracePt t="20626" x="5799138" y="2287588"/>
          <p14:tracePt t="20635" x="5811838" y="2287588"/>
          <p14:tracePt t="20641" x="5818188" y="2281238"/>
          <p14:tracePt t="20644" x="5824538" y="2281238"/>
          <p14:tracePt t="20651" x="5830888" y="2281238"/>
          <p14:tracePt t="20653" x="5837238" y="2281238"/>
          <p14:tracePt t="20659" x="5843588" y="2281238"/>
          <p14:tracePt t="20667" x="5856288" y="2281238"/>
          <p14:tracePt t="20673" x="5862638" y="2281238"/>
          <p14:tracePt t="20675" x="5868988" y="2281238"/>
          <p14:tracePt t="20684" x="5881688" y="2281238"/>
          <p14:tracePt t="20692" x="5894388" y="2281238"/>
          <p14:tracePt t="20702" x="5907088" y="2281238"/>
          <p14:tracePt t="20709" x="5913438" y="2281238"/>
          <p14:tracePt t="20721" x="5926138" y="2274888"/>
          <p14:tracePt t="20724" x="5932488" y="2274888"/>
          <p14:tracePt t="20729" x="5938838" y="2274888"/>
          <p14:tracePt t="20734" x="5945188" y="2274888"/>
          <p14:tracePt t="20740" x="5951538" y="2274888"/>
          <p14:tracePt t="20750" x="5957888" y="2274888"/>
          <p14:tracePt t="20753" x="5964238" y="2274888"/>
          <p14:tracePt t="20760" x="5970588" y="2274888"/>
          <p14:tracePt t="20761" x="5970588" y="2268538"/>
          <p14:tracePt t="20772" x="5976938" y="2268538"/>
          <p14:tracePt t="20773" x="5983288" y="2268538"/>
          <p14:tracePt t="20782" x="5989638" y="2268538"/>
          <p14:tracePt t="20789" x="5995988" y="2268538"/>
          <p14:tracePt t="20796" x="6002338" y="2268538"/>
          <p14:tracePt t="20799" x="6008688" y="2268538"/>
          <p14:tracePt t="20806" x="6015038" y="2268538"/>
          <p14:tracePt t="20809" x="6021388" y="2268538"/>
          <p14:tracePt t="20815" x="6027738" y="2268538"/>
          <p14:tracePt t="20822" x="6034088" y="2268538"/>
          <p14:tracePt t="20824" x="6040438" y="2268538"/>
          <p14:tracePt t="20829" x="6040438" y="2262188"/>
          <p14:tracePt t="20832" x="6046788" y="2262188"/>
          <p14:tracePt t="20837" x="6053138" y="2262188"/>
          <p14:tracePt t="20841" x="6059488" y="2262188"/>
          <p14:tracePt t="20845" x="6065838" y="2262188"/>
          <p14:tracePt t="20849" x="6065838" y="2255838"/>
          <p14:tracePt t="20850" x="6072188" y="2255838"/>
          <p14:tracePt t="20853" x="6078538" y="2255838"/>
          <p14:tracePt t="20856" x="6084888" y="2255838"/>
          <p14:tracePt t="20861" x="6091238" y="2255838"/>
          <p14:tracePt t="20867" x="6103938" y="2255838"/>
          <p14:tracePt t="20869" x="6110288" y="2255838"/>
          <p14:tracePt t="20874" x="6116638" y="2249488"/>
          <p14:tracePt t="20876" x="6122988" y="2249488"/>
          <p14:tracePt t="20882" x="6135688" y="2243138"/>
          <p14:tracePt t="20887" x="6142038" y="2243138"/>
          <p14:tracePt t="20890" x="6148388" y="2243138"/>
          <p14:tracePt t="20892" x="6154738" y="2243138"/>
          <p14:tracePt t="20901" x="6167438" y="2243138"/>
          <p14:tracePt t="20906" x="6175375" y="2236788"/>
          <p14:tracePt t="20918" x="6188075" y="2236788"/>
          <p14:tracePt t="20926" x="6194425" y="2236788"/>
          <p14:tracePt t="20935" x="6200775" y="2236788"/>
          <p14:tracePt t="20940" x="6200775" y="2230438"/>
          <p14:tracePt t="20946" x="6207125" y="2230438"/>
          <p14:tracePt t="20958" x="6213475" y="2230438"/>
          <p14:tracePt t="20981" x="6219825" y="2230438"/>
          <p14:tracePt t="21032" x="6226175" y="2230438"/>
          <p14:tracePt t="21042" x="6232525" y="2230438"/>
          <p14:tracePt t="21053" x="6238875" y="2230438"/>
          <p14:tracePt t="21060" x="6245225" y="2230438"/>
          <p14:tracePt t="21068" x="6251575" y="2230438"/>
          <p14:tracePt t="21076" x="6257925" y="2230438"/>
          <p14:tracePt t="21085" x="6264275" y="2230438"/>
          <p14:tracePt t="21091" x="6270625" y="2230438"/>
          <p14:tracePt t="21096" x="6276975" y="2230438"/>
          <p14:tracePt t="21103" x="6283325" y="2230438"/>
          <p14:tracePt t="21106" x="6289675" y="2230438"/>
          <p14:tracePt t="21112" x="6296025" y="2230438"/>
          <p14:tracePt t="21120" x="6302375" y="2230438"/>
          <p14:tracePt t="21122" x="6308725" y="2230438"/>
          <p14:tracePt t="21129" x="6315075" y="2230438"/>
          <p14:tracePt t="21136" x="6321425" y="2230438"/>
          <p14:tracePt t="21143" x="6327775" y="2230438"/>
          <p14:tracePt t="21151" x="6334125" y="2230438"/>
          <p14:tracePt t="21158" x="6340475" y="2230438"/>
          <p14:tracePt t="21168" x="6346825" y="2230438"/>
          <p14:tracePt t="21178" x="6353175" y="2230438"/>
          <p14:tracePt t="21190" x="6359525" y="2230438"/>
          <p14:tracePt t="21201" x="6365875" y="2230438"/>
          <p14:tracePt t="21211" x="6372225" y="2230438"/>
          <p14:tracePt t="21221" x="6378575" y="2230438"/>
          <p14:tracePt t="21228" x="6384925" y="2230438"/>
          <p14:tracePt t="21241" x="6391275" y="2230438"/>
          <p14:tracePt t="21247" x="6397625" y="2230438"/>
          <p14:tracePt t="21259" x="6403975" y="2224088"/>
          <p14:tracePt t="21265" x="6410325" y="2224088"/>
          <p14:tracePt t="21275" x="6423025" y="2224088"/>
          <p14:tracePt t="21281" x="6429375" y="2224088"/>
          <p14:tracePt t="21292" x="6442075" y="2217738"/>
          <p14:tracePt t="21303" x="6454775" y="2211388"/>
          <p14:tracePt t="21314" x="6461125" y="2211388"/>
          <p14:tracePt t="21325" x="6467475" y="2211388"/>
          <p14:tracePt t="21345" x="6473825" y="2211388"/>
          <p14:tracePt t="21354" x="6473825" y="2205038"/>
          <p14:tracePt t="21367" x="6480175" y="2205038"/>
          <p14:tracePt t="21435" x="6486525" y="2205038"/>
          <p14:tracePt t="21471" x="6492875" y="2205038"/>
          <p14:tracePt t="21502" x="6499225" y="2205038"/>
          <p14:tracePt t="21527" x="6505575" y="2205038"/>
          <p14:tracePt t="21546" x="6511925" y="2205038"/>
          <p14:tracePt t="21570" x="6518275" y="2205038"/>
          <p14:tracePt t="21591" x="6524625" y="2205038"/>
          <p14:tracePt t="21603" x="6530975" y="2205038"/>
          <p14:tracePt t="21613" x="6537325" y="2205038"/>
          <p14:tracePt t="21620" x="6543675" y="2205038"/>
          <p14:tracePt t="21627" x="6550025" y="2205038"/>
          <p14:tracePt t="21636" x="6562725" y="2205038"/>
          <p14:tracePt t="21644" x="6569075" y="2205038"/>
          <p14:tracePt t="21653" x="6581775" y="2205038"/>
          <p14:tracePt t="21661" x="6588125" y="2205038"/>
          <p14:tracePt t="21671" x="6600825" y="2205038"/>
          <p14:tracePt t="21678" x="6607175" y="2205038"/>
          <p14:tracePt t="21686" x="6613525" y="2205038"/>
          <p14:tracePt t="21704" x="6619875" y="2205038"/>
          <p14:tracePt t="21711" x="6626225" y="2205038"/>
          <p14:tracePt t="21723" x="6634163" y="2205038"/>
          <p14:tracePt t="21737" x="6640513" y="2205038"/>
          <p14:tracePt t="21762" x="6646863" y="2205038"/>
          <p14:tracePt t="21787" x="6659563" y="2205038"/>
          <p14:tracePt t="21796" x="6665913" y="2205038"/>
          <p14:tracePt t="21804" x="6672263" y="2205038"/>
          <p14:tracePt t="21810" x="6678613" y="2205038"/>
          <p14:tracePt t="21814" x="6684963" y="2205038"/>
          <p14:tracePt t="21818" x="6691313" y="2205038"/>
          <p14:tracePt t="21825" x="6697663" y="2205038"/>
          <p14:tracePt t="21834" x="6710363" y="2205038"/>
          <p14:tracePt t="21840" x="6716713" y="2205038"/>
          <p14:tracePt t="21848" x="6723063" y="2205038"/>
          <p14:tracePt t="21850" x="6729413" y="2205038"/>
          <p14:tracePt t="21856" x="6735763" y="2205038"/>
          <p14:tracePt t="21865" x="6742113" y="2205038"/>
          <p14:tracePt t="21870" x="6748463" y="2205038"/>
          <p14:tracePt t="21882" x="6761163" y="2205038"/>
          <p14:tracePt t="21885" x="6767513" y="2205038"/>
          <p14:tracePt t="21891" x="6773863" y="2205038"/>
          <p14:tracePt t="21901" x="6780213" y="2205038"/>
          <p14:tracePt t="21902" x="6786563" y="2205038"/>
          <p14:tracePt t="21907" x="6792913" y="2205038"/>
          <p14:tracePt t="21915" x="6799263" y="2205038"/>
          <p14:tracePt t="21916" x="6805613" y="2205038"/>
          <p14:tracePt t="21922" x="6811963" y="2205038"/>
          <p14:tracePt t="21925" x="6818313" y="2205038"/>
          <p14:tracePt t="21929" x="6824663" y="2205038"/>
          <p14:tracePt t="21934" x="6831013" y="2205038"/>
          <p14:tracePt t="21937" x="6837363" y="2205038"/>
          <p14:tracePt t="21940" x="6843713" y="2205038"/>
          <p14:tracePt t="21943" x="6850063" y="2205038"/>
          <p14:tracePt t="21945" x="6856413" y="2205038"/>
          <p14:tracePt t="21949" x="6862763" y="2205038"/>
          <p14:tracePt t="21952" x="6869113" y="2205038"/>
          <p14:tracePt t="21956" x="6875463" y="2205038"/>
          <p14:tracePt t="21958" x="6881813" y="2198688"/>
          <p14:tracePt t="21962" x="6888163" y="2198688"/>
          <p14:tracePt t="21966" x="6900863" y="2198688"/>
          <p14:tracePt t="21971" x="6907213" y="2198688"/>
          <p14:tracePt t="21974" x="6913563" y="2198688"/>
          <p14:tracePt t="21976" x="6919913" y="2198688"/>
          <p14:tracePt t="21982" x="6932613" y="2198688"/>
          <p14:tracePt t="21988" x="6938963" y="2198688"/>
          <p14:tracePt t="21992" x="6945313" y="2198688"/>
          <p14:tracePt t="21999" x="6958013" y="2198688"/>
          <p14:tracePt t="22006" x="6964363" y="2198688"/>
          <p14:tracePt t="22009" x="6970713" y="2198688"/>
          <p14:tracePt t="22016" x="6977063" y="2198688"/>
          <p14:tracePt t="22020" x="6983413" y="2198688"/>
          <p14:tracePt t="22023" x="6989763" y="2198688"/>
          <p14:tracePt t="22030" x="6996113" y="2198688"/>
          <p14:tracePt t="22035" x="7002463" y="2198688"/>
          <p14:tracePt t="22042" x="7015163" y="2192338"/>
          <p14:tracePt t="22053" x="7021513" y="2192338"/>
          <p14:tracePt t="22058" x="7027863" y="2192338"/>
          <p14:tracePt t="22070" x="7034213" y="2192338"/>
          <p14:tracePt t="22077" x="7040563" y="2192338"/>
          <p14:tracePt t="22086" x="7046913" y="2192338"/>
          <p14:tracePt t="22119" x="7053263" y="2192338"/>
          <p14:tracePt t="22257" x="7059613" y="2192338"/>
          <p14:tracePt t="22269" x="7065963" y="2192338"/>
          <p14:tracePt t="22285" x="7072313" y="2192338"/>
          <p14:tracePt t="22296" x="7078663" y="2192338"/>
          <p14:tracePt t="22310" x="7085013" y="2192338"/>
          <p14:tracePt t="22324" x="7092950" y="2192338"/>
          <p14:tracePt t="22350" x="7099300" y="2192338"/>
          <p14:tracePt t="22359" x="7099300" y="2185988"/>
          <p14:tracePt t="22373" x="7105650" y="2185988"/>
          <p14:tracePt t="22390" x="7112000" y="2185988"/>
          <p14:tracePt t="22402" x="7118350" y="2185988"/>
          <p14:tracePt t="22418" x="7124700" y="2185988"/>
          <p14:tracePt t="22457" x="7131050" y="2185988"/>
          <p14:tracePt t="22495" x="7137400" y="2185988"/>
          <p14:tracePt t="22517" x="7143750" y="2185988"/>
          <p14:tracePt t="22545" x="7150100" y="2185988"/>
          <p14:tracePt t="22579" x="7156450" y="2185988"/>
          <p14:tracePt t="22630" x="7162800" y="2185988"/>
          <p14:tracePt t="22640" x="7169150" y="2185988"/>
          <p14:tracePt t="22646" x="7175500" y="2185988"/>
          <p14:tracePt t="22653" x="7181850" y="2185988"/>
          <p14:tracePt t="22660" x="7188200" y="2185988"/>
          <p14:tracePt t="22664" x="7194550" y="2185988"/>
          <p14:tracePt t="22670" x="7200900" y="2185988"/>
          <p14:tracePt t="22673" x="7207250" y="2185988"/>
          <p14:tracePt t="22677" x="7213600" y="2185988"/>
          <p14:tracePt t="22688" x="7219950" y="2185988"/>
          <p14:tracePt t="22694" x="7226300" y="2179638"/>
          <p14:tracePt t="22704" x="7232650" y="2179638"/>
          <p14:tracePt t="22723" x="7239000" y="2179638"/>
          <p14:tracePt t="22775" x="7245350" y="2179638"/>
          <p14:tracePt t="22790" x="7251700" y="2179638"/>
          <p14:tracePt t="22807" x="7258050" y="2179638"/>
          <p14:tracePt t="22818" x="7264400" y="2179638"/>
          <p14:tracePt t="22827" x="7270750" y="2179638"/>
          <p14:tracePt t="22835" x="7277100" y="2179638"/>
          <p14:tracePt t="22844" x="7283450" y="2179638"/>
          <p14:tracePt t="22853" x="7289800" y="2179638"/>
          <p14:tracePt t="22860" x="7296150" y="2179638"/>
          <p14:tracePt t="22869" x="7302500" y="2179638"/>
          <p14:tracePt t="22887" x="7308850" y="2179638"/>
          <p14:tracePt t="22905" x="7315200" y="2179638"/>
          <p14:tracePt t="22921" x="7321550" y="2179638"/>
          <p14:tracePt t="22931" x="7327900" y="2179638"/>
          <p14:tracePt t="22946" x="7334250" y="2179638"/>
          <p14:tracePt t="22964" x="7340600" y="2179638"/>
          <p14:tracePt t="22987" x="7346950" y="2179638"/>
          <p14:tracePt t="23004" x="7353300" y="2179638"/>
          <p14:tracePt t="23021" x="7359650" y="2179638"/>
          <p14:tracePt t="23027" x="7366000" y="2179638"/>
          <p14:tracePt t="23039" x="7372350" y="2179638"/>
          <p14:tracePt t="23054" x="7378700" y="2179638"/>
          <p14:tracePt t="23070" x="7385050" y="2179638"/>
          <p14:tracePt t="23078" x="7391400" y="2179638"/>
          <p14:tracePt t="23095" x="7397750" y="2179638"/>
          <p14:tracePt t="23111" x="7404100" y="2179638"/>
          <p14:tracePt t="23129" x="7410450" y="2179638"/>
          <p14:tracePt t="23144" x="7410450" y="2185988"/>
          <p14:tracePt t="23153" x="7416800" y="2185988"/>
          <p14:tracePt t="23160" x="7423150" y="2185988"/>
          <p14:tracePt t="23173" x="7429500" y="2192338"/>
          <p14:tracePt t="23180" x="7435850" y="2192338"/>
          <p14:tracePt t="23188" x="7442200" y="2192338"/>
          <p14:tracePt t="23205" x="7448550" y="2198688"/>
          <p14:tracePt t="23210" x="7454900" y="2198688"/>
          <p14:tracePt t="23221" x="7461250" y="2198688"/>
          <p14:tracePt t="23229" x="7467600" y="2198688"/>
          <p14:tracePt t="23241" x="7480300" y="2205038"/>
          <p14:tracePt t="23254" x="7493000" y="2205038"/>
          <p14:tracePt t="23262" x="7505700" y="2205038"/>
          <p14:tracePt t="23270" x="7518400" y="2205038"/>
          <p14:tracePt t="23275" x="7524750" y="2205038"/>
          <p14:tracePt t="23291" x="7545388" y="2205038"/>
          <p14:tracePt t="23296" x="7551738" y="2205038"/>
          <p14:tracePt t="23308" x="7564438" y="2205038"/>
          <p14:tracePt t="23316" x="7570788" y="2205038"/>
          <p14:tracePt t="23322" x="7577138" y="2205038"/>
          <p14:tracePt t="23337" x="7589838" y="2205038"/>
          <p14:tracePt t="23345" x="7596188" y="2205038"/>
          <p14:tracePt t="23352" x="7602538" y="2205038"/>
          <p14:tracePt t="23362" x="7608888" y="2205038"/>
          <p14:tracePt t="23600" x="7615238" y="2205038"/>
          <p14:tracePt t="23621" x="7621588" y="2205038"/>
          <p14:tracePt t="23628" x="7627938" y="2205038"/>
          <p14:tracePt t="23637" x="7640638" y="2205038"/>
          <p14:tracePt t="23646" x="7646988" y="2205038"/>
          <p14:tracePt t="23654" x="7659688" y="2198688"/>
          <p14:tracePt t="23662" x="7666038" y="2198688"/>
          <p14:tracePt t="23669" x="7672388" y="2198688"/>
          <p14:tracePt t="23674" x="7672388" y="2192338"/>
          <p14:tracePt t="23677" x="7678738" y="2192338"/>
          <p14:tracePt t="23692" x="7685088" y="2185988"/>
          <p14:tracePt t="23696" x="7691438" y="2185988"/>
          <p14:tracePt t="23707" x="7697788" y="2185988"/>
          <p14:tracePt t="23722" x="7704138" y="2179638"/>
          <p14:tracePt t="23741" x="7710488" y="2179638"/>
          <p14:tracePt t="23762" x="7716838" y="2179638"/>
          <p14:tracePt t="23777" x="7723188" y="2179638"/>
          <p14:tracePt t="23789" x="7723188" y="2173288"/>
          <p14:tracePt t="23794" x="7729538" y="2173288"/>
          <p14:tracePt t="23803" x="7735888" y="2173288"/>
          <p14:tracePt t="23819" x="7742238" y="2173288"/>
          <p14:tracePt t="23833" x="7748588" y="2173288"/>
          <p14:tracePt t="23841" x="7754938" y="2173288"/>
          <p14:tracePt t="23851" x="7761288" y="2173288"/>
          <p14:tracePt t="23859" x="7767638" y="2173288"/>
          <p14:tracePt t="23869" x="7773988" y="2166938"/>
          <p14:tracePt t="23873" x="7780338" y="2166938"/>
          <p14:tracePt t="23886" x="7793038" y="2166938"/>
          <p14:tracePt t="23891" x="7799388" y="2166938"/>
          <p14:tracePt t="23906" x="7805738" y="2166938"/>
          <p14:tracePt t="23912" x="7812088" y="2166938"/>
          <p14:tracePt t="23999" x="7805738" y="2173288"/>
          <p14:tracePt t="24003" x="7793038" y="2179638"/>
          <p14:tracePt t="24008" x="7773988" y="2185988"/>
          <p14:tracePt t="24012" x="7761288" y="2192338"/>
          <p14:tracePt t="24018" x="7742238" y="2205038"/>
          <p14:tracePt t="24022" x="7716838" y="2211388"/>
          <p14:tracePt t="24025" x="7704138" y="2211388"/>
          <p14:tracePt t="24029" x="7691438" y="2217738"/>
          <p14:tracePt t="24034" x="7672388" y="2224088"/>
          <p14:tracePt t="24038" x="7653338" y="2230438"/>
          <p14:tracePt t="24042" x="7640638" y="2230438"/>
          <p14:tracePt t="24047" x="7634288" y="2236788"/>
          <p14:tracePt t="24051" x="7615238" y="2236788"/>
          <p14:tracePt t="24054" x="7602538" y="2236788"/>
          <p14:tracePt t="24058" x="7589838" y="2236788"/>
          <p14:tracePt t="24062" x="7577138" y="2236788"/>
          <p14:tracePt t="24071" x="7545388" y="2243138"/>
          <p14:tracePt t="24075" x="7531100" y="2243138"/>
          <p14:tracePt t="24079" x="7518400" y="2243138"/>
          <p14:tracePt t="24089" x="7454900" y="2243138"/>
          <p14:tracePt t="24095" x="7410450" y="2249488"/>
          <p14:tracePt t="24107" x="7308850" y="2262188"/>
          <p14:tracePt t="24112" x="7251700" y="2268538"/>
          <p14:tracePt t="24118" x="7181850" y="2281238"/>
          <p14:tracePt t="24124" x="7112000" y="2287588"/>
          <p14:tracePt t="24132" x="7092950" y="2293938"/>
          <p14:tracePt t="24138" x="6945313" y="2319338"/>
          <p14:tracePt t="24144" x="6831013" y="2332038"/>
          <p14:tracePt t="24146" x="6811963" y="2344738"/>
          <p14:tracePt t="24153" x="6710363" y="2359025"/>
          <p14:tracePt t="24156" x="6665913" y="2365375"/>
          <p14:tracePt t="24160" x="6607175" y="2371725"/>
          <p14:tracePt t="24162" x="6588125" y="2371725"/>
          <p14:tracePt t="24168" x="6473825" y="2390775"/>
          <p14:tracePt t="24170" x="6448425" y="2390775"/>
          <p14:tracePt t="24174" x="6410325" y="2397125"/>
          <p14:tracePt t="24176" x="6372225" y="2397125"/>
          <p14:tracePt t="24178" x="6340475" y="2397125"/>
          <p14:tracePt t="24183" x="6276975" y="2403475"/>
          <p14:tracePt t="24189" x="6200775" y="2403475"/>
          <p14:tracePt t="24191" x="6167438" y="2403475"/>
          <p14:tracePt t="24193" x="6135688" y="2403475"/>
          <p14:tracePt t="24195" x="6122988" y="2403475"/>
          <p14:tracePt t="24200" x="6059488" y="2403475"/>
          <p14:tracePt t="24205" x="5995988" y="2403475"/>
          <p14:tracePt t="24207" x="5964238" y="2403475"/>
          <p14:tracePt t="24209" x="5945188" y="2403475"/>
          <p14:tracePt t="24210" x="5932488" y="2403475"/>
          <p14:tracePt t="24212" x="5913438" y="2403475"/>
          <p14:tracePt t="24218" x="5843588" y="2403475"/>
          <p14:tracePt t="24222" x="5773738" y="2397125"/>
          <p14:tracePt t="24224" x="5754688" y="2390775"/>
          <p14:tracePt t="24226" x="5708650" y="2390775"/>
          <p14:tracePt t="24228" x="5689600" y="2384425"/>
          <p14:tracePt t="24230" x="5676900" y="2384425"/>
          <p14:tracePt t="24233" x="5619750" y="2371725"/>
          <p14:tracePt t="24240" x="5530850" y="2365375"/>
          <p14:tracePt t="24243" x="5480050" y="2359025"/>
          <p14:tracePt t="24246" x="5441950" y="2351088"/>
          <p14:tracePt t="24249" x="5372100" y="2344738"/>
          <p14:tracePt t="24255" x="5302250" y="2332038"/>
          <p14:tracePt t="24259" x="5230813" y="2325688"/>
          <p14:tracePt t="24262" x="5173663" y="2325688"/>
          <p14:tracePt t="24269" x="5059363" y="2312988"/>
          <p14:tracePt t="24274" x="4976813" y="2306638"/>
          <p14:tracePt t="24277" x="4951413" y="2293938"/>
          <p14:tracePt t="24280" x="4932363" y="2293938"/>
          <p14:tracePt t="24283" x="4868863" y="2287588"/>
          <p14:tracePt t="24286" x="4830763" y="2281238"/>
          <p14:tracePt t="24289" x="4797425" y="2281238"/>
          <p14:tracePt t="24291" x="4759325" y="2274888"/>
          <p14:tracePt t="24293" x="4727575" y="2274888"/>
          <p14:tracePt t="24295" x="4714875" y="2274888"/>
          <p14:tracePt t="24300" x="4664075" y="2268538"/>
          <p14:tracePt t="24302" x="4632325" y="2262188"/>
          <p14:tracePt t="24304" x="4606925" y="2262188"/>
          <p14:tracePt t="24306" x="4581525" y="2262188"/>
          <p14:tracePt t="24309" x="4562475" y="2249488"/>
          <p14:tracePt t="24310" x="4543425" y="2249488"/>
          <p14:tracePt t="24312" x="4530725" y="2249488"/>
          <p14:tracePt t="24316" x="4498975" y="2243138"/>
          <p14:tracePt t="24318" x="4479925" y="2243138"/>
          <p14:tracePt t="24323" x="4422775" y="2243138"/>
          <p14:tracePt t="24326" x="4410075" y="2243138"/>
          <p14:tracePt t="24328" x="4397375" y="2243138"/>
          <p14:tracePt t="24332" x="4365625" y="2236788"/>
          <p14:tracePt t="24335" x="4352925" y="2236788"/>
          <p14:tracePt t="24336" x="4346575" y="2236788"/>
          <p14:tracePt t="24338" x="4332288" y="2236788"/>
          <p14:tracePt t="24340" x="4325938" y="2236788"/>
          <p14:tracePt t="24341" x="4313238" y="2236788"/>
          <p14:tracePt t="24343" x="4306888" y="2236788"/>
          <p14:tracePt t="24344" x="4294188" y="2236788"/>
          <p14:tracePt t="24349" x="4262438" y="2236788"/>
          <p14:tracePt t="24353" x="4243388" y="2236788"/>
          <p14:tracePt t="24356" x="4211638" y="2236788"/>
          <p14:tracePt t="24359" x="4198938" y="2236788"/>
          <p14:tracePt t="24361" x="4186238" y="2236788"/>
          <p14:tracePt t="24366" x="4154488" y="2236788"/>
          <p14:tracePt t="24369" x="4141788" y="2236788"/>
          <p14:tracePt t="24373" x="4110038" y="2236788"/>
          <p14:tracePt t="24374" x="4097338" y="2243138"/>
          <p14:tracePt t="24376" x="4084638" y="2243138"/>
          <p14:tracePt t="24378" x="4078288" y="2243138"/>
          <p14:tracePt t="24380" x="4071938" y="2243138"/>
          <p14:tracePt t="24384" x="4033838" y="2243138"/>
          <p14:tracePt t="24388" x="4014788" y="2243138"/>
          <p14:tracePt t="24390" x="3989388" y="2243138"/>
          <p14:tracePt t="24392" x="3970338" y="2243138"/>
          <p14:tracePt t="24393" x="3963988" y="2243138"/>
          <p14:tracePt t="24395" x="3957638" y="2243138"/>
          <p14:tracePt t="24399" x="3932238" y="2243138"/>
          <p14:tracePt t="24402" x="3913188" y="2243138"/>
          <p14:tracePt t="24406" x="3894138" y="2243138"/>
          <p14:tracePt t="24407" x="3879850" y="2243138"/>
          <p14:tracePt t="24409" x="3867150" y="2243138"/>
          <p14:tracePt t="24411" x="3860800" y="2243138"/>
          <p14:tracePt t="24416" x="3835400" y="2243138"/>
          <p14:tracePt t="24419" x="3822700" y="2243138"/>
          <p14:tracePt t="24422" x="3810000" y="2243138"/>
          <p14:tracePt t="24424" x="3797300" y="2243138"/>
          <p14:tracePt t="24427" x="3790950" y="2243138"/>
          <p14:tracePt t="24428" x="3784600" y="2243138"/>
          <p14:tracePt t="24433" x="3771900" y="2243138"/>
          <p14:tracePt t="24434" x="3765550" y="2243138"/>
          <p14:tracePt t="24440" x="3746500" y="2243138"/>
          <p14:tracePt t="24441" x="3740150" y="2243138"/>
          <p14:tracePt t="24443" x="3733800" y="2243138"/>
          <p14:tracePt t="24449" x="3721100" y="2243138"/>
          <p14:tracePt t="24452" x="3714750" y="2243138"/>
          <p14:tracePt t="24455" x="3702050" y="2243138"/>
          <p14:tracePt t="24456" x="3695700" y="2243138"/>
          <p14:tracePt t="24459" x="3689350" y="2243138"/>
          <p14:tracePt t="24460" x="3683000" y="2243138"/>
          <p14:tracePt t="24466" x="3670300" y="2243138"/>
          <p14:tracePt t="24469" x="3657600" y="2243138"/>
          <p14:tracePt t="24473" x="3644900" y="2243138"/>
          <p14:tracePt t="24475" x="3638550" y="2243138"/>
          <p14:tracePt t="24476" x="3632200" y="2249488"/>
          <p14:tracePt t="24477" x="3625850" y="2249488"/>
          <p14:tracePt t="24483" x="3606800" y="2255838"/>
          <p14:tracePt t="24484" x="3594100" y="2255838"/>
          <p14:tracePt t="24489" x="3568700" y="2262188"/>
          <p14:tracePt t="24491" x="3556000" y="2268538"/>
          <p14:tracePt t="24494" x="3549650" y="2268538"/>
          <p14:tracePt t="24495" x="3543300" y="2268538"/>
          <p14:tracePt t="24499" x="3511550" y="2274888"/>
          <p14:tracePt t="24504" x="3486150" y="2281238"/>
          <p14:tracePt t="24506" x="3467100" y="2287588"/>
          <p14:tracePt t="24508" x="3454400" y="2287588"/>
          <p14:tracePt t="24510" x="3448050" y="2293938"/>
          <p14:tracePt t="24511" x="3441700" y="2293938"/>
          <p14:tracePt t="24516" x="3408363" y="2300288"/>
          <p14:tracePt t="24522" x="3395663" y="2300288"/>
          <p14:tracePt t="24523" x="3370263" y="2312988"/>
          <p14:tracePt t="24525" x="3363913" y="2319338"/>
          <p14:tracePt t="24528" x="3357563" y="2319338"/>
          <p14:tracePt t="24533" x="3332163" y="2325688"/>
          <p14:tracePt t="24536" x="3319463" y="2325688"/>
          <p14:tracePt t="24539" x="3294063" y="2325688"/>
          <p14:tracePt t="24541" x="3287713" y="2332038"/>
          <p14:tracePt t="24543" x="3281363" y="2332038"/>
          <p14:tracePt t="24545" x="3275013" y="2332038"/>
          <p14:tracePt t="24549" x="3255963" y="2338388"/>
          <p14:tracePt t="24554" x="3236913" y="2338388"/>
          <p14:tracePt t="24556" x="3224213" y="2338388"/>
          <p14:tracePt t="24558" x="3217863" y="2338388"/>
          <p14:tracePt t="24560" x="3211513" y="2338388"/>
          <p14:tracePt t="24562" x="3205163" y="2338388"/>
          <p14:tracePt t="24566" x="3192463" y="2344738"/>
          <p14:tracePt t="24569" x="3186113" y="2344738"/>
          <p14:tracePt t="24572" x="3173413" y="2344738"/>
          <p14:tracePt t="24574" x="3167063" y="2344738"/>
          <p14:tracePt t="24576" x="3160713" y="2344738"/>
          <p14:tracePt t="24579" x="3154363" y="2344738"/>
          <p14:tracePt t="24583" x="3141663" y="2344738"/>
          <p14:tracePt t="24584" x="3135313" y="2344738"/>
          <p14:tracePt t="24588" x="3128963" y="2344738"/>
          <p14:tracePt t="24590" x="3122613" y="2344738"/>
          <p14:tracePt t="24592" x="3116263" y="2344738"/>
          <p14:tracePt t="24594" x="3109913" y="2344738"/>
          <p14:tracePt t="24599" x="3097213" y="2344738"/>
          <p14:tracePt t="24602" x="3084513" y="2344738"/>
          <p14:tracePt t="24605" x="3078163" y="2344738"/>
          <p14:tracePt t="24608" x="3065463" y="2344738"/>
          <p14:tracePt t="24612" x="3059113" y="2351088"/>
          <p14:tracePt t="24617" x="3040063" y="2351088"/>
          <p14:tracePt t="24621" x="3033713" y="2351088"/>
          <p14:tracePt t="24623" x="3021013" y="2351088"/>
          <p14:tracePt t="24627" x="3014663" y="2351088"/>
          <p14:tracePt t="24629" x="3008313" y="2351088"/>
          <p14:tracePt t="24634" x="2995613" y="2351088"/>
          <p14:tracePt t="24635" x="2989263" y="2351088"/>
          <p14:tracePt t="24639" x="2982913" y="2351088"/>
          <p14:tracePt t="24641" x="2976563" y="2351088"/>
          <p14:tracePt t="24645" x="2968625" y="2351088"/>
          <p14:tracePt t="24650" x="2962275" y="2351088"/>
          <p14:tracePt t="24651" x="2955925" y="2351088"/>
          <p14:tracePt t="24655" x="2949575" y="2351088"/>
          <p14:tracePt t="24661" x="2943225" y="2351088"/>
          <p14:tracePt t="24667" x="2936875" y="2351088"/>
          <p14:tracePt t="24676" x="2930525" y="2351088"/>
          <p14:tracePt t="24693" x="2924175" y="2351088"/>
          <p14:tracePt t="24701" x="2917825" y="2351088"/>
          <p14:tracePt t="24712" x="2911475" y="2351088"/>
          <p14:tracePt t="24720" x="2905125" y="2351088"/>
          <p14:tracePt t="24723" x="2898775" y="2351088"/>
          <p14:tracePt t="24727" x="2892425" y="2351088"/>
          <p14:tracePt t="24741" x="2879725" y="2351088"/>
          <p14:tracePt t="24747" x="2873375" y="2351088"/>
          <p14:tracePt t="24759" x="2860675" y="2351088"/>
          <p14:tracePt t="25008" x="2854325" y="2351088"/>
          <p14:tracePt t="25015" x="2847975" y="2351088"/>
          <p14:tracePt t="25023" x="2841625" y="2359025"/>
          <p14:tracePt t="25036" x="2835275" y="2359025"/>
          <p14:tracePt t="25043" x="2828925" y="2359025"/>
          <p14:tracePt t="25053" x="2822575" y="2359025"/>
          <p14:tracePt t="25056" x="2816225" y="2359025"/>
          <p14:tracePt t="25069" x="2803525" y="2359025"/>
          <p14:tracePt t="25074" x="2790825" y="2359025"/>
          <p14:tracePt t="25078" x="2784475" y="2359025"/>
          <p14:tracePt t="25088" x="2759075" y="2359025"/>
          <p14:tracePt t="25095" x="2746375" y="2359025"/>
          <p14:tracePt t="25104" x="2720975" y="2359025"/>
          <p14:tracePt t="25111" x="2695575" y="2359025"/>
          <p14:tracePt t="25122" x="2644775" y="2351088"/>
          <p14:tracePt t="25128" x="2606675" y="2351088"/>
          <p14:tracePt t="25140" x="2536825" y="2351088"/>
          <p14:tracePt t="25147" x="2484438" y="2351088"/>
          <p14:tracePt t="25159" x="2395538" y="2351088"/>
          <p14:tracePt t="25164" x="2382838" y="2351088"/>
          <p14:tracePt t="25171" x="2344738" y="2359025"/>
          <p14:tracePt t="25177" x="2332038" y="2365375"/>
          <p14:tracePt t="25181" x="2325688" y="2365375"/>
          <p14:tracePt t="25230" x="2319338" y="2365375"/>
          <p14:tracePt t="25245" x="2312988" y="2365375"/>
          <p14:tracePt t="25251" x="2306638" y="2371725"/>
          <p14:tracePt t="25261" x="2300288" y="2371725"/>
          <p14:tracePt t="25273" x="2293938" y="2371725"/>
          <p14:tracePt t="25284" x="2287588" y="2371725"/>
          <p14:tracePt t="25300" x="2281238" y="2378075"/>
          <p14:tracePt t="25314" x="2274888" y="2378075"/>
          <p14:tracePt t="25319" x="2268538" y="2378075"/>
          <p14:tracePt t="25325" x="2262188" y="2384425"/>
          <p14:tracePt t="25328" x="2255838" y="2384425"/>
          <p14:tracePt t="25336" x="2230438" y="2390775"/>
          <p14:tracePt t="25344" x="2198688" y="2403475"/>
          <p14:tracePt t="25355" x="2135188" y="2416175"/>
          <p14:tracePt t="25362" x="2090738" y="2422525"/>
          <p14:tracePt t="25372" x="2025650" y="2435225"/>
          <p14:tracePt t="25381" x="2000250" y="2435225"/>
          <p14:tracePt t="25385" x="1930400" y="2441575"/>
          <p14:tracePt t="25389" x="1892300" y="2441575"/>
          <p14:tracePt t="25396" x="1841500" y="2454275"/>
          <p14:tracePt t="25410" x="1701800" y="2454275"/>
          <p14:tracePt t="25413" x="1670050" y="2454275"/>
          <p14:tracePt t="25421" x="1554163" y="2454275"/>
          <p14:tracePt t="25427" x="1465263" y="2454275"/>
          <p14:tracePt t="25430" x="1452563" y="2454275"/>
          <p14:tracePt t="25434" x="1370013" y="2447925"/>
          <p14:tracePt t="25437" x="1338263" y="2447925"/>
          <p14:tracePt t="25440" x="1281113" y="2447925"/>
          <p14:tracePt t="25441" x="1268413" y="2435225"/>
          <p14:tracePt t="25442" x="1255713" y="2435225"/>
          <p14:tracePt t="25444" x="1223963" y="2435225"/>
          <p14:tracePt t="25449" x="1166813" y="2428875"/>
          <p14:tracePt t="25451" x="1139825" y="2428875"/>
          <p14:tracePt t="25455" x="1076325" y="2422525"/>
          <p14:tracePt t="25456" x="1057275" y="2422525"/>
          <p14:tracePt t="25458" x="1044575" y="2422525"/>
          <p14:tracePt t="25460" x="1025525" y="2416175"/>
          <p14:tracePt t="25462" x="1012825" y="2416175"/>
          <p14:tracePt t="25467" x="955675" y="2409825"/>
          <p14:tracePt t="25472" x="917575" y="2397125"/>
          <p14:tracePt t="25474" x="873125" y="2390775"/>
          <p14:tracePt t="25476" x="854075" y="2384425"/>
          <p14:tracePt t="25479" x="847725" y="2384425"/>
          <p14:tracePt t="25483" x="796925" y="2359025"/>
          <p14:tracePt t="25489" x="784225" y="2344738"/>
          <p14:tracePt t="25491" x="746125" y="2332038"/>
          <p14:tracePt t="25493" x="733425" y="2319338"/>
          <p14:tracePt t="25495" x="727075" y="2312988"/>
          <p14:tracePt t="25501" x="688975" y="2281238"/>
          <p14:tracePt t="25508" x="642938" y="2243138"/>
          <p14:tracePt t="25510" x="630238" y="2230438"/>
          <p14:tracePt t="25512" x="617538" y="2224088"/>
          <p14:tracePt t="25517" x="592138" y="2192338"/>
          <p14:tracePt t="25520" x="579438" y="2173288"/>
          <p14:tracePt t="25524" x="560388" y="2154238"/>
          <p14:tracePt t="25527" x="547688" y="2128838"/>
          <p14:tracePt t="25529" x="547688" y="2122488"/>
          <p14:tracePt t="25534" x="522288" y="2090738"/>
          <p14:tracePt t="25539" x="509588" y="2065338"/>
          <p14:tracePt t="25542" x="503238" y="2046288"/>
          <p14:tracePt t="25544" x="496888" y="2039938"/>
          <p14:tracePt t="25546" x="496888" y="2033588"/>
          <p14:tracePt t="25553" x="490538" y="2001838"/>
          <p14:tracePt t="25556" x="490538" y="1995488"/>
          <p14:tracePt t="25559" x="490538" y="1982788"/>
          <p14:tracePt t="25562" x="490538" y="1976438"/>
          <p14:tracePt t="25567" x="490538" y="1963738"/>
          <p14:tracePt t="25574" x="496888" y="1951038"/>
          <p14:tracePt t="25576" x="503238" y="1938338"/>
          <p14:tracePt t="25585" x="528638" y="1911350"/>
          <p14:tracePt t="25590" x="541338" y="1898650"/>
          <p14:tracePt t="25592" x="560388" y="1885950"/>
          <p14:tracePt t="25595" x="573088" y="1873250"/>
          <p14:tracePt t="25600" x="611188" y="1860550"/>
          <p14:tracePt t="25605" x="630238" y="1847850"/>
          <p14:tracePt t="25607" x="655638" y="1828800"/>
          <p14:tracePt t="25610" x="668338" y="1828800"/>
          <p14:tracePt t="25613" x="695325" y="1809750"/>
          <p14:tracePt t="25616" x="727075" y="1797050"/>
          <p14:tracePt t="25618" x="752475" y="1790700"/>
          <p14:tracePt t="25623" x="784225" y="1778000"/>
          <p14:tracePt t="25627" x="828675" y="1765300"/>
          <p14:tracePt t="25629" x="841375" y="1765300"/>
          <p14:tracePt t="25633" x="904875" y="1746250"/>
          <p14:tracePt t="25639" x="942975" y="1739900"/>
          <p14:tracePt t="25641" x="981075" y="1733550"/>
          <p14:tracePt t="25643" x="1012825" y="1733550"/>
          <p14:tracePt t="25645" x="1019175" y="1727200"/>
          <p14:tracePt t="25650" x="1076325" y="1727200"/>
          <p14:tracePt t="25652" x="1095375" y="1720850"/>
          <p14:tracePt t="25658" x="1166813" y="1720850"/>
          <p14:tracePt t="25659" x="1179513" y="1714500"/>
          <p14:tracePt t="25662" x="1198563" y="1714500"/>
          <p14:tracePt t="25666" x="1255713" y="1714500"/>
          <p14:tracePt t="25669" x="1274763" y="1714500"/>
          <p14:tracePt t="25674" x="1319213" y="1714500"/>
          <p14:tracePt t="25676" x="1338263" y="1714500"/>
          <p14:tracePt t="25677" x="1363663" y="1714500"/>
          <p14:tracePt t="25683" x="1408113" y="1714500"/>
          <p14:tracePt t="25686" x="1427163" y="1708150"/>
          <p14:tracePt t="25690" x="1471613" y="1708150"/>
          <p14:tracePt t="25691" x="1490663" y="1708150"/>
          <p14:tracePt t="25693" x="1509713" y="1708150"/>
          <p14:tracePt t="25695" x="1516063" y="1708150"/>
          <p14:tracePt t="25701" x="1573213" y="1708150"/>
          <p14:tracePt t="25705" x="1619250" y="1708150"/>
          <p14:tracePt t="25707" x="1657350" y="1708150"/>
          <p14:tracePt t="25709" x="1676400" y="1708150"/>
          <p14:tracePt t="25711" x="1682750" y="1708150"/>
          <p14:tracePt t="25716" x="1739900" y="1708150"/>
          <p14:tracePt t="25723" x="1790700" y="1708150"/>
          <p14:tracePt t="25724" x="1803400" y="1708150"/>
          <p14:tracePt t="25726" x="1828800" y="1708150"/>
          <p14:tracePt t="25728" x="1847850" y="1708150"/>
          <p14:tracePt t="25733" x="1885950" y="1708150"/>
          <p14:tracePt t="25736" x="1905000" y="1708150"/>
          <p14:tracePt t="25740" x="1943100" y="1708150"/>
          <p14:tracePt t="25743" x="1968500" y="1708150"/>
          <p14:tracePt t="25745" x="1981200" y="1708150"/>
          <p14:tracePt t="25749" x="2012950" y="1714500"/>
          <p14:tracePt t="25754" x="2025650" y="1714500"/>
          <p14:tracePt t="25758" x="2078038" y="1720850"/>
          <p14:tracePt t="25761" x="2090738" y="1727200"/>
          <p14:tracePt t="25764" x="2097088" y="1727200"/>
          <p14:tracePt t="25767" x="2135188" y="1733550"/>
          <p14:tracePt t="25773" x="2173288" y="1746250"/>
          <p14:tracePt t="25776" x="2198688" y="1746250"/>
          <p14:tracePt t="25779" x="2217738" y="1752600"/>
          <p14:tracePt t="25782" x="2255838" y="1758950"/>
          <p14:tracePt t="25789" x="2293938" y="1771650"/>
          <p14:tracePt t="25792" x="2332038" y="1784350"/>
          <p14:tracePt t="25794" x="2351088" y="1790700"/>
          <p14:tracePt t="25799" x="2389188" y="1797050"/>
          <p14:tracePt t="25801" x="2408238" y="1803400"/>
          <p14:tracePt t="25807" x="2471738" y="1828800"/>
          <p14:tracePt t="25809" x="2490788" y="1841500"/>
          <p14:tracePt t="25811" x="2509838" y="1847850"/>
          <p14:tracePt t="25815" x="2536825" y="1866900"/>
          <p14:tracePt t="25817" x="2555875" y="1873250"/>
          <p14:tracePt t="25823" x="2593975" y="1898650"/>
          <p14:tracePt t="25824" x="2619375" y="1917700"/>
          <p14:tracePt t="25825" x="2625725" y="1917700"/>
          <p14:tracePt t="25826" x="2632075" y="1924050"/>
          <p14:tracePt t="25827" x="2638425" y="1931988"/>
          <p14:tracePt t="25832" x="2663825" y="1951038"/>
          <p14:tracePt t="25834" x="2676525" y="1963738"/>
          <p14:tracePt t="25838" x="2689225" y="1982788"/>
          <p14:tracePt t="25839" x="2695575" y="1989138"/>
          <p14:tracePt t="25840" x="2695575" y="1995488"/>
          <p14:tracePt t="25841" x="2701925" y="2001838"/>
          <p14:tracePt t="25844" x="2708275" y="2014538"/>
          <p14:tracePt t="25848" x="2720975" y="2033588"/>
          <p14:tracePt t="25851" x="2727325" y="2039938"/>
          <p14:tracePt t="25854" x="2727325" y="2058988"/>
          <p14:tracePt t="25856" x="2727325" y="2071688"/>
          <p14:tracePt t="25858" x="2727325" y="2078038"/>
          <p14:tracePt t="25860" x="2727325" y="2084388"/>
          <p14:tracePt t="25861" x="2727325" y="2097088"/>
          <p14:tracePt t="25866" x="2727325" y="2109788"/>
          <p14:tracePt t="25867" x="2727325" y="2122488"/>
          <p14:tracePt t="25870" x="2727325" y="2128838"/>
          <p14:tracePt t="25872" x="2720975" y="2147888"/>
          <p14:tracePt t="25873" x="2720975" y="2154238"/>
          <p14:tracePt t="25874" x="2714625" y="2154238"/>
          <p14:tracePt t="25875" x="2714625" y="2160588"/>
          <p14:tracePt t="25876" x="2714625" y="2166938"/>
          <p14:tracePt t="25882" x="2682875" y="2198688"/>
          <p14:tracePt t="25884" x="2682875" y="2211388"/>
          <p14:tracePt t="25888" x="2670175" y="2224088"/>
          <p14:tracePt t="25889" x="2657475" y="2230438"/>
          <p14:tracePt t="25891" x="2651125" y="2243138"/>
          <p14:tracePt t="25892" x="2644775" y="2243138"/>
          <p14:tracePt t="25893" x="2638425" y="2249488"/>
          <p14:tracePt t="25894" x="2632075" y="2255838"/>
          <p14:tracePt t="25899" x="2606675" y="2274888"/>
          <p14:tracePt t="25902" x="2587625" y="2281238"/>
          <p14:tracePt t="25904" x="2581275" y="2287588"/>
          <p14:tracePt t="25906" x="2574925" y="2287588"/>
          <p14:tracePt t="25908" x="2562225" y="2293938"/>
          <p14:tracePt t="25911" x="2536825" y="2306638"/>
          <p14:tracePt t="25915" x="2524125" y="2306638"/>
          <p14:tracePt t="25918" x="2503488" y="2312988"/>
          <p14:tracePt t="25922" x="2471738" y="2319338"/>
          <p14:tracePt t="25924" x="2465388" y="2325688"/>
          <p14:tracePt t="25926" x="2459038" y="2325688"/>
          <p14:tracePt t="25927" x="2446338" y="2325688"/>
          <p14:tracePt t="25932" x="2420938" y="2332038"/>
          <p14:tracePt t="25934" x="2414588" y="2332038"/>
          <p14:tracePt t="25937" x="2408238" y="2332038"/>
          <p14:tracePt t="25940" x="2389188" y="2332038"/>
          <p14:tracePt t="25942" x="2382838" y="2332038"/>
          <p14:tracePt t="25943" x="2376488" y="2332038"/>
          <p14:tracePt t="25948" x="2363788" y="2332038"/>
          <p14:tracePt t="25950" x="2351088" y="2338388"/>
          <p14:tracePt t="25954" x="2338388" y="2338388"/>
          <p14:tracePt t="25957" x="2332038" y="2338388"/>
          <p14:tracePt t="25958" x="2325688" y="2338388"/>
          <p14:tracePt t="25962" x="2319338" y="2338388"/>
          <p14:tracePt t="25965" x="2312988" y="2338388"/>
          <p14:tracePt t="25966" x="2306638" y="2338388"/>
          <p14:tracePt t="25968" x="2300288" y="2338388"/>
          <p14:tracePt t="25971" x="2287588" y="2338388"/>
          <p14:tracePt t="25973" x="2281238" y="2338388"/>
          <p14:tracePt t="25976" x="2274888" y="2338388"/>
          <p14:tracePt t="25978" x="2268538" y="2338388"/>
          <p14:tracePt t="25981" x="2262188" y="2338388"/>
          <p14:tracePt t="25984" x="2255838" y="2338388"/>
          <p14:tracePt t="25988" x="2243138" y="2338388"/>
          <p14:tracePt t="25989" x="2236788" y="2338388"/>
          <p14:tracePt t="25993" x="2230438" y="2338388"/>
          <p14:tracePt t="25998" x="2217738" y="2338388"/>
          <p14:tracePt t="26003" x="2205038" y="2338388"/>
          <p14:tracePt t="26010" x="2198688" y="2338388"/>
          <p14:tracePt t="26013" x="2192338" y="2338388"/>
          <p14:tracePt t="26044" x="2192338" y="2332038"/>
          <p14:tracePt t="26048" x="2192338" y="2325688"/>
          <p14:tracePt t="26057" x="2236788" y="2287588"/>
          <p14:tracePt t="26062" x="2312988" y="2236788"/>
          <p14:tracePt t="26073" x="2509838" y="2128838"/>
          <p14:tracePt t="26080" x="2670175" y="2071688"/>
          <p14:tracePt t="26091" x="2995613" y="1982788"/>
          <p14:tracePt t="26097" x="3154363" y="1951038"/>
          <p14:tracePt t="26109" x="3479800" y="1898650"/>
          <p14:tracePt t="26113" x="3575050" y="1892300"/>
          <p14:tracePt t="26121" x="3765550" y="1885950"/>
          <p14:tracePt t="26130" x="3860800" y="1885950"/>
          <p14:tracePt t="26138" x="3970338" y="1885950"/>
          <p14:tracePt t="26144" x="4021138" y="1885950"/>
          <p14:tracePt t="26147" x="4027488" y="1885950"/>
          <p14:tracePt t="26151" x="4078288" y="1885950"/>
          <p14:tracePt t="26154" x="4090988" y="1885950"/>
          <p14:tracePt t="26158" x="4122738" y="1898650"/>
          <p14:tracePt t="26161" x="4129088" y="1898650"/>
          <p14:tracePt t="26166" x="4154488" y="1911350"/>
          <p14:tracePt t="26167" x="4160838" y="1917700"/>
          <p14:tracePt t="26171" x="4167188" y="1917700"/>
          <p14:tracePt t="26173" x="4179888" y="1931988"/>
          <p14:tracePt t="26174" x="4186238" y="1938338"/>
          <p14:tracePt t="26176" x="4192588" y="1944688"/>
          <p14:tracePt t="26183" x="4205288" y="1957388"/>
          <p14:tracePt t="26189" x="4217988" y="1982788"/>
          <p14:tracePt t="26191" x="4217988" y="1989138"/>
          <p14:tracePt t="26192" x="4224338" y="1995488"/>
          <p14:tracePt t="26193" x="4224338" y="2001838"/>
          <p14:tracePt t="26195" x="4224338" y="2008188"/>
          <p14:tracePt t="26199" x="4237038" y="2033588"/>
          <p14:tracePt t="26203" x="4243388" y="2046288"/>
          <p14:tracePt t="26206" x="4256088" y="2078038"/>
          <p14:tracePt t="26208" x="4256088" y="2090738"/>
          <p14:tracePt t="26210" x="4262438" y="2103438"/>
          <p14:tracePt t="26212" x="4262438" y="2109788"/>
          <p14:tracePt t="26215" x="4275138" y="2135188"/>
          <p14:tracePt t="26217" x="4275138" y="2147888"/>
          <p14:tracePt t="26222" x="4281488" y="2173288"/>
          <p14:tracePt t="26224" x="4287838" y="2185988"/>
          <p14:tracePt t="26225" x="4287838" y="2192338"/>
          <p14:tracePt t="26228" x="4287838" y="2198688"/>
          <p14:tracePt t="26233" x="4294188" y="2230438"/>
          <p14:tracePt t="26239" x="4294188" y="2262188"/>
          <p14:tracePt t="26242" x="4294188" y="2268538"/>
          <p14:tracePt t="26244" x="4294188" y="2281238"/>
          <p14:tracePt t="26254" x="4287838" y="2306638"/>
          <p14:tracePt t="26258" x="4281488" y="2325688"/>
          <p14:tracePt t="26260" x="4275138" y="2332038"/>
          <p14:tracePt t="26270" x="4256088" y="2359025"/>
          <p14:tracePt t="26274" x="4237038" y="2371725"/>
          <p14:tracePt t="26277" x="4224338" y="2378075"/>
          <p14:tracePt t="26283" x="4211638" y="2390775"/>
          <p14:tracePt t="26288" x="4192588" y="2397125"/>
          <p14:tracePt t="26290" x="4173538" y="2403475"/>
          <p14:tracePt t="26292" x="4167188" y="2409825"/>
          <p14:tracePt t="26294" x="4154488" y="2409825"/>
          <p14:tracePt t="26300" x="4129088" y="2416175"/>
          <p14:tracePt t="26302" x="4116388" y="2422525"/>
          <p14:tracePt t="26307" x="4078288" y="2428875"/>
          <p14:tracePt t="26309" x="4065588" y="2428875"/>
          <p14:tracePt t="26311" x="4052888" y="2428875"/>
          <p14:tracePt t="26316" x="4014788" y="2428875"/>
          <p14:tracePt t="26319" x="4002088" y="2435225"/>
          <p14:tracePt t="26324" x="3951288" y="2435225"/>
          <p14:tracePt t="26326" x="3944938" y="2435225"/>
          <p14:tracePt t="26328" x="3925888" y="2435225"/>
          <p14:tracePt t="26334" x="3860800" y="2435225"/>
          <p14:tracePt t="26340" x="3803650" y="2435225"/>
          <p14:tracePt t="26341" x="3784600" y="2435225"/>
          <p14:tracePt t="26343" x="3771900" y="2435225"/>
          <p14:tracePt t="26345" x="3752850" y="2428875"/>
          <p14:tracePt t="26350" x="3702050" y="2422525"/>
          <p14:tracePt t="26352" x="3683000" y="2409825"/>
          <p14:tracePt t="26356" x="3651250" y="2403475"/>
          <p14:tracePt t="26358" x="3632200" y="2403475"/>
          <p14:tracePt t="26359" x="3606800" y="2397125"/>
          <p14:tracePt t="26361" x="3587750" y="2390775"/>
          <p14:tracePt t="26366" x="3536950" y="2378075"/>
          <p14:tracePt t="26371" x="3492500" y="2365375"/>
          <p14:tracePt t="26374" x="3467100" y="2359025"/>
          <p14:tracePt t="26375" x="3454400" y="2351088"/>
          <p14:tracePt t="26377" x="3441700" y="2344738"/>
          <p14:tracePt t="26379" x="3435350" y="2338388"/>
          <p14:tracePt t="26382" x="3395663" y="2319338"/>
          <p14:tracePt t="26384" x="3382963" y="2312988"/>
          <p14:tracePt t="26388" x="3357563" y="2300288"/>
          <p14:tracePt t="26391" x="3338513" y="2287588"/>
          <p14:tracePt t="26393" x="3325813" y="2281238"/>
          <p14:tracePt t="26394" x="3319463" y="2274888"/>
          <p14:tracePt t="26399" x="3275013" y="2249488"/>
          <p14:tracePt t="26403" x="3262313" y="2243138"/>
          <p14:tracePt t="26407" x="3230563" y="2217738"/>
          <p14:tracePt t="26409" x="3224213" y="2211388"/>
          <p14:tracePt t="26410" x="3211513" y="2198688"/>
          <p14:tracePt t="26415" x="3192463" y="2173288"/>
          <p14:tracePt t="26417" x="3186113" y="2173288"/>
          <p14:tracePt t="26421" x="3173413" y="2154238"/>
          <p14:tracePt t="26423" x="3167063" y="2141538"/>
          <p14:tracePt t="26425" x="3160713" y="2135188"/>
          <p14:tracePt t="26426" x="3160713" y="2122488"/>
          <p14:tracePt t="26427" x="3154363" y="2122488"/>
          <p14:tracePt t="26431" x="3148013" y="2097088"/>
          <p14:tracePt t="26433" x="3148013" y="2090738"/>
          <p14:tracePt t="26438" x="3141663" y="2052638"/>
          <p14:tracePt t="26439" x="3141663" y="2046288"/>
          <p14:tracePt t="26441" x="3141663" y="2039938"/>
          <p14:tracePt t="26442" x="3141663" y="2027238"/>
          <p14:tracePt t="26443" x="3141663" y="2020888"/>
          <p14:tracePt t="26444" x="3141663" y="2008188"/>
          <p14:tracePt t="26448" x="3141663" y="1976438"/>
          <p14:tracePt t="26451" x="3141663" y="1957388"/>
          <p14:tracePt t="26456" x="3154363" y="1905000"/>
          <p14:tracePt t="26457" x="3154363" y="1892300"/>
          <p14:tracePt t="26459" x="3160713" y="1873250"/>
          <p14:tracePt t="26460" x="3167063" y="1854200"/>
          <p14:tracePt t="26461" x="3167063" y="1841500"/>
          <p14:tracePt t="26465" x="3179763" y="1803400"/>
          <p14:tracePt t="26467" x="3186113" y="1778000"/>
          <p14:tracePt t="26471" x="3198813" y="1746250"/>
          <p14:tracePt t="26472" x="3205163" y="1727200"/>
          <p14:tracePt t="26473" x="3211513" y="1720850"/>
          <p14:tracePt t="26474" x="3217863" y="1708150"/>
          <p14:tracePt t="26476" x="3217863" y="1701800"/>
          <p14:tracePt t="26477" x="3230563" y="1682750"/>
          <p14:tracePt t="26481" x="3249613" y="1644650"/>
          <p14:tracePt t="26485" x="3262313" y="1625600"/>
          <p14:tracePt t="26487" x="3281363" y="1587500"/>
          <p14:tracePt t="26489" x="3294063" y="1574800"/>
          <p14:tracePt t="26490" x="3300413" y="1555750"/>
          <p14:tracePt t="26491" x="3306763" y="1549400"/>
          <p14:tracePt t="26492" x="3313113" y="1543050"/>
          <p14:tracePt t="26493" x="3319463" y="1536700"/>
          <p14:tracePt t="26494" x="3325813" y="1530350"/>
          <p14:tracePt t="26498" x="3351213" y="1497013"/>
          <p14:tracePt t="26500" x="3363913" y="1477963"/>
          <p14:tracePt t="26505" x="3389313" y="1446213"/>
          <p14:tracePt t="26507" x="3421063" y="1427163"/>
          <p14:tracePt t="26508" x="3427413" y="1408113"/>
          <p14:tracePt t="26509" x="3435350" y="1401763"/>
          <p14:tracePt t="26510" x="3448050" y="1395413"/>
          <p14:tracePt t="26512" x="3454400" y="1389063"/>
          <p14:tracePt t="26514" x="3479800" y="1370013"/>
          <p14:tracePt t="26516" x="3479800" y="1363663"/>
          <p14:tracePt t="26518" x="3498850" y="1350963"/>
          <p14:tracePt t="26522" x="3556000" y="1319213"/>
          <p14:tracePt t="26523" x="3568700" y="1312863"/>
          <p14:tracePt t="26525" x="3587750" y="1300163"/>
          <p14:tracePt t="26527" x="3613150" y="1293813"/>
          <p14:tracePt t="26532" x="3657600" y="1262063"/>
          <p14:tracePt t="26536" x="3676650" y="1255713"/>
          <p14:tracePt t="26539" x="3721100" y="1243013"/>
          <p14:tracePt t="26540" x="3740150" y="1236663"/>
          <p14:tracePt t="26542" x="3752850" y="1236663"/>
          <p14:tracePt t="26543" x="3759200" y="1236663"/>
          <p14:tracePt t="26544" x="3771900" y="1236663"/>
          <p14:tracePt t="26548" x="3803650" y="1230313"/>
          <p14:tracePt t="26551" x="3816350" y="1230313"/>
          <p14:tracePt t="26555" x="3841750" y="1230313"/>
          <p14:tracePt t="26556" x="3854450" y="1230313"/>
          <p14:tracePt t="26558" x="3867150" y="1230313"/>
          <p14:tracePt t="26560" x="3873500" y="1230313"/>
          <p14:tracePt t="26562" x="3879850" y="1230313"/>
          <p14:tracePt t="26566" x="3900488" y="1236663"/>
          <p14:tracePt t="26567" x="3913188" y="1243013"/>
          <p14:tracePt t="26571" x="3925888" y="1255713"/>
          <p14:tracePt t="26572" x="3932238" y="1262063"/>
          <p14:tracePt t="26573" x="3938588" y="1262063"/>
          <p14:tracePt t="26574" x="3944938" y="1268413"/>
          <p14:tracePt t="26576" x="3951288" y="1274763"/>
          <p14:tracePt t="26577" x="3957638" y="1274763"/>
          <p14:tracePt t="26582" x="3970338" y="1293813"/>
          <p14:tracePt t="26584" x="3976688" y="1300163"/>
          <p14:tracePt t="26588" x="3995738" y="1319213"/>
          <p14:tracePt t="26589" x="4002088" y="1331913"/>
          <p14:tracePt t="26590" x="4008438" y="1331913"/>
          <p14:tracePt t="26591" x="4008438" y="1344613"/>
          <p14:tracePt t="26592" x="4014788" y="1344613"/>
          <p14:tracePt t="26593" x="4021138" y="1350963"/>
          <p14:tracePt t="26595" x="4021138" y="1357313"/>
          <p14:tracePt t="26599" x="4033838" y="1382713"/>
          <p14:tracePt t="26601" x="4040188" y="1395413"/>
          <p14:tracePt t="26605" x="4052888" y="1420813"/>
          <p14:tracePt t="26607" x="4065588" y="1446213"/>
          <p14:tracePt t="26609" x="4071938" y="1465263"/>
          <p14:tracePt t="26610" x="4071938" y="1471613"/>
          <p14:tracePt t="26615" x="4084638" y="1504950"/>
          <p14:tracePt t="26619" x="4090988" y="1524000"/>
          <p14:tracePt t="26621" x="4103688" y="1555750"/>
          <p14:tracePt t="26623" x="4103688" y="1568450"/>
          <p14:tracePt t="26625" x="4110038" y="1574800"/>
          <p14:tracePt t="26626" x="4110038" y="1587500"/>
          <p14:tracePt t="26628" x="4116388" y="1593850"/>
          <p14:tracePt t="26632" x="4122738" y="1619250"/>
          <p14:tracePt t="26634" x="4129088" y="1638300"/>
          <p14:tracePt t="26638" x="4135438" y="1670050"/>
          <p14:tracePt t="26639" x="4135438" y="1676400"/>
          <p14:tracePt t="26641" x="4135438" y="1689100"/>
          <p14:tracePt t="26642" x="4141788" y="1695450"/>
          <p14:tracePt t="26644" x="4141788" y="1701800"/>
          <p14:tracePt t="26648" x="4148138" y="1727200"/>
          <p14:tracePt t="26652" x="4148138" y="1746250"/>
          <p14:tracePt t="26654" x="4148138" y="1771650"/>
          <p14:tracePt t="26655" x="4154488" y="1784350"/>
          <p14:tracePt t="26657" x="4154488" y="1790700"/>
          <p14:tracePt t="26658" x="4154488" y="1803400"/>
          <p14:tracePt t="26660" x="4154488" y="1816100"/>
          <p14:tracePt t="26664" x="4154488" y="1847850"/>
          <p14:tracePt t="26667" x="4154488" y="1854200"/>
          <p14:tracePt t="26670" x="4154488" y="1879600"/>
          <p14:tracePt t="26671" x="4154488" y="1885950"/>
          <p14:tracePt t="26672" x="4154488" y="1892300"/>
          <p14:tracePt t="26673" x="4154488" y="1898650"/>
          <p14:tracePt t="26674" x="4154488" y="1905000"/>
          <p14:tracePt t="26675" x="4154488" y="1911350"/>
          <p14:tracePt t="26676" x="4154488" y="1917700"/>
          <p14:tracePt t="26677" x="4154488" y="1924050"/>
          <p14:tracePt t="26682" x="4154488" y="1951038"/>
          <p14:tracePt t="26684" x="4154488" y="1963738"/>
          <p14:tracePt t="26686" x="4154488" y="1970088"/>
          <p14:tracePt t="26688" x="4154488" y="1982788"/>
          <p14:tracePt t="26689" x="4154488" y="1989138"/>
          <p14:tracePt t="26691" x="4154488" y="1995488"/>
          <p14:tracePt t="26693" x="4154488" y="2014538"/>
          <p14:tracePt t="26698" x="4154488" y="2033588"/>
          <p14:tracePt t="26700" x="4154488" y="2046288"/>
          <p14:tracePt t="26704" x="4154488" y="2058988"/>
          <p14:tracePt t="26706" x="4154488" y="2065338"/>
          <p14:tracePt t="26707" x="4154488" y="2071688"/>
          <p14:tracePt t="26708" x="4154488" y="2078038"/>
          <p14:tracePt t="26710" x="4148138" y="2084388"/>
          <p14:tracePt t="26712" x="4148138" y="2090738"/>
          <p14:tracePt t="26715" x="4141788" y="2103438"/>
          <p14:tracePt t="26717" x="4135438" y="2109788"/>
          <p14:tracePt t="26722" x="4116388" y="2128838"/>
          <p14:tracePt t="26724" x="4116388" y="2135188"/>
          <p14:tracePt t="26726" x="4110038" y="2141538"/>
          <p14:tracePt t="26727" x="4103688" y="2147888"/>
          <p14:tracePt t="26732" x="4084638" y="2166938"/>
          <p14:tracePt t="26738" x="4065588" y="2173288"/>
          <p14:tracePt t="26740" x="4046538" y="2185988"/>
          <p14:tracePt t="26742" x="4040188" y="2192338"/>
          <p14:tracePt t="26745" x="4027488" y="2198688"/>
          <p14:tracePt t="26749" x="4002088" y="2211388"/>
          <p14:tracePt t="26752" x="3989388" y="2224088"/>
          <p14:tracePt t="26757" x="3957638" y="2236788"/>
          <p14:tracePt t="26758" x="3944938" y="2243138"/>
          <p14:tracePt t="26761" x="3932238" y="2249488"/>
          <p14:tracePt t="26766" x="3906838" y="2268538"/>
          <p14:tracePt t="26771" x="3860800" y="2281238"/>
          <p14:tracePt t="26774" x="3841750" y="2287588"/>
          <p14:tracePt t="26775" x="3822700" y="2300288"/>
          <p14:tracePt t="26777" x="3816350" y="2300288"/>
          <p14:tracePt t="26782" x="3778250" y="2312988"/>
          <p14:tracePt t="26784" x="3765550" y="2325688"/>
          <p14:tracePt t="26788" x="3733800" y="2332038"/>
          <p14:tracePt t="26789" x="3727450" y="2338388"/>
          <p14:tracePt t="26790" x="3721100" y="2338388"/>
          <p14:tracePt t="26792" x="3708400" y="2344738"/>
          <p14:tracePt t="26793" x="3702050" y="2344738"/>
          <p14:tracePt t="26794" x="3695700" y="2344738"/>
          <p14:tracePt t="26798" x="3670300" y="2359025"/>
          <p14:tracePt t="26800" x="3663950" y="2359025"/>
          <p14:tracePt t="26804" x="3638550" y="2365375"/>
          <p14:tracePt t="26806" x="3632200" y="2365375"/>
          <p14:tracePt t="26807" x="3625850" y="2371725"/>
          <p14:tracePt t="26808" x="3619500" y="2371725"/>
          <p14:tracePt t="26810" x="3613150" y="2371725"/>
          <p14:tracePt t="26815" x="3600450" y="2378075"/>
          <p14:tracePt t="26817" x="3587750" y="2378075"/>
          <p14:tracePt t="26821" x="3581400" y="2378075"/>
          <p14:tracePt t="26822" x="3581400" y="2384425"/>
          <p14:tracePt t="26823" x="3575050" y="2384425"/>
          <p14:tracePt t="26834" x="3568700" y="2384425"/>
          <p14:tracePt t="26850" x="3562350" y="2384425"/>
          <p14:tracePt t="26973" x="3556000" y="2384425"/>
          <p14:tracePt t="26994" x="3549650" y="2384425"/>
          <p14:tracePt t="27019" x="3543300" y="2384425"/>
          <p14:tracePt t="27095" x="3543300" y="2390775"/>
          <p14:tracePt t="27110" x="3536950" y="2397125"/>
          <p14:tracePt t="27118" x="3530600" y="2397125"/>
          <p14:tracePt t="27124" x="3530600" y="2403475"/>
          <p14:tracePt t="27127" x="3524250" y="2403475"/>
          <p14:tracePt t="27136" x="3517900" y="2409825"/>
          <p14:tracePt t="27144" x="3511550" y="2416175"/>
          <p14:tracePt t="27153" x="3505200" y="2422525"/>
          <p14:tracePt t="27163" x="3498850" y="2422525"/>
          <p14:tracePt t="27168" x="3498850" y="2428875"/>
          <p14:tracePt t="27185" x="3498850" y="2435225"/>
          <p14:tracePt t="27187" x="3492500" y="2435225"/>
          <p14:tracePt t="27203" x="3492500" y="2441575"/>
          <p14:tracePt t="27218" x="3492500" y="2447925"/>
          <p14:tracePt t="27242" x="3492500" y="2454275"/>
          <p14:tracePt t="27264" x="3498850" y="2454275"/>
          <p14:tracePt t="27272" x="3517900" y="2454275"/>
          <p14:tracePt t="27276" x="3536950" y="2454275"/>
          <p14:tracePt t="27286" x="3568700" y="2454275"/>
          <p14:tracePt t="27292" x="3594100" y="2454275"/>
          <p14:tracePt t="27296" x="3606800" y="2454275"/>
          <p14:tracePt t="27304" x="3638550" y="2454275"/>
          <p14:tracePt t="27311" x="3657600" y="2454275"/>
          <p14:tracePt t="27319" x="3676650" y="2454275"/>
          <p14:tracePt t="27326" x="3683000" y="2454275"/>
          <p14:tracePt t="27335" x="3689350" y="2454275"/>
          <p14:tracePt t="28169" x="3414713" y="3014663"/>
          <p14:tracePt t="28171" x="3414713" y="3021013"/>
          <p14:tracePt t="28179" x="3421063" y="3027363"/>
          <p14:tracePt t="28184" x="3427413" y="3033713"/>
          <p14:tracePt t="28191" x="3427413" y="3040063"/>
          <p14:tracePt t="28203" x="3435350" y="3046413"/>
          <p14:tracePt t="28205" x="3435350" y="3052763"/>
          <p14:tracePt t="28220" x="3435350" y="3065463"/>
          <p14:tracePt t="28224" x="3435350" y="3071813"/>
          <p14:tracePt t="28231" x="3435350" y="3078163"/>
          <p14:tracePt t="28233" x="3435350" y="3084513"/>
          <p14:tracePt t="28238" x="3435350" y="3090863"/>
          <p14:tracePt t="28242" x="3421063" y="3103563"/>
          <p14:tracePt t="28245" x="3421063" y="3109913"/>
          <p14:tracePt t="28254" x="3402013" y="3128963"/>
          <p14:tracePt t="28258" x="3389313" y="3141663"/>
          <p14:tracePt t="28262" x="3382963" y="3148013"/>
          <p14:tracePt t="28274" x="3344863" y="3173413"/>
          <p14:tracePt t="28278" x="3325813" y="3179763"/>
          <p14:tracePt t="28285" x="3294063" y="3192463"/>
          <p14:tracePt t="28292" x="3262313" y="3205163"/>
          <p14:tracePt t="28296" x="3255963" y="3211513"/>
          <p14:tracePt t="28301" x="3224213" y="3219450"/>
          <p14:tracePt t="28307" x="3192463" y="3232150"/>
          <p14:tracePt t="28311" x="3179763" y="3238500"/>
          <p14:tracePt t="28316" x="3148013" y="3244850"/>
          <p14:tracePt t="28318" x="3141663" y="3251200"/>
          <p14:tracePt t="28325" x="3109913" y="3257550"/>
          <p14:tracePt t="28328" x="3090863" y="3257550"/>
          <p14:tracePt t="28333" x="3071813" y="3263900"/>
          <p14:tracePt t="28335" x="3059113" y="3263900"/>
          <p14:tracePt t="28340" x="3040063" y="3270250"/>
          <p14:tracePt t="28342" x="3033713" y="3270250"/>
          <p14:tracePt t="28345" x="3027363" y="3270250"/>
          <p14:tracePt t="28349" x="3008313" y="3270250"/>
          <p14:tracePt t="28355" x="3001963" y="3270250"/>
          <p14:tracePt t="28357" x="2995613" y="3270250"/>
          <p14:tracePt t="28360" x="2989263" y="3270250"/>
          <p14:tracePt t="28366" x="2982913" y="3270250"/>
          <p14:tracePt t="28367" x="2976563" y="3270250"/>
          <p14:tracePt t="28373" x="2968625" y="3270250"/>
          <p14:tracePt t="28378" x="2962275" y="3270250"/>
          <p14:tracePt t="28382" x="2955925" y="3270250"/>
          <p14:tracePt t="28389" x="2949575" y="3263900"/>
          <p14:tracePt t="28391" x="2943225" y="3263900"/>
          <p14:tracePt t="28392" x="2943225" y="3257550"/>
          <p14:tracePt t="28400" x="2930525" y="3251200"/>
          <p14:tracePt t="28405" x="2924175" y="3244850"/>
          <p14:tracePt t="28407" x="2911475" y="3238500"/>
          <p14:tracePt t="28409" x="2911475" y="3232150"/>
          <p14:tracePt t="28417" x="2898775" y="3219450"/>
          <p14:tracePt t="28422" x="2886075" y="3205163"/>
          <p14:tracePt t="28425" x="2879725" y="3198813"/>
          <p14:tracePt t="28427" x="2873375" y="3198813"/>
          <p14:tracePt t="28433" x="2867025" y="3186113"/>
          <p14:tracePt t="28439" x="2860675" y="3179763"/>
          <p14:tracePt t="28441" x="2860675" y="3173413"/>
          <p14:tracePt t="28444" x="2860675" y="3167063"/>
          <p14:tracePt t="28450" x="2854325" y="3154363"/>
          <p14:tracePt t="28456" x="2854325" y="3141663"/>
          <p14:tracePt t="28461" x="2854325" y="3128963"/>
          <p14:tracePt t="28468" x="2867025" y="3109913"/>
          <p14:tracePt t="28473" x="2879725" y="3090863"/>
          <p14:tracePt t="28476" x="2892425" y="3071813"/>
          <p14:tracePt t="28478" x="2898775" y="3065463"/>
          <p14:tracePt t="28482" x="2924175" y="3046413"/>
          <p14:tracePt t="28490" x="2955925" y="3021013"/>
          <p14:tracePt t="28495" x="2982913" y="3008313"/>
          <p14:tracePt t="28500" x="3014663" y="2989263"/>
          <p14:tracePt t="28504" x="3027363" y="2989263"/>
          <p14:tracePt t="28508" x="3040063" y="2982913"/>
          <p14:tracePt t="28510" x="3046413" y="2976563"/>
          <p14:tracePt t="28512" x="3052763" y="2976563"/>
          <p14:tracePt t="28517" x="3065463" y="2976563"/>
          <p14:tracePt t="28523" x="3078163" y="2976563"/>
          <p14:tracePt t="28525" x="3078163" y="2970213"/>
          <p14:tracePt t="28533" x="3084513" y="2970213"/>
          <p14:tracePt t="28540" x="3090863" y="2970213"/>
          <p14:tracePt t="28572" x="3097213" y="2970213"/>
          <p14:tracePt t="28582" x="3109913" y="2970213"/>
          <p14:tracePt t="28589" x="3116263" y="2976563"/>
          <p14:tracePt t="28591" x="3122613" y="2982913"/>
          <p14:tracePt t="28598" x="3135313" y="2989263"/>
          <p14:tracePt t="28604" x="3141663" y="2995613"/>
          <p14:tracePt t="28606" x="3141663" y="3001963"/>
          <p14:tracePt t="28609" x="3148013" y="3001963"/>
          <p14:tracePt t="28613" x="3148013" y="3008313"/>
          <p14:tracePt t="28616" x="3154363" y="3014663"/>
          <p14:tracePt t="28625" x="3160713" y="3021013"/>
          <p14:tracePt t="28628" x="3160713" y="3027363"/>
          <p14:tracePt t="28638" x="3160713" y="3033713"/>
          <p14:tracePt t="28643" x="3160713" y="3040063"/>
          <p14:tracePt t="28650" x="3160713" y="3046413"/>
          <p14:tracePt t="28654" x="3160713" y="3052763"/>
          <p14:tracePt t="28660" x="3160713" y="3059113"/>
          <p14:tracePt t="28666" x="3160713" y="3065463"/>
          <p14:tracePt t="28669" x="3160713" y="3071813"/>
          <p14:tracePt t="28673" x="3160713" y="3078163"/>
          <p14:tracePt t="28675" x="3160713" y="3084513"/>
          <p14:tracePt t="28684" x="3160713" y="3097213"/>
          <p14:tracePt t="28687" x="3154363" y="3103563"/>
          <p14:tracePt t="28690" x="3148013" y="3109913"/>
          <p14:tracePt t="28693" x="3148013" y="3116263"/>
          <p14:tracePt t="28696" x="3141663" y="3116263"/>
          <p14:tracePt t="28701" x="3128963" y="3128963"/>
          <p14:tracePt t="28706" x="3116263" y="3135313"/>
          <p14:tracePt t="28708" x="3116263" y="3141663"/>
          <p14:tracePt t="28712" x="3109913" y="3141663"/>
          <p14:tracePt t="28722" x="3084513" y="3148013"/>
          <p14:tracePt t="28726" x="3078163" y="3154363"/>
          <p14:tracePt t="28729" x="3071813" y="3154363"/>
          <p14:tracePt t="28738" x="3059113" y="3154363"/>
          <p14:tracePt t="28743" x="3052763" y="3154363"/>
          <p14:tracePt t="28747" x="3046413" y="3154363"/>
          <p14:tracePt t="28755" x="3040063" y="3141663"/>
          <p14:tracePt t="28759" x="3033713" y="3128963"/>
          <p14:tracePt t="28761" x="3033713" y="3116263"/>
          <p14:tracePt t="28765" x="3033713" y="3109913"/>
          <p14:tracePt t="28772" x="3027363" y="3071813"/>
          <p14:tracePt t="28776" x="3027363" y="3033713"/>
          <p14:tracePt t="28780" x="3027363" y="3014663"/>
          <p14:tracePt t="28789" x="3027363" y="2957513"/>
          <p14:tracePt t="28791" x="3027363" y="2932113"/>
          <p14:tracePt t="28795" x="3027363" y="2913063"/>
          <p14:tracePt t="28798" x="3027363" y="2900363"/>
          <p14:tracePt t="28804" x="3033713" y="2874963"/>
          <p14:tracePt t="28807" x="3040063" y="2862263"/>
          <p14:tracePt t="28810" x="3040063" y="2855913"/>
          <p14:tracePt t="28813" x="3046413" y="2843213"/>
          <p14:tracePt t="28819" x="3052763" y="2830513"/>
          <p14:tracePt t="28820" x="3059113" y="2830513"/>
          <p14:tracePt t="28822" x="3059113" y="2824163"/>
          <p14:tracePt t="28825" x="3065463" y="2817813"/>
          <p14:tracePt t="28829" x="3071813" y="2817813"/>
          <p14:tracePt t="28832" x="3078163" y="2811463"/>
          <p14:tracePt t="28835" x="3084513" y="2805113"/>
          <p14:tracePt t="28838" x="3097213" y="2805113"/>
          <p14:tracePt t="28839" x="3103563" y="2805113"/>
          <p14:tracePt t="28841" x="3109913" y="2798763"/>
          <p14:tracePt t="28843" x="3116263" y="2798763"/>
          <p14:tracePt t="28850" x="3148013" y="2792413"/>
          <p14:tracePt t="28854" x="3167063" y="2792413"/>
          <p14:tracePt t="28856" x="3179763" y="2792413"/>
          <p14:tracePt t="28858" x="3192463" y="2792413"/>
          <p14:tracePt t="28860" x="3211513" y="2792413"/>
          <p14:tracePt t="28866" x="3249613" y="2792413"/>
          <p14:tracePt t="28870" x="3262313" y="2792413"/>
          <p14:tracePt t="28872" x="3313113" y="2792413"/>
          <p14:tracePt t="28874" x="3332163" y="2798763"/>
          <p14:tracePt t="28876" x="3351213" y="2805113"/>
          <p14:tracePt t="28878" x="3357563" y="2805113"/>
          <p14:tracePt t="28883" x="3408363" y="2824163"/>
          <p14:tracePt t="28887" x="3427413" y="2830513"/>
          <p14:tracePt t="28890" x="3460750" y="2843213"/>
          <p14:tracePt t="28892" x="3473450" y="2855913"/>
          <p14:tracePt t="28894" x="3479800" y="2855913"/>
          <p14:tracePt t="28896" x="3486150" y="2862263"/>
          <p14:tracePt t="28899" x="3511550" y="2881313"/>
          <p14:tracePt t="28902" x="3517900" y="2887663"/>
          <p14:tracePt t="28906" x="3530600" y="2900363"/>
          <p14:tracePt t="28908" x="3536950" y="2906713"/>
          <p14:tracePt t="28910" x="3543300" y="2906713"/>
          <p14:tracePt t="28911" x="3543300" y="2913063"/>
          <p14:tracePt t="28917" x="3549650" y="2932113"/>
          <p14:tracePt t="28923" x="3549650" y="2938463"/>
          <p14:tracePt t="28925" x="3549650" y="2944813"/>
          <p14:tracePt t="28928" x="3549650" y="2951163"/>
          <p14:tracePt t="28934" x="3549650" y="2963863"/>
          <p14:tracePt t="28937" x="3549650" y="2970213"/>
          <p14:tracePt t="28939" x="3543300" y="2976563"/>
          <p14:tracePt t="28942" x="3536950" y="2982913"/>
          <p14:tracePt t="28946" x="3530600" y="2989263"/>
          <p14:tracePt t="28950" x="3511550" y="3008313"/>
          <p14:tracePt t="28952" x="3498850" y="3014663"/>
          <p14:tracePt t="28957" x="3479800" y="3021013"/>
          <p14:tracePt t="28959" x="3467100" y="3021013"/>
          <p14:tracePt t="28960" x="3454400" y="3027363"/>
          <p14:tracePt t="28965" x="3421063" y="3033713"/>
          <p14:tracePt t="28970" x="3408363" y="3040063"/>
          <p14:tracePt t="28974" x="3363913" y="3046413"/>
          <p14:tracePt t="28976" x="3357563" y="3046413"/>
          <p14:tracePt t="28977" x="3344863" y="3046413"/>
          <p14:tracePt t="28982" x="3319463" y="3046413"/>
          <p14:tracePt t="28988" x="3294063" y="3046413"/>
          <p14:tracePt t="28989" x="3268663" y="3046413"/>
          <p14:tracePt t="28991" x="3255963" y="3046413"/>
          <p14:tracePt t="28993" x="3249613" y="3046413"/>
          <p14:tracePt t="28995" x="3236913" y="3046413"/>
          <p14:tracePt t="29000" x="3192463" y="3046413"/>
          <p14:tracePt t="29005" x="3160713" y="3046413"/>
          <p14:tracePt t="29007" x="3148013" y="3046413"/>
          <p14:tracePt t="29009" x="3141663" y="3040063"/>
          <p14:tracePt t="29011" x="3128963" y="3040063"/>
          <p14:tracePt t="29016" x="3103563" y="3033713"/>
          <p14:tracePt t="29019" x="3084513" y="3021013"/>
          <p14:tracePt t="29022" x="3059113" y="3014663"/>
          <p14:tracePt t="29024" x="3052763" y="3008313"/>
          <p14:tracePt t="29026" x="3046413" y="3008313"/>
          <p14:tracePt t="29029" x="3033713" y="3008313"/>
          <p14:tracePt t="29032" x="3021013" y="2995613"/>
          <p14:tracePt t="29035" x="3014663" y="2995613"/>
          <p14:tracePt t="29039" x="3001963" y="2989263"/>
          <p14:tracePt t="29040" x="3001963" y="2982913"/>
          <p14:tracePt t="29044" x="2995613" y="2982913"/>
          <p14:tracePt t="29048" x="2995613" y="2976563"/>
          <p14:tracePt t="29055" x="2995613" y="2970213"/>
          <p14:tracePt t="29065" x="2995613" y="2963863"/>
          <p14:tracePt t="29068" x="2995613" y="2957513"/>
          <p14:tracePt t="29073" x="2995613" y="2951163"/>
          <p14:tracePt t="29076" x="2995613" y="2944813"/>
          <p14:tracePt t="29082" x="3001963" y="2938463"/>
          <p14:tracePt t="29084" x="3001963" y="2932113"/>
          <p14:tracePt t="29089" x="3008313" y="2925763"/>
          <p14:tracePt t="29093" x="3014663" y="2919413"/>
          <p14:tracePt t="29100" x="3021013" y="2913063"/>
          <p14:tracePt t="29106" x="3027363" y="2906713"/>
          <p14:tracePt t="29109" x="3033713" y="2900363"/>
          <p14:tracePt t="29116" x="3040063" y="2894013"/>
          <p14:tracePt t="29119" x="3046413" y="2894013"/>
          <p14:tracePt t="29123" x="3052763" y="2894013"/>
          <p14:tracePt t="29126" x="3059113" y="2894013"/>
          <p14:tracePt t="29132" x="3071813" y="2887663"/>
          <p14:tracePt t="29138" x="3078163" y="2887663"/>
          <p14:tracePt t="29140" x="3084513" y="2887663"/>
          <p14:tracePt t="29141" x="3090863" y="2887663"/>
          <p14:tracePt t="29145" x="3097213" y="2887663"/>
          <p14:tracePt t="29149" x="3109913" y="2887663"/>
          <p14:tracePt t="29151" x="3116263" y="2887663"/>
          <p14:tracePt t="29156" x="3135313" y="2894013"/>
          <p14:tracePt t="29158" x="3141663" y="2900363"/>
          <p14:tracePt t="29161" x="3148013" y="2906713"/>
          <p14:tracePt t="29166" x="3160713" y="2913063"/>
          <p14:tracePt t="29170" x="3167063" y="2919413"/>
          <p14:tracePt t="29172" x="3173413" y="2925763"/>
          <p14:tracePt t="29174" x="3173413" y="2932113"/>
          <p14:tracePt t="29176" x="3179763" y="2932113"/>
          <p14:tracePt t="29177" x="3179763" y="2938463"/>
          <p14:tracePt t="29182" x="3186113" y="2951163"/>
          <p14:tracePt t="29188" x="3186113" y="2957513"/>
          <p14:tracePt t="29190" x="3186113" y="2963863"/>
          <p14:tracePt t="29192" x="3192463" y="2963863"/>
          <p14:tracePt t="29193" x="3192463" y="2970213"/>
          <p14:tracePt t="29199" x="3192463" y="2976563"/>
          <p14:tracePt t="29204" x="3192463" y="2982913"/>
          <p14:tracePt t="29207" x="3192463" y="2989263"/>
          <p14:tracePt t="29210" x="3192463" y="2995613"/>
          <p14:tracePt t="29216" x="3179763" y="3008313"/>
          <p14:tracePt t="29217" x="3173413" y="3008313"/>
          <p14:tracePt t="29222" x="3160713" y="3021013"/>
          <p14:tracePt t="29225" x="3154363" y="3021013"/>
          <p14:tracePt t="29227" x="3148013" y="3027363"/>
          <p14:tracePt t="29229" x="3141663" y="3027363"/>
          <p14:tracePt t="29232" x="3122613" y="3033713"/>
          <p14:tracePt t="29235" x="3116263" y="3033713"/>
          <p14:tracePt t="29240" x="3090863" y="3040063"/>
          <p14:tracePt t="29243" x="3078163" y="3040063"/>
          <p14:tracePt t="29249" x="3040063" y="3040063"/>
          <p14:tracePt t="29255" x="3014663" y="3040063"/>
          <p14:tracePt t="29258" x="3008313" y="3040063"/>
          <p14:tracePt t="29260" x="2995613" y="3040063"/>
          <p14:tracePt t="29272" x="2949575" y="3033713"/>
          <p14:tracePt t="29274" x="2930525" y="3027363"/>
          <p14:tracePt t="29276" x="2917825" y="3021013"/>
          <p14:tracePt t="29282" x="2905125" y="3014663"/>
          <p14:tracePt t="29284" x="2892425" y="3001963"/>
          <p14:tracePt t="29288" x="2879725" y="2995613"/>
          <p14:tracePt t="29290" x="2873375" y="2989263"/>
          <p14:tracePt t="29292" x="2867025" y="2982913"/>
          <p14:tracePt t="29294" x="2860675" y="2976563"/>
          <p14:tracePt t="29298" x="2854325" y="2970213"/>
          <p14:tracePt t="29301" x="2847975" y="2957513"/>
          <p14:tracePt t="29304" x="2847975" y="2951163"/>
          <p14:tracePt t="29306" x="2841625" y="2944813"/>
          <p14:tracePt t="29309" x="2835275" y="2938463"/>
          <p14:tracePt t="29310" x="2835275" y="2932113"/>
          <p14:tracePt t="29315" x="2835275" y="2925763"/>
          <p14:tracePt t="29318" x="2835275" y="2919413"/>
          <p14:tracePt t="29322" x="2835275" y="2906713"/>
          <p14:tracePt t="29325" x="2835275" y="2900363"/>
          <p14:tracePt t="29327" x="2835275" y="2894013"/>
          <p14:tracePt t="29332" x="2835275" y="2881313"/>
          <p14:tracePt t="29338" x="2835275" y="2868613"/>
          <p14:tracePt t="29340" x="2841625" y="2862263"/>
          <p14:tracePt t="29342" x="2841625" y="2855913"/>
          <p14:tracePt t="29345" x="2847975" y="2855913"/>
          <p14:tracePt t="29349" x="2854325" y="2843213"/>
          <p14:tracePt t="29352" x="2860675" y="2836863"/>
          <p14:tracePt t="29355" x="2867025" y="2830513"/>
          <p14:tracePt t="29356" x="2867025" y="2824163"/>
          <p14:tracePt t="29359" x="2873375" y="2824163"/>
          <p14:tracePt t="29361" x="2879725" y="2817813"/>
          <p14:tracePt t="29365" x="2886075" y="2811463"/>
          <p14:tracePt t="29367" x="2892425" y="2811463"/>
          <p14:tracePt t="29370" x="2892425" y="2805113"/>
          <p14:tracePt t="29372" x="2905125" y="2798763"/>
          <p14:tracePt t="29374" x="2911475" y="2798763"/>
          <p14:tracePt t="29376" x="2917825" y="2798763"/>
          <p14:tracePt t="29378" x="2917825" y="2792413"/>
          <p14:tracePt t="29382" x="2936875" y="2784475"/>
          <p14:tracePt t="29385" x="2943225" y="2784475"/>
          <p14:tracePt t="29388" x="2962275" y="2778125"/>
          <p14:tracePt t="29390" x="2976563" y="2778125"/>
          <p14:tracePt t="29391" x="2976563" y="2771775"/>
          <p14:tracePt t="29393" x="2982913" y="2771775"/>
          <p14:tracePt t="29395" x="2995613" y="2771775"/>
          <p14:tracePt t="29398" x="3014663" y="2771775"/>
          <p14:tracePt t="29400" x="3027363" y="2771775"/>
          <p14:tracePt t="29405" x="3059113" y="2765425"/>
          <p14:tracePt t="29406" x="3071813" y="2765425"/>
          <p14:tracePt t="29408" x="3078163" y="2765425"/>
          <p14:tracePt t="29409" x="3097213" y="2765425"/>
          <p14:tracePt t="29411" x="3103563" y="2765425"/>
          <p14:tracePt t="29416" x="3148013" y="2765425"/>
          <p14:tracePt t="29420" x="3173413" y="2765425"/>
          <p14:tracePt t="29422" x="3217863" y="2765425"/>
          <p14:tracePt t="29424" x="3236913" y="2771775"/>
          <p14:tracePt t="29426" x="3255963" y="2778125"/>
          <p14:tracePt t="29428" x="3262313" y="2778125"/>
          <p14:tracePt t="29433" x="3313113" y="2792413"/>
          <p14:tracePt t="29438" x="3338513" y="2792413"/>
          <p14:tracePt t="29440" x="3363913" y="2805113"/>
          <p14:tracePt t="29441" x="3370263" y="2805113"/>
          <p14:tracePt t="29443" x="3376613" y="2805113"/>
          <p14:tracePt t="29445" x="3382963" y="2811463"/>
          <p14:tracePt t="29450" x="3414713" y="2824163"/>
          <p14:tracePt t="29454" x="3421063" y="2824163"/>
          <p14:tracePt t="29456" x="3427413" y="2830513"/>
          <p14:tracePt t="29457" x="3435350" y="2830513"/>
          <p14:tracePt t="29466" x="3435350" y="2836863"/>
          <p14:tracePt t="29486" x="3435350" y="2843213"/>
          <p14:tracePt t="29490" x="3435350" y="2849563"/>
          <p14:tracePt t="29495" x="3435350" y="2855913"/>
          <p14:tracePt t="29499" x="3421063" y="2862263"/>
          <p14:tracePt t="29505" x="3414713" y="2868613"/>
          <p14:tracePt t="29506" x="3395663" y="2881313"/>
          <p14:tracePt t="29508" x="3389313" y="2887663"/>
          <p14:tracePt t="29509" x="3382963" y="2887663"/>
          <p14:tracePt t="29511" x="3376613" y="2887663"/>
          <p14:tracePt t="29516" x="3351213" y="2900363"/>
          <p14:tracePt t="29520" x="3338513" y="2906713"/>
          <p14:tracePt t="29522" x="3313113" y="2913063"/>
          <p14:tracePt t="29523" x="3306763" y="2919413"/>
          <p14:tracePt t="29525" x="3300413" y="2919413"/>
          <p14:tracePt t="29526" x="3287713" y="2925763"/>
          <p14:tracePt t="29528" x="3281363" y="2925763"/>
          <p14:tracePt t="29533" x="3249613" y="2932113"/>
          <p14:tracePt t="29538" x="3217863" y="2938463"/>
          <p14:tracePt t="29540" x="3205163" y="2938463"/>
          <p14:tracePt t="29541" x="3192463" y="2938463"/>
          <p14:tracePt t="29543" x="3186113" y="2938463"/>
          <p14:tracePt t="29545" x="3173413" y="2938463"/>
          <p14:tracePt t="29548" x="3154363" y="2938463"/>
          <p14:tracePt t="29550" x="3141663" y="2938463"/>
          <p14:tracePt t="29555" x="3109913" y="2938463"/>
          <p14:tracePt t="29556" x="3097213" y="2938463"/>
          <p14:tracePt t="29558" x="3078163" y="2938463"/>
          <p14:tracePt t="29561" x="3071813" y="2938463"/>
          <p14:tracePt t="29566" x="3046413" y="2938463"/>
          <p14:tracePt t="29569" x="3033713" y="2938463"/>
          <p14:tracePt t="29572" x="3008313" y="2938463"/>
          <p14:tracePt t="29574" x="2995613" y="2938463"/>
          <p14:tracePt t="29575" x="2989263" y="2938463"/>
          <p14:tracePt t="29578" x="2982913" y="2938463"/>
          <p14:tracePt t="29582" x="2962275" y="2932113"/>
          <p14:tracePt t="29583" x="2955925" y="2932113"/>
          <p14:tracePt t="29588" x="2936875" y="2925763"/>
          <p14:tracePt t="29589" x="2930525" y="2925763"/>
          <p14:tracePt t="29592" x="2924175" y="2925763"/>
          <p14:tracePt t="29593" x="2917825" y="2919413"/>
          <p14:tracePt t="29598" x="2911475" y="2919413"/>
          <p14:tracePt t="29600" x="2905125" y="2919413"/>
          <p14:tracePt t="29602" x="2905125" y="2913063"/>
          <p14:tracePt t="29605" x="2898775" y="2913063"/>
          <p14:tracePt t="29630" x="2898775" y="2906713"/>
          <p14:tracePt t="29640" x="2898775" y="2900363"/>
          <p14:tracePt t="29649" x="2898775" y="2894013"/>
          <p14:tracePt t="29655" x="2898775" y="2887663"/>
          <p14:tracePt t="29659" x="2898775" y="2881313"/>
          <p14:tracePt t="29671" x="2898775" y="2874963"/>
          <p14:tracePt t="29675" x="2898775" y="2868613"/>
          <p14:tracePt t="29688" x="2898775" y="2862263"/>
          <p14:tracePt t="29902" x="2892425" y="2862263"/>
          <p14:tracePt t="29908" x="2886075" y="2862263"/>
          <p14:tracePt t="29916" x="2879725" y="2862263"/>
          <p14:tracePt t="29919" x="2873375" y="2862263"/>
          <p14:tracePt t="29922" x="2867025" y="2862263"/>
          <p14:tracePt t="29927" x="2860675" y="2862263"/>
          <p14:tracePt t="29933" x="2854325" y="2868613"/>
          <p14:tracePt t="29939" x="2847975" y="2868613"/>
          <p14:tracePt t="29943" x="2841625" y="2868613"/>
          <p14:tracePt t="29949" x="2835275" y="2874963"/>
          <p14:tracePt t="29955" x="2828925" y="2874963"/>
          <p14:tracePt t="29958" x="2822575" y="2874963"/>
          <p14:tracePt t="29965" x="2816225" y="2874963"/>
          <p14:tracePt t="29970" x="2809875" y="2874963"/>
          <p14:tracePt t="29974" x="2803525" y="2874963"/>
          <p14:tracePt t="29981" x="2797175" y="2874963"/>
          <p14:tracePt t="29984" x="2790825" y="2874963"/>
          <p14:tracePt t="29987" x="2784475" y="2881313"/>
          <p14:tracePt t="29990" x="2778125" y="2881313"/>
          <p14:tracePt t="29995" x="2771775" y="2881313"/>
          <p14:tracePt t="29999" x="2765425" y="2881313"/>
          <p14:tracePt t="30000" x="2759075" y="2881313"/>
          <p14:tracePt t="30003" x="2752725" y="2881313"/>
          <p14:tracePt t="30005" x="2746375" y="2881313"/>
          <p14:tracePt t="30006" x="2740025" y="2881313"/>
          <p14:tracePt t="30008" x="2733675" y="2881313"/>
          <p14:tracePt t="30015" x="2714625" y="2881313"/>
          <p14:tracePt t="30019" x="2701925" y="2881313"/>
          <p14:tracePt t="30022" x="2689225" y="2887663"/>
          <p14:tracePt t="30023" x="2682875" y="2887663"/>
          <p14:tracePt t="30026" x="2676525" y="2887663"/>
          <p14:tracePt t="30032" x="2657475" y="2887663"/>
          <p14:tracePt t="30037" x="2644775" y="2887663"/>
          <p14:tracePt t="30039" x="2638425" y="2887663"/>
          <p14:tracePt t="30040" x="2632075" y="2894013"/>
          <p14:tracePt t="30041" x="2625725" y="2894013"/>
          <p14:tracePt t="30043" x="2619375" y="2894013"/>
          <p14:tracePt t="30048" x="2606675" y="2894013"/>
          <p14:tracePt t="30050" x="2600325" y="2894013"/>
          <p14:tracePt t="30054" x="2587625" y="2894013"/>
          <p14:tracePt t="30058" x="2581275" y="2894013"/>
          <p14:tracePt t="30059" x="2574925" y="2894013"/>
          <p14:tracePt t="30065" x="2568575" y="2894013"/>
          <p14:tracePt t="30066" x="2562225" y="2894013"/>
          <p14:tracePt t="30070" x="2555875" y="2894013"/>
          <p14:tracePt t="30072" x="2549525" y="2894013"/>
          <p14:tracePt t="30081" x="2543175" y="2900363"/>
          <p14:tracePt t="30087" x="2536825" y="2900363"/>
          <p14:tracePt t="30150" x="2543175" y="2900363"/>
          <p14:tracePt t="30155" x="2549525" y="2906713"/>
          <p14:tracePt t="30157" x="2555875" y="2906713"/>
          <p14:tracePt t="30159" x="2562225" y="2906713"/>
          <p14:tracePt t="30162" x="2568575" y="2906713"/>
          <p14:tracePt t="30166" x="2587625" y="2906713"/>
          <p14:tracePt t="30169" x="2593975" y="2906713"/>
          <p14:tracePt t="30172" x="2613025" y="2913063"/>
          <p14:tracePt t="30174" x="2619375" y="2913063"/>
          <p14:tracePt t="30175" x="2632075" y="2913063"/>
          <p14:tracePt t="30178" x="2638425" y="2913063"/>
          <p14:tracePt t="30184" x="2670175" y="2919413"/>
          <p14:tracePt t="30189" x="2701925" y="2925763"/>
          <p14:tracePt t="30191" x="2727325" y="2925763"/>
          <p14:tracePt t="30193" x="2740025" y="2925763"/>
          <p14:tracePt t="30199" x="2778125" y="2932113"/>
          <p14:tracePt t="30202" x="2809875" y="2938463"/>
          <p14:tracePt t="30206" x="2847975" y="2944813"/>
          <p14:tracePt t="30208" x="2867025" y="2944813"/>
          <p14:tracePt t="30210" x="2886075" y="2944813"/>
          <p14:tracePt t="30215" x="2917825" y="2951163"/>
          <p14:tracePt t="30219" x="2949575" y="2957513"/>
          <p14:tracePt t="30222" x="2968625" y="2957513"/>
          <p14:tracePt t="30223" x="2976563" y="2957513"/>
          <p14:tracePt t="30225" x="2989263" y="2957513"/>
          <p14:tracePt t="30227" x="3014663" y="2957513"/>
          <p14:tracePt t="30233" x="3040063" y="2963863"/>
          <p14:tracePt t="30238" x="3071813" y="2963863"/>
          <p14:tracePt t="30241" x="3078163" y="2963863"/>
          <p14:tracePt t="30243" x="3084513" y="2963863"/>
          <p14:tracePt t="30246" x="3090863" y="2963863"/>
          <p14:tracePt t="30250" x="3103563" y="2970213"/>
          <p14:tracePt t="30299" x="3097213" y="2970213"/>
          <p14:tracePt t="30305" x="3084513" y="2970213"/>
          <p14:tracePt t="30306" x="3071813" y="2970213"/>
          <p14:tracePt t="30310" x="3065463" y="2970213"/>
          <p14:tracePt t="30312" x="3059113" y="2970213"/>
          <p14:tracePt t="30315" x="3033713" y="2976563"/>
          <p14:tracePt t="30317" x="3027363" y="2976563"/>
          <p14:tracePt t="30321" x="3008313" y="2976563"/>
          <p14:tracePt t="30323" x="3001963" y="2976563"/>
          <p14:tracePt t="30325" x="2989263" y="2982913"/>
          <p14:tracePt t="30326" x="2976563" y="2982913"/>
          <p14:tracePt t="30328" x="2968625" y="2982913"/>
          <p14:tracePt t="30333" x="2943225" y="2982913"/>
          <p14:tracePt t="30335" x="2930525" y="2982913"/>
          <p14:tracePt t="30339" x="2898775" y="2989263"/>
          <p14:tracePt t="30342" x="2886075" y="2989263"/>
          <p14:tracePt t="30344" x="2873375" y="2989263"/>
          <p14:tracePt t="30347" x="2867025" y="2989263"/>
          <p14:tracePt t="30349" x="2828925" y="2989263"/>
          <p14:tracePt t="30352" x="2803525" y="2989263"/>
          <p14:tracePt t="30356" x="2778125" y="2989263"/>
          <p14:tracePt t="30357" x="2765425" y="2989263"/>
          <p14:tracePt t="30359" x="2740025" y="2989263"/>
          <p14:tracePt t="30361" x="2733675" y="2989263"/>
          <p14:tracePt t="30366" x="2689225" y="2989263"/>
          <p14:tracePt t="30369" x="2670175" y="2989263"/>
          <p14:tracePt t="30372" x="2632075" y="2982913"/>
          <p14:tracePt t="30374" x="2606675" y="2982913"/>
          <p14:tracePt t="30376" x="2593975" y="2976563"/>
          <p14:tracePt t="30378" x="2587625" y="2976563"/>
          <p14:tracePt t="30382" x="2549525" y="2970213"/>
          <p14:tracePt t="30385" x="2530475" y="2963863"/>
          <p14:tracePt t="30389" x="2497138" y="2957513"/>
          <p14:tracePt t="30391" x="2490788" y="2957513"/>
          <p14:tracePt t="30392" x="2484438" y="2951163"/>
          <p14:tracePt t="30394" x="2478088" y="2951163"/>
          <p14:tracePt t="30398" x="2459038" y="2951163"/>
          <p14:tracePt t="30403" x="2446338" y="2944813"/>
          <p14:tracePt t="30405" x="2439988" y="2944813"/>
          <p14:tracePt t="30437" x="2459038" y="2944813"/>
          <p14:tracePt t="30439" x="2465388" y="2944813"/>
          <p14:tracePt t="30440" x="2471738" y="2944813"/>
          <p14:tracePt t="30444" x="2497138" y="2938463"/>
          <p14:tracePt t="30449" x="2562225" y="2938463"/>
          <p14:tracePt t="30456" x="2600325" y="2938463"/>
          <p14:tracePt t="30458" x="2657475" y="2938463"/>
          <p14:tracePt t="30459" x="2682875" y="2938463"/>
          <p14:tracePt t="30461" x="2701925" y="2938463"/>
          <p14:tracePt t="30466" x="2778125" y="2938463"/>
          <p14:tracePt t="30469" x="2816225" y="2938463"/>
          <p14:tracePt t="30473" x="2898775" y="2938463"/>
          <p14:tracePt t="30475" x="2949575" y="2938463"/>
          <p14:tracePt t="30476" x="2976563" y="2938463"/>
          <p14:tracePt t="30478" x="2989263" y="2938463"/>
          <p14:tracePt t="30482" x="3046413" y="2938463"/>
          <p14:tracePt t="30485" x="3078163" y="2938463"/>
          <p14:tracePt t="30489" x="3128963" y="2938463"/>
          <p14:tracePt t="30491" x="3141663" y="2938463"/>
          <p14:tracePt t="30492" x="3154363" y="2944813"/>
          <p14:tracePt t="30494" x="3167063" y="2944813"/>
          <p14:tracePt t="30499" x="3198813" y="2944813"/>
          <p14:tracePt t="30502" x="3211513" y="2944813"/>
          <p14:tracePt t="30506" x="3236913" y="2944813"/>
          <p14:tracePt t="30508" x="3243263" y="2944813"/>
          <p14:tracePt t="30510" x="3249613" y="2944813"/>
          <p14:tracePt t="30517" x="3255963" y="2944813"/>
          <p14:tracePt t="30534" x="3255963" y="2951163"/>
          <p14:tracePt t="30574" x="3249613" y="2951163"/>
          <p14:tracePt t="30577" x="3243263" y="2957513"/>
          <p14:tracePt t="30581" x="3236913" y="2957513"/>
          <p14:tracePt t="30583" x="3230563" y="2957513"/>
          <p14:tracePt t="30586" x="3230563" y="2963863"/>
          <p14:tracePt t="30589" x="3217863" y="2963863"/>
          <p14:tracePt t="30590" x="3211513" y="2963863"/>
          <p14:tracePt t="30592" x="3205163" y="2963863"/>
          <p14:tracePt t="30594" x="3198813" y="2963863"/>
          <p14:tracePt t="30598" x="3179763" y="2970213"/>
          <p14:tracePt t="30600" x="3167063" y="2970213"/>
          <p14:tracePt t="30604" x="3154363" y="2976563"/>
          <p14:tracePt t="30606" x="3141663" y="2976563"/>
          <p14:tracePt t="30608" x="3128963" y="2976563"/>
          <p14:tracePt t="30609" x="3116263" y="2976563"/>
          <p14:tracePt t="30615" x="3084513" y="2976563"/>
          <p14:tracePt t="30617" x="3071813" y="2976563"/>
          <p14:tracePt t="30622" x="3046413" y="2976563"/>
          <p14:tracePt t="30623" x="3033713" y="2976563"/>
          <p14:tracePt t="30625" x="3027363" y="2976563"/>
          <p14:tracePt t="30627" x="3008313" y="2976563"/>
          <p14:tracePt t="30633" x="2976563" y="2976563"/>
          <p14:tracePt t="30637" x="2962275" y="2970213"/>
          <p14:tracePt t="30639" x="2936875" y="2970213"/>
          <p14:tracePt t="30642" x="2924175" y="2963863"/>
          <p14:tracePt t="30643" x="2917825" y="2963863"/>
          <p14:tracePt t="30649" x="2898775" y="2957513"/>
          <p14:tracePt t="30653" x="2886075" y="2951163"/>
          <p14:tracePt t="30656" x="2879725" y="2951163"/>
          <p14:tracePt t="30657" x="2873375" y="2944813"/>
          <p14:tracePt t="30666" x="2867025" y="2944813"/>
          <p14:tracePt t="30667" x="2860675" y="2944813"/>
          <p14:tracePt t="30670" x="2860675" y="2938463"/>
          <p14:tracePt t="30675" x="2854325" y="2938463"/>
          <p14:tracePt t="30678" x="2854325" y="2932113"/>
          <p14:tracePt t="30684" x="2847975" y="2932113"/>
          <p14:tracePt t="30693" x="2841625" y="2932113"/>
          <p14:tracePt t="30707" x="2835275" y="2932113"/>
          <p14:tracePt t="30715" x="2835275" y="2925763"/>
          <p14:tracePt t="35334" x="2835275" y="2919413"/>
          <p14:tracePt t="35341" x="2822575" y="2900363"/>
          <p14:tracePt t="35345" x="2822575" y="2894013"/>
          <p14:tracePt t="35355" x="2790825" y="2843213"/>
          <p14:tracePt t="35362" x="2778125" y="2811463"/>
          <p14:tracePt t="35374" x="2752725" y="2740025"/>
          <p14:tracePt t="35382" x="2740025" y="2695575"/>
          <p14:tracePt t="35387" x="2740025" y="2682875"/>
          <p14:tracePt t="35854" x="2746375" y="2689225"/>
          <p14:tracePt t="35860" x="2765425" y="2701925"/>
          <p14:tracePt t="35869" x="2816225" y="2727325"/>
          <p14:tracePt t="35875" x="2847975" y="2746375"/>
          <p14:tracePt t="35878" x="2860675" y="2759075"/>
          <p14:tracePt t="35895" x="2995613" y="2830513"/>
          <p14:tracePt t="35907" x="3046413" y="2855913"/>
          <p14:tracePt t="35912" x="3059113" y="2855913"/>
          <p14:tracePt t="35923" x="3122613" y="2862263"/>
          <p14:tracePt t="35928" x="3141663" y="2862263"/>
          <p14:tracePt t="35936" x="3167063" y="2862263"/>
          <p14:tracePt t="35941" x="3179763" y="2862263"/>
          <p14:tracePt t="35944" x="3186113" y="2862263"/>
          <p14:tracePt t="35948" x="3192463" y="2862263"/>
          <p14:tracePt t="35951" x="3205163" y="2862263"/>
          <p14:tracePt t="35955" x="3211513" y="2862263"/>
          <p14:tracePt t="35957" x="3224213" y="2862263"/>
          <p14:tracePt t="35959" x="3230563" y="2862263"/>
          <p14:tracePt t="35966" x="3255963" y="2862263"/>
          <p14:tracePt t="35971" x="3275013" y="2862263"/>
          <p14:tracePt t="35973" x="3287713" y="2862263"/>
          <p14:tracePt t="35976" x="3300413" y="2862263"/>
          <p14:tracePt t="35982" x="3319463" y="2862263"/>
          <p14:tracePt t="35986" x="3332163" y="2862263"/>
          <p14:tracePt t="35989" x="3344863" y="2862263"/>
          <p14:tracePt t="35991" x="3351213" y="2862263"/>
          <p14:tracePt t="35994" x="3357563" y="2862263"/>
          <p14:tracePt t="35998" x="3363913" y="2862263"/>
          <p14:tracePt t="36000" x="3370263" y="2862263"/>
          <p14:tracePt t="36004" x="3376613" y="2862263"/>
          <p14:tracePt t="36008" x="3382963" y="2862263"/>
          <p14:tracePt t="36015" x="3395663" y="2868613"/>
          <p14:tracePt t="36022" x="3408363" y="2868613"/>
          <p14:tracePt t="36023" x="3408363" y="2874963"/>
          <p14:tracePt t="36024" x="3414713" y="2874963"/>
          <p14:tracePt t="36031" x="3421063" y="2874963"/>
          <p14:tracePt t="36036" x="3435350" y="2874963"/>
          <p14:tracePt t="36039" x="3441700" y="2881313"/>
          <p14:tracePt t="36519" x="4549775" y="2881313"/>
          <p14:tracePt t="36532" x="4556125" y="2881313"/>
          <p14:tracePt t="36536" x="4562475" y="2881313"/>
          <p14:tracePt t="36549" x="4575175" y="2881313"/>
          <p14:tracePt t="36556" x="4581525" y="2881313"/>
          <p14:tracePt t="36561" x="4587875" y="2881313"/>
          <p14:tracePt t="36565" x="4594225" y="2881313"/>
          <p14:tracePt t="36573" x="4606925" y="2881313"/>
          <p14:tracePt t="36577" x="4613275" y="2881313"/>
          <p14:tracePt t="36581" x="4619625" y="2881313"/>
          <p14:tracePt t="36585" x="4625975" y="2881313"/>
          <p14:tracePt t="36590" x="4638675" y="2881313"/>
          <p14:tracePt t="36594" x="4651375" y="2874963"/>
          <p14:tracePt t="36597" x="4664075" y="2874963"/>
          <p14:tracePt t="36600" x="4676775" y="2874963"/>
          <p14:tracePt t="36604" x="4683125" y="2874963"/>
          <p14:tracePt t="36605" x="4695825" y="2874963"/>
          <p14:tracePt t="36607" x="4702175" y="2874963"/>
          <p14:tracePt t="36611" x="4708525" y="2868613"/>
          <p14:tracePt t="36615" x="4733925" y="2868613"/>
          <p14:tracePt t="36617" x="4746625" y="2868613"/>
          <p14:tracePt t="36622" x="4765675" y="2862263"/>
          <p14:tracePt t="36625" x="4784725" y="2862263"/>
          <p14:tracePt t="36627" x="4791075" y="2862263"/>
          <p14:tracePt t="36632" x="4824413" y="2855913"/>
          <p14:tracePt t="36636" x="4837113" y="2855913"/>
          <p14:tracePt t="36639" x="4862513" y="2855913"/>
          <p14:tracePt t="36641" x="4875213" y="2849563"/>
          <p14:tracePt t="36643" x="4887913" y="2849563"/>
          <p14:tracePt t="36650" x="4913313" y="2843213"/>
          <p14:tracePt t="36653" x="4926013" y="2843213"/>
          <p14:tracePt t="36658" x="4951413" y="2836863"/>
          <p14:tracePt t="36661" x="4964113" y="2836863"/>
          <p14:tracePt t="36665" x="4983163" y="2830513"/>
          <p14:tracePt t="36670" x="4989513" y="2830513"/>
          <p14:tracePt t="36674" x="5021263" y="2824163"/>
          <p14:tracePt t="36676" x="5033963" y="2824163"/>
          <p14:tracePt t="36681" x="5053013" y="2824163"/>
          <p14:tracePt t="36687" x="5072063" y="2817813"/>
          <p14:tracePt t="36689" x="5084763" y="2817813"/>
          <p14:tracePt t="36690" x="5097463" y="2817813"/>
          <p14:tracePt t="36695" x="5110163" y="2817813"/>
          <p14:tracePt t="36698" x="5129213" y="2811463"/>
          <p14:tracePt t="36700" x="5135563" y="2811463"/>
          <p14:tracePt t="36704" x="5160963" y="2811463"/>
          <p14:tracePt t="36706" x="5173663" y="2811463"/>
          <p14:tracePt t="36709" x="5180013" y="2811463"/>
          <p14:tracePt t="36711" x="5186363" y="2811463"/>
          <p14:tracePt t="36716" x="5211763" y="2811463"/>
          <p14:tracePt t="36721" x="5237163" y="2805113"/>
          <p14:tracePt t="36724" x="5256213" y="2805113"/>
          <p14:tracePt t="36726" x="5270500" y="2805113"/>
          <p14:tracePt t="36728" x="5276850" y="2805113"/>
          <p14:tracePt t="36731" x="5295900" y="2805113"/>
          <p14:tracePt t="36735" x="5314950" y="2805113"/>
          <p14:tracePt t="36740" x="5334000" y="2798763"/>
          <p14:tracePt t="36743" x="5346700" y="2798763"/>
          <p14:tracePt t="36754" x="5384800" y="2792413"/>
          <p14:tracePt t="36760" x="5397500" y="2792413"/>
          <p14:tracePt t="36762" x="5403850" y="2792413"/>
          <p14:tracePt t="36769" x="5422900" y="2792413"/>
          <p14:tracePt t="36772" x="5435600" y="2784475"/>
          <p14:tracePt t="36777" x="5441950" y="2784475"/>
          <p14:tracePt t="36783" x="5454650" y="2784475"/>
          <p14:tracePt t="36788" x="5467350" y="2784475"/>
          <p14:tracePt t="36791" x="5473700" y="2784475"/>
          <p14:tracePt t="36793" x="5480050" y="2778125"/>
          <p14:tracePt t="36797" x="5486400" y="2778125"/>
          <p14:tracePt t="36799" x="5492750" y="2778125"/>
          <p14:tracePt t="36803" x="5499100" y="2778125"/>
          <p14:tracePt t="36805" x="5505450" y="2778125"/>
          <p14:tracePt t="36806" x="5511800" y="2778125"/>
          <p14:tracePt t="36808" x="5518150" y="2778125"/>
          <p14:tracePt t="36810" x="5524500" y="2778125"/>
          <p14:tracePt t="36815" x="5537200" y="2771775"/>
          <p14:tracePt t="36818" x="5543550" y="2771775"/>
          <p14:tracePt t="36823" x="5562600" y="2771775"/>
          <p14:tracePt t="36825" x="5568950" y="2771775"/>
          <p14:tracePt t="36827" x="5575300" y="2765425"/>
          <p14:tracePt t="36832" x="5594350" y="2765425"/>
          <p14:tracePt t="36834" x="5600700" y="2765425"/>
          <p14:tracePt t="36837" x="5613400" y="2759075"/>
          <p14:tracePt t="36839" x="5626100" y="2759075"/>
          <p14:tracePt t="36842" x="5632450" y="2759075"/>
          <p14:tracePt t="36844" x="5638800" y="2759075"/>
          <p14:tracePt t="36848" x="5651500" y="2752725"/>
          <p14:tracePt t="36850" x="5664200" y="2752725"/>
          <p14:tracePt t="36854" x="5676900" y="2752725"/>
          <p14:tracePt t="36855" x="5683250" y="2752725"/>
          <p14:tracePt t="36857" x="5689600" y="2752725"/>
          <p14:tracePt t="36858" x="5695950" y="2746375"/>
          <p14:tracePt t="36861" x="5702300" y="2746375"/>
          <p14:tracePt t="36864" x="5716588" y="2746375"/>
          <p14:tracePt t="36867" x="5722938" y="2746375"/>
          <p14:tracePt t="36871" x="5735638" y="2740025"/>
          <p14:tracePt t="36874" x="5748338" y="2740025"/>
          <p14:tracePt t="36880" x="5761038" y="2740025"/>
          <p14:tracePt t="36882" x="5767388" y="2740025"/>
          <p14:tracePt t="36896" x="5792788" y="2733675"/>
          <p14:tracePt t="36897" x="5805488" y="2733675"/>
          <p14:tracePt t="36901" x="5811838" y="2733675"/>
          <p14:tracePt t="36903" x="5818188" y="2733675"/>
          <p14:tracePt t="36905" x="5824538" y="2733675"/>
          <p14:tracePt t="36907" x="5830888" y="2733675"/>
          <p14:tracePt t="36909" x="5837238" y="2733675"/>
          <p14:tracePt t="36914" x="5849938" y="2733675"/>
          <p14:tracePt t="36918" x="5856288" y="2733675"/>
          <p14:tracePt t="36920" x="5862638" y="2733675"/>
          <p14:tracePt t="36921" x="5868988" y="2733675"/>
          <p14:tracePt t="36923" x="5875338" y="2733675"/>
          <p14:tracePt t="36977" x="6078538" y="2733675"/>
          <p14:tracePt t="36980" x="6091238" y="2733675"/>
          <p14:tracePt t="36983" x="6097588" y="2733675"/>
          <p14:tracePt t="36985" x="6103938" y="2733675"/>
          <p14:tracePt t="36987" x="6110288" y="2733675"/>
          <p14:tracePt t="36988" x="6110288" y="2727325"/>
          <p14:tracePt t="36989" x="6116638" y="2727325"/>
          <p14:tracePt t="36990" x="6122988" y="2727325"/>
          <p14:tracePt t="36993" x="6129338" y="2727325"/>
          <p14:tracePt t="36997" x="6135688" y="2727325"/>
          <p14:tracePt t="36997" x="6142038" y="2727325"/>
          <p14:tracePt t="37002" x="6148388" y="2727325"/>
          <p14:tracePt t="37003" x="6154738" y="2727325"/>
          <p14:tracePt t="37007" x="6161088" y="2720975"/>
          <p14:tracePt t="37009" x="6167438" y="2720975"/>
          <p14:tracePt t="37014" x="6175375" y="2720975"/>
          <p14:tracePt t="37016" x="6181725" y="2720975"/>
          <p14:tracePt t="37019" x="6188075" y="2720975"/>
          <p14:tracePt t="37023" x="6194425" y="2720975"/>
          <p14:tracePt t="37026" x="6200775" y="2720975"/>
          <p14:tracePt t="37031" x="6207125" y="2720975"/>
          <p14:tracePt t="37034" x="6213475" y="2720975"/>
          <p14:tracePt t="37038" x="6219825" y="2720975"/>
          <p14:tracePt t="37043" x="6226175" y="2714625"/>
          <p14:tracePt t="37047" x="6232525" y="2714625"/>
          <p14:tracePt t="37050" x="6238875" y="2714625"/>
          <p14:tracePt t="37053" x="6245225" y="2714625"/>
          <p14:tracePt t="37057" x="6251575" y="2714625"/>
          <p14:tracePt t="37059" x="6257925" y="2714625"/>
          <p14:tracePt t="37064" x="6270625" y="2714625"/>
          <p14:tracePt t="37068" x="6283325" y="2714625"/>
          <p14:tracePt t="37071" x="6289675" y="2714625"/>
          <p14:tracePt t="37073" x="6296025" y="2714625"/>
          <p14:tracePt t="37075" x="6302375" y="2714625"/>
          <p14:tracePt t="37079" x="6308725" y="2714625"/>
          <p14:tracePt t="37085" x="6327775" y="2714625"/>
          <p14:tracePt t="37089" x="6340475" y="2714625"/>
          <p14:tracePt t="37092" x="6346825" y="2714625"/>
          <p14:tracePt t="37098" x="6359525" y="2714625"/>
          <p14:tracePt t="37100" x="6365875" y="2714625"/>
          <p14:tracePt t="37104" x="6372225" y="2714625"/>
          <p14:tracePt t="37106" x="6378575" y="2714625"/>
          <p14:tracePt t="37113" x="6384925" y="2714625"/>
          <p14:tracePt t="37116" x="6391275" y="2714625"/>
          <p14:tracePt t="37120" x="6397625" y="2714625"/>
          <p14:tracePt t="37127" x="6403975" y="2714625"/>
          <p14:tracePt t="37136" x="6410325" y="2714625"/>
          <p14:tracePt t="37181" x="6442075" y="2714625"/>
          <p14:tracePt t="37188" x="6448425" y="2714625"/>
          <p14:tracePt t="37197" x="6454775" y="2714625"/>
          <p14:tracePt t="37203" x="6461125" y="2714625"/>
          <p14:tracePt t="37213" x="6467475" y="2714625"/>
          <p14:tracePt t="37487" x="6461125" y="2714625"/>
          <p14:tracePt t="37518" x="6448425" y="2714625"/>
          <p14:tracePt t="37527" x="6442075" y="2714625"/>
          <p14:tracePt t="37529" x="6435725" y="2714625"/>
          <p14:tracePt t="37532" x="6429375" y="2714625"/>
          <p14:tracePt t="37536" x="6429375" y="2708275"/>
          <p14:tracePt t="37538" x="6423025" y="2708275"/>
          <p14:tracePt t="37540" x="6416675" y="2708275"/>
          <p14:tracePt t="37542" x="6416675" y="2701925"/>
          <p14:tracePt t="37544" x="6410325" y="2701925"/>
          <p14:tracePt t="37547" x="6403975" y="2701925"/>
          <p14:tracePt t="37550" x="6397625" y="2695575"/>
          <p14:tracePt t="37553" x="6391275" y="2689225"/>
          <p14:tracePt t="37557" x="6378575" y="2689225"/>
          <p14:tracePt t="37564" x="6365875" y="2682875"/>
          <p14:tracePt t="37570" x="6359525" y="2682875"/>
          <p14:tracePt t="37581" x="6353175" y="2682875"/>
          <p14:tracePt t="37859" x="6353175" y="2676525"/>
          <p14:tracePt t="37869" x="6359525" y="2676525"/>
          <p14:tracePt t="37872" x="6365875" y="2670175"/>
          <p14:tracePt t="37876" x="6372225" y="2670175"/>
          <p14:tracePt t="37880" x="6384925" y="2663825"/>
          <p14:tracePt t="37882" x="6391275" y="2657475"/>
          <p14:tracePt t="37884" x="6397625" y="2657475"/>
          <p14:tracePt t="37896" x="6429375" y="2638425"/>
          <p14:tracePt t="37897" x="6448425" y="2632075"/>
          <p14:tracePt t="37899" x="6454775" y="2632075"/>
          <p14:tracePt t="37902" x="6461125" y="2625725"/>
          <p14:tracePt t="37904" x="6473825" y="2619375"/>
          <p14:tracePt t="37908" x="6480175" y="2619375"/>
          <p14:tracePt t="37909" x="6486525" y="2619375"/>
          <p14:tracePt t="37915" x="6505575" y="2606675"/>
          <p14:tracePt t="37917" x="6511925" y="2606675"/>
          <p14:tracePt t="37920" x="6518275" y="2606675"/>
          <p14:tracePt t="37922" x="6524625" y="2606675"/>
          <p14:tracePt t="37925" x="6530975" y="2606675"/>
          <p14:tracePt t="37930" x="6543675" y="2600325"/>
          <p14:tracePt t="37932" x="6550025" y="2600325"/>
          <p14:tracePt t="37935" x="6556375" y="2600325"/>
          <p14:tracePt t="37937" x="6562725" y="2600325"/>
          <p14:tracePt t="37939" x="6569075" y="2593975"/>
          <p14:tracePt t="37942" x="6575425" y="2593975"/>
          <p14:tracePt t="37946" x="6581775" y="2593975"/>
          <p14:tracePt t="37947" x="6588125" y="2593975"/>
          <p14:tracePt t="37950" x="6594475" y="2593975"/>
          <p14:tracePt t="37953" x="6600825" y="2593975"/>
          <p14:tracePt t="37955" x="6607175" y="2593975"/>
          <p14:tracePt t="37963" x="6619875" y="2593975"/>
          <p14:tracePt t="37969" x="6626225" y="2593975"/>
          <p14:tracePt t="37970" x="6634163" y="2593975"/>
          <p14:tracePt t="37972" x="6634163" y="2587625"/>
          <p14:tracePt t="37975" x="6640513" y="2587625"/>
          <p14:tracePt t="37977" x="6646863" y="2587625"/>
          <p14:tracePt t="37980" x="6653213" y="2587625"/>
          <p14:tracePt t="37986" x="6659563" y="2587625"/>
          <p14:tracePt t="37988" x="6665913" y="2587625"/>
          <p14:tracePt t="37992" x="6672263" y="2587625"/>
          <p14:tracePt t="37998" x="6678613" y="2587625"/>
          <p14:tracePt t="38006" x="6684963" y="2587625"/>
          <p14:tracePt t="38014" x="6691313" y="2587625"/>
          <p14:tracePt t="38116" x="6697663" y="2587625"/>
          <p14:tracePt t="38142" x="6704013" y="2587625"/>
          <p14:tracePt t="38150" x="6710363" y="2587625"/>
          <p14:tracePt t="38156" x="6716713" y="2587625"/>
          <p14:tracePt t="38163" x="6723063" y="2587625"/>
          <p14:tracePt t="38171" x="6729413" y="2587625"/>
          <p14:tracePt t="38180" x="6735763" y="2587625"/>
          <p14:tracePt t="38186" x="6742113" y="2587625"/>
          <p14:tracePt t="38188" x="6742113" y="2593975"/>
          <p14:tracePt t="38193" x="6748463" y="2593975"/>
          <p14:tracePt t="38200" x="6754813" y="2593975"/>
          <p14:tracePt t="38204" x="6754813" y="2600325"/>
          <p14:tracePt t="38207" x="6761163" y="2600325"/>
          <p14:tracePt t="38215" x="6767513" y="2600325"/>
          <p14:tracePt t="38221" x="6773863" y="2600325"/>
          <p14:tracePt t="38230" x="6780213" y="2600325"/>
          <p14:tracePt t="38240" x="6786563" y="2600325"/>
          <p14:tracePt t="38256" x="6792913" y="2600325"/>
          <p14:tracePt t="38269" x="6799263" y="2600325"/>
          <p14:tracePt t="38275" x="6805613" y="2600325"/>
          <p14:tracePt t="38283" x="6811963" y="2600325"/>
          <p14:tracePt t="38290" x="6818313" y="2600325"/>
          <p14:tracePt t="38299" x="6824663" y="2600325"/>
          <p14:tracePt t="38306" x="6831013" y="2600325"/>
          <p14:tracePt t="38314" x="6837363" y="2600325"/>
          <p14:tracePt t="38319" x="6843713" y="2600325"/>
          <p14:tracePt t="38324" x="6850063" y="2600325"/>
          <p14:tracePt t="38330" x="6856413" y="2600325"/>
          <p14:tracePt t="38340" x="6862763" y="2600325"/>
          <p14:tracePt t="38347" x="6869113" y="2600325"/>
          <p14:tracePt t="38364" x="6875463" y="2600325"/>
          <p14:tracePt t="38380" x="6881813" y="2600325"/>
          <p14:tracePt t="38394" x="6888163" y="2600325"/>
          <p14:tracePt t="38403" x="6894513" y="2600325"/>
          <p14:tracePt t="38410" x="6900863" y="2600325"/>
          <p14:tracePt t="38417" x="6907213" y="2600325"/>
          <p14:tracePt t="38422" x="6913563" y="2600325"/>
          <p14:tracePt t="38430" x="6919913" y="2600325"/>
          <p14:tracePt t="38434" x="6926263" y="2600325"/>
          <p14:tracePt t="38439" x="6932613" y="2600325"/>
          <p14:tracePt t="38446" x="6938963" y="2600325"/>
          <p14:tracePt t="38451" x="6945313" y="2600325"/>
          <p14:tracePt t="38456" x="6951663" y="2600325"/>
          <p14:tracePt t="38463" x="6958013" y="2600325"/>
          <p14:tracePt t="38469" x="6964363" y="2600325"/>
          <p14:tracePt t="38475" x="6970713" y="2600325"/>
          <p14:tracePt t="38483" x="6977063" y="2600325"/>
          <p14:tracePt t="38489" x="6983413" y="2600325"/>
          <p14:tracePt t="38497" x="6989763" y="2600325"/>
          <p14:tracePt t="38499" x="6996113" y="2600325"/>
          <p14:tracePt t="38503" x="7002463" y="2600325"/>
          <p14:tracePt t="38507" x="7008813" y="2600325"/>
          <p14:tracePt t="38513" x="7015163" y="2600325"/>
          <p14:tracePt t="38515" x="7021513" y="2600325"/>
          <p14:tracePt t="38520" x="7027863" y="2600325"/>
          <p14:tracePt t="38523" x="7034213" y="2600325"/>
          <p14:tracePt t="38530" x="7040563" y="2600325"/>
          <p14:tracePt t="38533" x="7046913" y="2600325"/>
          <p14:tracePt t="38538" x="7053263" y="2600325"/>
          <p14:tracePt t="38544" x="7059613" y="2600325"/>
          <p14:tracePt t="38551" x="7065963" y="2600325"/>
          <p14:tracePt t="38555" x="7072313" y="2600325"/>
          <p14:tracePt t="38563" x="7078663" y="2600325"/>
          <p14:tracePt t="38566" x="7078663" y="2593975"/>
          <p14:tracePt t="38567" x="7085013" y="2593975"/>
          <p14:tracePt t="38572" x="7092950" y="2593975"/>
          <p14:tracePt t="38575" x="7099300" y="2593975"/>
          <p14:tracePt t="38581" x="7105650" y="2593975"/>
          <p14:tracePt t="38585" x="7112000" y="2593975"/>
          <p14:tracePt t="38588" x="7118350" y="2593975"/>
          <p14:tracePt t="38592" x="7124700" y="2593975"/>
          <p14:tracePt t="38597" x="7131050" y="2593975"/>
          <p14:tracePt t="38601" x="7137400" y="2593975"/>
          <p14:tracePt t="38605" x="7143750" y="2593975"/>
          <p14:tracePt t="38610" x="7150100" y="2593975"/>
          <p14:tracePt t="38614" x="7156450" y="2593975"/>
          <p14:tracePt t="38620" x="7162800" y="2593975"/>
          <p14:tracePt t="38625" x="7169150" y="2593975"/>
          <p14:tracePt t="38631" x="7175500" y="2593975"/>
          <p14:tracePt t="38636" x="7181850" y="2593975"/>
          <p14:tracePt t="38644" x="7188200" y="2593975"/>
          <p14:tracePt t="38650" x="7194550" y="2593975"/>
          <p14:tracePt t="38657" x="7200900" y="2593975"/>
          <p14:tracePt t="38667" x="7207250" y="2593975"/>
          <p14:tracePt t="38674" x="7213600" y="2593975"/>
          <p14:tracePt t="38684" x="7219950" y="2593975"/>
          <p14:tracePt t="38688" x="7226300" y="2593975"/>
          <p14:tracePt t="38697" x="7232650" y="2593975"/>
          <p14:tracePt t="38701" x="7239000" y="2593975"/>
          <p14:tracePt t="38705" x="7245350" y="2593975"/>
          <p14:tracePt t="38709" x="7251700" y="2593975"/>
          <p14:tracePt t="38715" x="7258050" y="2593975"/>
          <p14:tracePt t="38718" x="7264400" y="2593975"/>
          <p14:tracePt t="38722" x="7270750" y="2593975"/>
          <p14:tracePt t="38724" x="7277100" y="2593975"/>
          <p14:tracePt t="38730" x="7289800" y="2593975"/>
          <p14:tracePt t="38733" x="7296150" y="2593975"/>
          <p14:tracePt t="38738" x="7308850" y="2593975"/>
          <p14:tracePt t="38741" x="7315200" y="2593975"/>
          <p14:tracePt t="38743" x="7321550" y="2593975"/>
          <p14:tracePt t="38747" x="7334250" y="2593975"/>
          <p14:tracePt t="38752" x="7340600" y="2593975"/>
          <p14:tracePt t="38754" x="7353300" y="2593975"/>
          <p14:tracePt t="38757" x="7359650" y="2593975"/>
          <p14:tracePt t="38760" x="7366000" y="2593975"/>
          <p14:tracePt t="38763" x="7372350" y="2587625"/>
          <p14:tracePt t="38765" x="7378700" y="2587625"/>
          <p14:tracePt t="38767" x="7385050" y="2587625"/>
          <p14:tracePt t="38769" x="7391400" y="2587625"/>
          <p14:tracePt t="38772" x="7397750" y="2587625"/>
          <p14:tracePt t="38774" x="7404100" y="2587625"/>
          <p14:tracePt t="38777" x="7410450" y="2587625"/>
          <p14:tracePt t="38780" x="7416800" y="2587625"/>
          <p14:tracePt t="38781" x="7423150" y="2587625"/>
          <p14:tracePt t="38784" x="7429500" y="2587625"/>
          <p14:tracePt t="38786" x="7435850" y="2587625"/>
          <p14:tracePt t="38789" x="7442200" y="2587625"/>
          <p14:tracePt t="38793" x="7448550" y="2587625"/>
          <p14:tracePt t="38797" x="7454900" y="2587625"/>
          <p14:tracePt t="38797" x="7461250" y="2587625"/>
          <p14:tracePt t="38800" x="7461250" y="2581275"/>
          <p14:tracePt t="38802" x="7467600" y="2581275"/>
          <p14:tracePt t="38805" x="7473950" y="2581275"/>
          <p14:tracePt t="38808" x="7480300" y="2581275"/>
          <p14:tracePt t="38813" x="7486650" y="2581275"/>
          <p14:tracePt t="38816" x="7493000" y="2581275"/>
          <p14:tracePt t="38819" x="7499350" y="2581275"/>
          <p14:tracePt t="38822" x="7505700" y="2581275"/>
          <p14:tracePt t="38825" x="7512050" y="2581275"/>
          <p14:tracePt t="38830" x="7518400" y="2581275"/>
          <p14:tracePt t="38833" x="7524750" y="2581275"/>
          <p14:tracePt t="38837" x="7531100" y="2581275"/>
          <p14:tracePt t="38839" x="7537450" y="2581275"/>
          <p14:tracePt t="38842" x="7545388" y="2581275"/>
          <p14:tracePt t="38846" x="7551738" y="2581275"/>
          <p14:tracePt t="38850" x="7558088" y="2581275"/>
          <p14:tracePt t="38853" x="7564438" y="2581275"/>
          <p14:tracePt t="38856" x="7570788" y="2581275"/>
          <p14:tracePt t="38860" x="7577138" y="2581275"/>
          <p14:tracePt t="38863" x="7583488" y="2581275"/>
          <p14:tracePt t="38867" x="7589838" y="2581275"/>
          <p14:tracePt t="38870" x="7596188" y="2581275"/>
          <p14:tracePt t="38872" x="7602538" y="2581275"/>
          <p14:tracePt t="38875" x="7608888" y="2581275"/>
          <p14:tracePt t="38880" x="7615238" y="2581275"/>
          <p14:tracePt t="38881" x="7621588" y="2581275"/>
          <p14:tracePt t="38896" x="7646988" y="2581275"/>
          <p14:tracePt t="38897" x="7653338" y="2581275"/>
          <p14:tracePt t="38900" x="7659688" y="2581275"/>
          <p14:tracePt t="38903" x="7666038" y="2581275"/>
          <p14:tracePt t="38905" x="7672388" y="2581275"/>
          <p14:tracePt t="38910" x="7678738" y="2581275"/>
          <p14:tracePt t="38914" x="7685088" y="2581275"/>
          <p14:tracePt t="38918" x="7691438" y="2581275"/>
          <p14:tracePt t="38923" x="7697788" y="2581275"/>
          <p14:tracePt t="38926" x="7704138" y="2581275"/>
          <p14:tracePt t="38931" x="7710488" y="2581275"/>
          <p14:tracePt t="38936" x="7716838" y="2581275"/>
          <p14:tracePt t="38939" x="7723188" y="2581275"/>
          <p14:tracePt t="38946" x="7729538" y="2581275"/>
          <p14:tracePt t="38951" x="7735888" y="2581275"/>
          <p14:tracePt t="38958" x="7742238" y="2581275"/>
          <p14:tracePt t="38964" x="7748588" y="2581275"/>
          <p14:tracePt t="38972" x="7754938" y="2581275"/>
          <p14:tracePt t="38980" x="7761288" y="2581275"/>
          <p14:tracePt t="38984" x="7767638" y="2581275"/>
          <p14:tracePt t="38989" x="7773988" y="2581275"/>
          <p14:tracePt t="38996" x="7780338" y="2581275"/>
          <p14:tracePt t="38999" x="7786688" y="2581275"/>
          <p14:tracePt t="39002" x="7793038" y="2581275"/>
          <p14:tracePt t="39005" x="7799388" y="2581275"/>
          <p14:tracePt t="39010" x="7805738" y="2581275"/>
          <p14:tracePt t="39013" x="7812088" y="2581275"/>
          <p14:tracePt t="39015" x="7818438" y="2581275"/>
          <p14:tracePt t="39018" x="7824788" y="2581275"/>
          <p14:tracePt t="39020" x="7831138" y="2581275"/>
          <p14:tracePt t="39022" x="7837488" y="2581275"/>
          <p14:tracePt t="39025" x="7843838" y="2581275"/>
          <p14:tracePt t="39030" x="7856538" y="2581275"/>
          <p14:tracePt t="39032" x="7862888" y="2581275"/>
          <p14:tracePt t="39034" x="7869238" y="2581275"/>
          <p14:tracePt t="39036" x="7875588" y="2581275"/>
          <p14:tracePt t="39037" x="7881938" y="2581275"/>
          <p14:tracePt t="39039" x="7888288" y="2581275"/>
          <p14:tracePt t="39041" x="7894638" y="2581275"/>
          <p14:tracePt t="39044" x="7900988" y="2581275"/>
          <p14:tracePt t="39047" x="7913688" y="2581275"/>
          <p14:tracePt t="39051" x="7920038" y="2581275"/>
          <p14:tracePt t="39053" x="7926388" y="2581275"/>
          <p14:tracePt t="39054" x="7932738" y="2581275"/>
          <p14:tracePt t="39056" x="7939088" y="2581275"/>
          <p14:tracePt t="39059" x="7945438" y="2581275"/>
          <p14:tracePt t="39063" x="7958138" y="2587625"/>
          <p14:tracePt t="39065" x="7964488" y="2587625"/>
          <p14:tracePt t="39069" x="7970838" y="2587625"/>
          <p14:tracePt t="39071" x="7977188" y="2587625"/>
          <p14:tracePt t="39073" x="7983538" y="2587625"/>
          <p14:tracePt t="39077" x="7989888" y="2587625"/>
          <p14:tracePt t="39080" x="7996238" y="2587625"/>
          <p14:tracePt t="39081" x="8004175" y="2593975"/>
          <p14:tracePt t="39085" x="8010525" y="2593975"/>
          <p14:tracePt t="39087" x="8016875" y="2593975"/>
          <p14:tracePt t="39089" x="8023225" y="2593975"/>
          <p14:tracePt t="39092" x="8029575" y="2593975"/>
          <p14:tracePt t="39097" x="8035925" y="2593975"/>
          <p14:tracePt t="39100" x="8042275" y="2593975"/>
          <p14:tracePt t="39102" x="8048625" y="2593975"/>
          <p14:tracePt t="39104" x="8054975" y="2593975"/>
          <p14:tracePt t="39107" x="8061325" y="2593975"/>
          <p14:tracePt t="39110" x="8067675" y="2593975"/>
          <p14:tracePt t="39113" x="8074025" y="2593975"/>
          <p14:tracePt t="39114" x="8080375" y="2593975"/>
          <p14:tracePt t="39118" x="8086725" y="2593975"/>
          <p14:tracePt t="39119" x="8093075" y="2593975"/>
          <p14:tracePt t="39123" x="8099425" y="2593975"/>
          <p14:tracePt t="39124" x="8105775" y="2593975"/>
          <p14:tracePt t="39126" x="8112125" y="2593975"/>
          <p14:tracePt t="39130" x="8118475" y="2593975"/>
          <p14:tracePt t="39131" x="8124825" y="2593975"/>
          <p14:tracePt t="39135" x="8131175" y="2593975"/>
          <p14:tracePt t="39137" x="8137525" y="2593975"/>
          <p14:tracePt t="39140" x="8143875" y="2593975"/>
          <p14:tracePt t="39142" x="8150225" y="2593975"/>
          <p14:tracePt t="39146" x="8156575" y="2593975"/>
          <p14:tracePt t="39149" x="8162925" y="2593975"/>
          <p14:tracePt t="39151" x="8169275" y="2593975"/>
          <p14:tracePt t="39155" x="8175625" y="2593975"/>
          <p14:tracePt t="39157" x="8181975" y="2593975"/>
          <p14:tracePt t="39163" x="8188325" y="2593975"/>
          <p14:tracePt t="39164" x="8194675" y="2593975"/>
          <p14:tracePt t="39170" x="8201025" y="2593975"/>
          <p14:tracePt t="39173" x="8207375" y="2593975"/>
          <p14:tracePt t="39180" x="8213725" y="2593975"/>
          <p14:tracePt t="39185" x="8220075" y="2593975"/>
          <p14:tracePt t="39192" x="8226425" y="2593975"/>
          <p14:tracePt t="39200" x="8232775" y="2593975"/>
          <p14:tracePt t="39208" x="8239125" y="2593975"/>
          <p14:tracePt t="39217" x="8245475" y="2593975"/>
          <p14:tracePt t="39223" x="8251825" y="2593975"/>
          <p14:tracePt t="39230" x="8258175" y="2593975"/>
          <p14:tracePt t="39233" x="8264525" y="2593975"/>
          <p14:tracePt t="39238" x="8270875" y="2593975"/>
          <p14:tracePt t="39243" x="8277225" y="2593975"/>
          <p14:tracePt t="39248" x="8289925" y="2600325"/>
          <p14:tracePt t="39251" x="8296275" y="2600325"/>
          <p14:tracePt t="39254" x="8302625" y="2606675"/>
          <p14:tracePt t="39256" x="8315325" y="2606675"/>
          <p14:tracePt t="39258" x="8321675" y="2606675"/>
          <p14:tracePt t="39264" x="8334375" y="2606675"/>
          <p14:tracePt t="39266" x="8340725" y="2613025"/>
          <p14:tracePt t="39267" x="8347075" y="2613025"/>
          <p14:tracePt t="39269" x="8359775" y="2613025"/>
          <p14:tracePt t="39271" x="8366125" y="2613025"/>
          <p14:tracePt t="39273" x="8372475" y="2619375"/>
          <p14:tracePt t="39276" x="8378825" y="2619375"/>
          <p14:tracePt t="39277" x="8385175" y="2619375"/>
          <p14:tracePt t="39280" x="8397875" y="2619375"/>
          <p14:tracePt t="39282" x="8404225" y="2619375"/>
          <p14:tracePt t="39286" x="8416925" y="2619375"/>
          <p14:tracePt t="39287" x="8423275" y="2619375"/>
          <p14:tracePt t="39289" x="8429625" y="2619375"/>
          <p14:tracePt t="39291" x="8435975" y="2619375"/>
          <p14:tracePt t="39296" x="8448675" y="2619375"/>
          <p14:tracePt t="39299" x="8462963" y="2619375"/>
          <p14:tracePt t="39303" x="8469313" y="2619375"/>
          <p14:tracePt t="39304" x="8475663" y="2619375"/>
          <p14:tracePt t="39306" x="8475663" y="2625725"/>
          <p14:tracePt t="39308" x="8482013" y="2625725"/>
          <p14:tracePt t="39313" x="8494713" y="2625725"/>
          <p14:tracePt t="39317" x="8501063" y="2625725"/>
          <p14:tracePt t="39319" x="8507413" y="2625725"/>
          <p14:tracePt t="39323" x="8513763" y="2625725"/>
          <p14:tracePt t="39327" x="8520113" y="2625725"/>
          <p14:tracePt t="39332" x="8526463" y="2625725"/>
          <p14:tracePt t="39336" x="8532813" y="2625725"/>
          <p14:tracePt t="39341" x="8539163" y="2625725"/>
          <p14:tracePt t="39346" x="8545513" y="2625725"/>
          <p14:tracePt t="39352" x="8551863" y="2625725"/>
          <p14:tracePt t="39356" x="8558213" y="2625725"/>
          <p14:tracePt t="39363" x="8564563" y="2625725"/>
          <p14:tracePt t="39367" x="8570913" y="2625725"/>
          <p14:tracePt t="39372" x="8577263" y="2625725"/>
          <p14:tracePt t="39376" x="8583613" y="2625725"/>
          <p14:tracePt t="39382" x="8589963" y="2625725"/>
          <p14:tracePt t="39387" x="8596313" y="2625725"/>
          <p14:tracePt t="39392" x="8602663" y="2625725"/>
          <p14:tracePt t="39398" x="8609013" y="2625725"/>
          <p14:tracePt t="39406" x="8615363" y="2625725"/>
          <p14:tracePt t="39415" x="8621713" y="2625725"/>
          <p14:tracePt t="39427" x="8628063" y="2625725"/>
          <p14:tracePt t="39431" x="8628063" y="2619375"/>
          <p14:tracePt t="39435" x="8634413" y="2619375"/>
          <p14:tracePt t="39447" x="8640763" y="2619375"/>
          <p14:tracePt t="39455" x="8647113" y="2619375"/>
          <p14:tracePt t="39464" x="8653463" y="2619375"/>
          <p14:tracePt t="39471" x="8659813" y="2619375"/>
          <p14:tracePt t="39480" x="8666163" y="2619375"/>
          <p14:tracePt t="39485" x="8672513" y="2613025"/>
          <p14:tracePt t="39491" x="8678863" y="2613025"/>
          <p14:tracePt t="39500" x="8685213" y="2613025"/>
          <p14:tracePt t="39504" x="8691563" y="2613025"/>
          <p14:tracePt t="39513" x="8697913" y="2613025"/>
          <p14:tracePt t="39514" x="8704263" y="2613025"/>
          <p14:tracePt t="39517" x="8704263" y="2606675"/>
          <p14:tracePt t="39519" x="8710613" y="2606675"/>
          <p14:tracePt t="39521" x="8716963" y="2606675"/>
          <p14:tracePt t="39525" x="8723313" y="2606675"/>
          <p14:tracePt t="39530" x="8729663" y="2606675"/>
          <p14:tracePt t="39531" x="8736013" y="2606675"/>
          <p14:tracePt t="39534" x="8742363" y="2600325"/>
          <p14:tracePt t="39536" x="8748713" y="2600325"/>
          <p14:tracePt t="39539" x="8755063" y="2600325"/>
          <p14:tracePt t="39543" x="8761413" y="2600325"/>
          <p14:tracePt t="39546" x="8767763" y="2600325"/>
          <p14:tracePt t="39550" x="8774113" y="2600325"/>
          <p14:tracePt t="39552" x="8780463" y="2593975"/>
          <p14:tracePt t="39555" x="8786813" y="2593975"/>
          <p14:tracePt t="39558" x="8793163" y="2593975"/>
          <p14:tracePt t="39563" x="8799513" y="2593975"/>
          <p14:tracePt t="39564" x="8799513" y="2587625"/>
          <p14:tracePt t="39565" x="8805863" y="2587625"/>
          <p14:tracePt t="39571" x="8812213" y="2587625"/>
          <p14:tracePt t="39580" x="8818563" y="2587625"/>
          <p14:tracePt t="39583" x="8818563" y="2581275"/>
          <p14:tracePt t="39585" x="8824913" y="2581275"/>
          <p14:tracePt t="39589" x="8831263" y="2581275"/>
          <p14:tracePt t="39596" x="8837613" y="2581275"/>
          <p14:tracePt t="39604" x="8843963" y="2574925"/>
          <p14:tracePt t="39613" x="8850313" y="2574925"/>
          <p14:tracePt t="39619" x="8856663" y="2574925"/>
          <p14:tracePt t="39625" x="8863013" y="2574925"/>
          <p14:tracePt t="39634" x="8869363" y="2574925"/>
          <p14:tracePt t="39637" x="8875713" y="2574925"/>
          <p14:tracePt t="39647" x="8882063" y="2574925"/>
          <p14:tracePt t="39651" x="8888413" y="2574925"/>
          <p14:tracePt t="39654" x="8894763" y="2574925"/>
          <p14:tracePt t="39658" x="8901113" y="2581275"/>
          <p14:tracePt t="39663" x="8907463" y="2581275"/>
          <p14:tracePt t="39668" x="8913813" y="2587625"/>
          <p14:tracePt t="39672" x="8921750" y="2587625"/>
          <p14:tracePt t="39680" x="8928100" y="2593975"/>
          <p14:tracePt t="39685" x="8934450" y="2593975"/>
          <p14:tracePt t="39694" x="8934450" y="2600325"/>
          <p14:tracePt t="39697" x="8940800" y="2600325"/>
          <p14:tracePt t="39729" x="8940800" y="2606675"/>
          <p14:tracePt t="39743" x="8940800" y="2613025"/>
          <p14:tracePt t="39747" x="8940800" y="2619375"/>
          <p14:tracePt t="39752" x="8934450" y="2625725"/>
          <p14:tracePt t="39755" x="8928100" y="2632075"/>
          <p14:tracePt t="39760" x="8921750" y="2632075"/>
          <p14:tracePt t="39763" x="8913813" y="2638425"/>
          <p14:tracePt t="39765" x="8913813" y="2644775"/>
          <p14:tracePt t="39768" x="8907463" y="2644775"/>
          <p14:tracePt t="39770" x="8901113" y="2651125"/>
          <p14:tracePt t="39773" x="8901113" y="2657475"/>
          <p14:tracePt t="39775" x="8894763" y="2657475"/>
          <p14:tracePt t="39780" x="8882063" y="2663825"/>
          <p14:tracePt t="39782" x="8882063" y="2670175"/>
          <p14:tracePt t="39784" x="8875713" y="2670175"/>
          <p14:tracePt t="39787" x="8869363" y="2676525"/>
          <p14:tracePt t="39788" x="8863013" y="2676525"/>
          <p14:tracePt t="39790" x="8863013" y="2682875"/>
          <p14:tracePt t="39792" x="8856663" y="2682875"/>
          <p14:tracePt t="39794" x="8850313" y="2682875"/>
          <p14:tracePt t="39797" x="8843963" y="2689225"/>
          <p14:tracePt t="39799" x="8837613" y="2695575"/>
          <p14:tracePt t="39803" x="8831263" y="2701925"/>
          <p14:tracePt t="39804" x="8824913" y="2701925"/>
          <p14:tracePt t="39806" x="8818563" y="2708275"/>
          <p14:tracePt t="39808" x="8812213" y="2708275"/>
          <p14:tracePt t="39813" x="8805863" y="2714625"/>
          <p14:tracePt t="39815" x="8799513" y="2720975"/>
          <p14:tracePt t="39817" x="8793163" y="2727325"/>
          <p14:tracePt t="39819" x="8786813" y="2727325"/>
          <p14:tracePt t="39822" x="8780463" y="2733675"/>
          <p14:tracePt t="39823" x="8774113" y="2733675"/>
          <p14:tracePt t="39825" x="8774113" y="2740025"/>
          <p14:tracePt t="39827" x="8767763" y="2740025"/>
          <p14:tracePt t="39830" x="8761413" y="2746375"/>
          <p14:tracePt t="39832" x="8755063" y="2752725"/>
          <p14:tracePt t="39835" x="8748713" y="2759075"/>
          <p14:tracePt t="39838" x="8742363" y="2759075"/>
          <p14:tracePt t="39840" x="8736013" y="2765425"/>
          <p14:tracePt t="39844" x="8729663" y="2765425"/>
          <p14:tracePt t="39847" x="8723313" y="2771775"/>
          <p14:tracePt t="39850" x="8723313" y="2778125"/>
          <p14:tracePt t="39852" x="8716963" y="2778125"/>
          <p14:tracePt t="39854" x="8710613" y="2784475"/>
          <p14:tracePt t="39856" x="8710613" y="2792413"/>
          <p14:tracePt t="39858" x="8704263" y="2792413"/>
          <p14:tracePt t="39863" x="8697913" y="2798763"/>
          <p14:tracePt t="39865" x="8691563" y="2798763"/>
          <p14:tracePt t="39868" x="8685213" y="2805113"/>
          <p14:tracePt t="39872" x="8678863" y="2805113"/>
          <p14:tracePt t="39873" x="8678863" y="2811463"/>
          <p14:tracePt t="39874" x="8672513" y="2811463"/>
          <p14:tracePt t="39877" x="8672513" y="2817813"/>
          <p14:tracePt t="39880" x="8666163" y="2817813"/>
          <p14:tracePt t="39882" x="8659813" y="2824163"/>
          <p14:tracePt t="39885" x="8653463" y="2824163"/>
          <p14:tracePt t="39887" x="8647113" y="2830513"/>
          <p14:tracePt t="39893" x="8640763" y="2836863"/>
          <p14:tracePt t="39897" x="8628063" y="2836863"/>
          <p14:tracePt t="39899" x="8628063" y="2843213"/>
          <p14:tracePt t="39901" x="8621713" y="2843213"/>
          <p14:tracePt t="39903" x="8615363" y="2849563"/>
          <p14:tracePt t="39907" x="8609013" y="2849563"/>
          <p14:tracePt t="39913" x="8602663" y="2849563"/>
          <p14:tracePt t="39915" x="8596313" y="2855913"/>
          <p14:tracePt t="39929" x="8583613" y="2862263"/>
          <p14:tracePt t="39937" x="8577263" y="2862263"/>
          <p14:tracePt t="39947" x="8570913" y="2862263"/>
          <p14:tracePt t="39957" x="8564563" y="2862263"/>
          <p14:tracePt t="39963" x="8558213" y="2862263"/>
          <p14:tracePt t="39969" x="8551863" y="2862263"/>
          <p14:tracePt t="39973" x="8545513" y="2862263"/>
          <p14:tracePt t="39977" x="8539163" y="2862263"/>
          <p14:tracePt t="39981" x="8532813" y="2862263"/>
          <p14:tracePt t="39985" x="8526463" y="2862263"/>
          <p14:tracePt t="39987" x="8520113" y="2862263"/>
          <p14:tracePt t="39990" x="8513763" y="2862263"/>
          <p14:tracePt t="39992" x="8507413" y="2862263"/>
          <p14:tracePt t="39996" x="8501063" y="2862263"/>
          <p14:tracePt t="39997" x="8494713" y="2862263"/>
          <p14:tracePt t="40002" x="8488363" y="2862263"/>
          <p14:tracePt t="40003" x="8482013" y="2862263"/>
          <p14:tracePt t="40004" x="8482013" y="2855913"/>
          <p14:tracePt t="40006" x="8475663" y="2855913"/>
          <p14:tracePt t="40007" x="8469313" y="2855913"/>
          <p14:tracePt t="40013" x="8455025" y="2855913"/>
          <p14:tracePt t="40016" x="8448675" y="2849563"/>
          <p14:tracePt t="40019" x="8442325" y="2849563"/>
          <p14:tracePt t="40021" x="8435975" y="2849563"/>
          <p14:tracePt t="40023" x="8429625" y="2849563"/>
          <p14:tracePt t="40027" x="8423275" y="2849563"/>
          <p14:tracePt t="40030" x="8416925" y="2849563"/>
          <p14:tracePt t="40033" x="8410575" y="2849563"/>
          <p14:tracePt t="40036" x="8404225" y="2849563"/>
          <p14:tracePt t="40038" x="8397875" y="2849563"/>
          <p14:tracePt t="40040" x="8391525" y="2849563"/>
          <p14:tracePt t="40047" x="8378825" y="2849563"/>
          <p14:tracePt t="40052" x="8372475" y="2849563"/>
          <p14:tracePt t="40054" x="8366125" y="2849563"/>
          <p14:tracePt t="40057" x="8359775" y="2849563"/>
          <p14:tracePt t="40060" x="8353425" y="2849563"/>
          <p14:tracePt t="40063" x="8347075" y="2849563"/>
          <p14:tracePt t="40066" x="8340725" y="2849563"/>
          <p14:tracePt t="40070" x="8334375" y="2849563"/>
          <p14:tracePt t="40075" x="8328025" y="2849563"/>
          <p14:tracePt t="40080" x="8321675" y="2849563"/>
          <p14:tracePt t="40083" x="8315325" y="2849563"/>
          <p14:tracePt t="40086" x="8308975" y="2855913"/>
          <p14:tracePt t="40091" x="8302625" y="2855913"/>
          <p14:tracePt t="40097" x="8296275" y="2855913"/>
          <p14:tracePt t="40099" x="8289925" y="2862263"/>
          <p14:tracePt t="40102" x="8283575" y="2862263"/>
          <p14:tracePt t="40105" x="8277225" y="2862263"/>
          <p14:tracePt t="40109" x="8270875" y="2862263"/>
          <p14:tracePt t="40113" x="8264525" y="2862263"/>
          <p14:tracePt t="40116" x="8258175" y="2862263"/>
          <p14:tracePt t="40117" x="8251825" y="2862263"/>
          <p14:tracePt t="40121" x="8245475" y="2862263"/>
          <p14:tracePt t="40124" x="8239125" y="2862263"/>
          <p14:tracePt t="40127" x="8232775" y="2862263"/>
          <p14:tracePt t="40130" x="8226425" y="2862263"/>
          <p14:tracePt t="40133" x="8220075" y="2862263"/>
          <p14:tracePt t="40135" x="8213725" y="2862263"/>
          <p14:tracePt t="40138" x="8207375" y="2862263"/>
          <p14:tracePt t="40140" x="8201025" y="2862263"/>
          <p14:tracePt t="40146" x="8188325" y="2862263"/>
          <p14:tracePt t="40148" x="8181975" y="2862263"/>
          <p14:tracePt t="40151" x="8175625" y="2862263"/>
          <p14:tracePt t="40153" x="8169275" y="2862263"/>
          <p14:tracePt t="40155" x="8162925" y="2862263"/>
          <p14:tracePt t="40156" x="8156575" y="2862263"/>
          <p14:tracePt t="40160" x="8150225" y="2862263"/>
          <p14:tracePt t="40163" x="8137525" y="2862263"/>
          <p14:tracePt t="40166" x="8131175" y="2862263"/>
          <p14:tracePt t="40168" x="8124825" y="2862263"/>
          <p14:tracePt t="40170" x="8112125" y="2862263"/>
          <p14:tracePt t="40172" x="8105775" y="2862263"/>
          <p14:tracePt t="40174" x="8099425" y="2862263"/>
          <p14:tracePt t="40176" x="8093075" y="2862263"/>
          <p14:tracePt t="40180" x="8074025" y="2862263"/>
          <p14:tracePt t="40183" x="8061325" y="2862263"/>
          <p14:tracePt t="40185" x="8054975" y="2862263"/>
          <p14:tracePt t="40188" x="8042275" y="2855913"/>
          <p14:tracePt t="40191" x="8035925" y="2855913"/>
          <p14:tracePt t="40192" x="8029575" y="2855913"/>
          <p14:tracePt t="40197" x="8004175" y="2855913"/>
          <p14:tracePt t="40199" x="7989888" y="2855913"/>
          <p14:tracePt t="40202" x="7977188" y="2855913"/>
          <p14:tracePt t="40204" x="7964488" y="2855913"/>
          <p14:tracePt t="40205" x="7958138" y="2855913"/>
          <p14:tracePt t="40207" x="7945438" y="2855913"/>
          <p14:tracePt t="40208" x="7939088" y="2855913"/>
          <p14:tracePt t="40210" x="7932738" y="2855913"/>
          <p14:tracePt t="40214" x="7913688" y="2855913"/>
          <p14:tracePt t="40215" x="7900988" y="2855913"/>
          <p14:tracePt t="40217" x="7888288" y="2855913"/>
          <p14:tracePt t="40219" x="7875588" y="2855913"/>
          <p14:tracePt t="40221" x="7862888" y="2855913"/>
          <p14:tracePt t="40222" x="7850188" y="2855913"/>
          <p14:tracePt t="40224" x="7837488" y="2855913"/>
          <p14:tracePt t="40225" x="7831138" y="2855913"/>
          <p14:tracePt t="40230" x="7786688" y="2855913"/>
          <p14:tracePt t="40232" x="7773988" y="2855913"/>
          <p14:tracePt t="40234" x="7761288" y="2855913"/>
          <p14:tracePt t="40237" x="7742238" y="2855913"/>
          <p14:tracePt t="40239" x="7729538" y="2855913"/>
          <p14:tracePt t="40242" x="7704138" y="2855913"/>
          <p14:tracePt t="40244" x="7697788" y="2855913"/>
          <p14:tracePt t="40248" x="7640638" y="2855913"/>
          <p14:tracePt t="40252" x="7602538" y="2855913"/>
          <p14:tracePt t="40254" x="7583488" y="2855913"/>
          <p14:tracePt t="40257" x="7551738" y="2855913"/>
          <p14:tracePt t="40260" x="7531100" y="2855913"/>
          <p14:tracePt t="40268" x="7454900" y="2862263"/>
          <p14:tracePt t="40271" x="7423150" y="2862263"/>
          <p14:tracePt t="40274" x="7378700" y="2868613"/>
          <p14:tracePt t="40276" x="7359650" y="2868613"/>
          <p14:tracePt t="40281" x="7302500" y="2868613"/>
          <p14:tracePt t="40283" x="7283450" y="2874963"/>
          <p14:tracePt t="40285" x="7264400" y="2874963"/>
          <p14:tracePt t="40287" x="7245350" y="2874963"/>
          <p14:tracePt t="40289" x="7226300" y="2881313"/>
          <p14:tracePt t="40290" x="7200900" y="2881313"/>
          <p14:tracePt t="40291" x="7188200" y="2881313"/>
          <p14:tracePt t="40293" x="7181850" y="2881313"/>
          <p14:tracePt t="40297" x="7124700" y="2887663"/>
          <p14:tracePt t="40299" x="7105650" y="2887663"/>
          <p14:tracePt t="40301" x="7078663" y="2887663"/>
          <p14:tracePt t="40303" x="7053263" y="2887663"/>
          <p14:tracePt t="40305" x="7034213" y="2894013"/>
          <p14:tracePt t="40306" x="7027863" y="2894013"/>
          <p14:tracePt t="40308" x="7008813" y="2894013"/>
          <p14:tracePt t="40310" x="6996113" y="2894013"/>
          <p14:tracePt t="40314" x="6958013" y="2894013"/>
          <p14:tracePt t="40316" x="6932613" y="2900363"/>
          <p14:tracePt t="40318" x="6919913" y="2900363"/>
          <p14:tracePt t="40319" x="6900863" y="2900363"/>
          <p14:tracePt t="40321" x="6894513" y="2900363"/>
          <p14:tracePt t="40322" x="6875463" y="2900363"/>
          <p14:tracePt t="40323" x="6862763" y="2900363"/>
          <p14:tracePt t="40325" x="6856413" y="2900363"/>
          <p14:tracePt t="40326" x="6837363" y="2900363"/>
          <p14:tracePt t="40329" x="6805613" y="2900363"/>
          <p14:tracePt t="40331" x="6786563" y="2900363"/>
          <p14:tracePt t="40333" x="6761163" y="2900363"/>
          <p14:tracePt t="40335" x="6742113" y="2900363"/>
          <p14:tracePt t="40336" x="6729413" y="2900363"/>
          <p14:tracePt t="40338" x="6710363" y="2900363"/>
          <p14:tracePt t="40341" x="6697663" y="2900363"/>
          <p14:tracePt t="40342" x="6678613" y="2900363"/>
          <p14:tracePt t="40347" x="6640513" y="2900363"/>
          <p14:tracePt t="40348" x="6613525" y="2900363"/>
          <p14:tracePt t="40351" x="6594475" y="2900363"/>
          <p14:tracePt t="40353" x="6575425" y="2900363"/>
          <p14:tracePt t="40354" x="6556375" y="2900363"/>
          <p14:tracePt t="40355" x="6543675" y="2900363"/>
          <p14:tracePt t="40357" x="6524625" y="2900363"/>
          <p14:tracePt t="40358" x="6518275" y="2900363"/>
          <p14:tracePt t="40360" x="6499225" y="2900363"/>
          <p14:tracePt t="40364" x="6461125" y="2900363"/>
          <p14:tracePt t="40365" x="6442075" y="2900363"/>
          <p14:tracePt t="40367" x="6423025" y="2900363"/>
          <p14:tracePt t="40369" x="6403975" y="2900363"/>
          <p14:tracePt t="40371" x="6384925" y="2900363"/>
          <p14:tracePt t="40372" x="6378575" y="2900363"/>
          <p14:tracePt t="40373" x="6365875" y="2900363"/>
          <p14:tracePt t="40375" x="6340475" y="2894013"/>
          <p14:tracePt t="40377" x="6334125" y="2894013"/>
          <p14:tracePt t="40380" x="6296025" y="2887663"/>
          <p14:tracePt t="40382" x="6276975" y="2887663"/>
          <p14:tracePt t="40384" x="6257925" y="2887663"/>
          <p14:tracePt t="40386" x="6238875" y="2881313"/>
          <p14:tracePt t="40388" x="6219825" y="2881313"/>
          <p14:tracePt t="40389" x="6213475" y="2881313"/>
          <p14:tracePt t="40390" x="6207125" y="2874963"/>
          <p14:tracePt t="40392" x="6188075" y="2874963"/>
          <p14:tracePt t="40397" x="6142038" y="2874963"/>
          <p14:tracePt t="40399" x="6110288" y="2868613"/>
          <p14:tracePt t="40402" x="6084888" y="2862263"/>
          <p14:tracePt t="40404" x="6065838" y="2862263"/>
          <p14:tracePt t="40405" x="6053138" y="2862263"/>
          <p14:tracePt t="40407" x="6046788" y="2862263"/>
          <p14:tracePt t="40408" x="6027738" y="2862263"/>
          <p14:tracePt t="40410" x="6021388" y="2862263"/>
          <p14:tracePt t="40413" x="5976938" y="2855913"/>
          <p14:tracePt t="40416" x="5957888" y="2855913"/>
          <p14:tracePt t="40418" x="5926138" y="2849563"/>
          <p14:tracePt t="40420" x="5907088" y="2849563"/>
          <p14:tracePt t="40422" x="5888038" y="2849563"/>
          <p14:tracePt t="40423" x="5881688" y="2849563"/>
          <p14:tracePt t="40425" x="5868988" y="2849563"/>
          <p14:tracePt t="40426" x="5862638" y="2849563"/>
          <p14:tracePt t="40431" x="5805488" y="2843213"/>
          <p14:tracePt t="40432" x="5786438" y="2843213"/>
          <p14:tracePt t="40435" x="5767388" y="2843213"/>
          <p14:tracePt t="40436" x="5729288" y="2843213"/>
          <p14:tracePt t="40438" x="5722938" y="2843213"/>
          <p14:tracePt t="40439" x="5695950" y="2843213"/>
          <p14:tracePt t="40440" x="5689600" y="2843213"/>
          <p14:tracePt t="40442" x="5664200" y="2843213"/>
          <p14:tracePt t="40447" x="5607050" y="2843213"/>
          <p14:tracePt t="40449" x="5588000" y="2843213"/>
          <p14:tracePt t="40451" x="5568950" y="2843213"/>
          <p14:tracePt t="40453" x="5549900" y="2843213"/>
          <p14:tracePt t="40455" x="5537200" y="2843213"/>
          <p14:tracePt t="40456" x="5524500" y="2843213"/>
          <p14:tracePt t="40457" x="5518150" y="2843213"/>
          <p14:tracePt t="40458" x="5499100" y="2843213"/>
          <p14:tracePt t="40460" x="5486400" y="2843213"/>
          <p14:tracePt t="40464" x="5441950" y="2843213"/>
          <p14:tracePt t="40466" x="5435600" y="2843213"/>
          <p14:tracePt t="40467" x="5422900" y="2843213"/>
          <p14:tracePt t="40469" x="5391150" y="2843213"/>
          <p14:tracePt t="40470" x="5378450" y="2843213"/>
          <p14:tracePt t="40471" x="5372100" y="2843213"/>
          <p14:tracePt t="40473" x="5365750" y="2843213"/>
          <p14:tracePt t="40475" x="5346700" y="2843213"/>
          <p14:tracePt t="40476" x="5321300" y="2843213"/>
          <p14:tracePt t="40481" x="5295900" y="2836863"/>
          <p14:tracePt t="40482" x="5270500" y="2836863"/>
          <p14:tracePt t="40485" x="5256213" y="2836863"/>
          <p14:tracePt t="40488" x="5230813" y="2836863"/>
          <p14:tracePt t="40489" x="5218113" y="2836863"/>
          <p14:tracePt t="40491" x="5205413" y="2836863"/>
          <p14:tracePt t="40493" x="5199063" y="2836863"/>
          <p14:tracePt t="40497" x="5167313" y="2836863"/>
          <p14:tracePt t="40499" x="5148263" y="2836863"/>
          <p14:tracePt t="40502" x="5129213" y="2836863"/>
          <p14:tracePt t="40503" x="5116513" y="2836863"/>
          <p14:tracePt t="40505" x="5103813" y="2836863"/>
          <p14:tracePt t="40506" x="5091113" y="2836863"/>
          <p14:tracePt t="40508" x="5078413" y="2836863"/>
          <p14:tracePt t="40510" x="5072063" y="2836863"/>
          <p14:tracePt t="40514" x="5040313" y="2836863"/>
          <p14:tracePt t="40515" x="5021263" y="2830513"/>
          <p14:tracePt t="40517" x="5002213" y="2830513"/>
          <p14:tracePt t="40519" x="4989513" y="2830513"/>
          <p14:tracePt t="40521" x="4970463" y="2830513"/>
          <p14:tracePt t="40522" x="4964113" y="2830513"/>
          <p14:tracePt t="40524" x="4951413" y="2830513"/>
          <p14:tracePt t="40525" x="4938713" y="2830513"/>
          <p14:tracePt t="40526" x="4926013" y="2830513"/>
          <p14:tracePt t="40529" x="4900613" y="2830513"/>
          <p14:tracePt t="40531" x="4881563" y="2830513"/>
          <p14:tracePt t="40533" x="4875213" y="2830513"/>
          <p14:tracePt t="40535" x="4856163" y="2830513"/>
          <p14:tracePt t="40536" x="4837113" y="2830513"/>
          <p14:tracePt t="40537" x="4830763" y="2830513"/>
          <p14:tracePt t="40539" x="4811713" y="2830513"/>
          <p14:tracePt t="40540" x="4805363" y="2830513"/>
          <p14:tracePt t="40542" x="4778375" y="2830513"/>
          <p14:tracePt t="40547" x="4733925" y="2830513"/>
          <p14:tracePt t="40549" x="4721225" y="2830513"/>
          <p14:tracePt t="40551" x="4695825" y="2830513"/>
          <p14:tracePt t="40553" x="4676775" y="2830513"/>
          <p14:tracePt t="40554" x="4670425" y="2830513"/>
          <p14:tracePt t="40555" x="4657725" y="2830513"/>
          <p14:tracePt t="40557" x="4651375" y="2830513"/>
          <p14:tracePt t="40558" x="4632325" y="2830513"/>
          <p14:tracePt t="40559" x="4625975" y="2830513"/>
          <p14:tracePt t="40563" x="4581525" y="2830513"/>
          <p14:tracePt t="40565" x="4575175" y="2830513"/>
          <p14:tracePt t="40566" x="4562475" y="2830513"/>
          <p14:tracePt t="40568" x="4549775" y="2830513"/>
          <p14:tracePt t="40569" x="4530725" y="2830513"/>
          <p14:tracePt t="40570" x="4524375" y="2830513"/>
          <p14:tracePt t="40572" x="4505325" y="2830513"/>
          <p14:tracePt t="40573" x="4498975" y="2830513"/>
          <p14:tracePt t="40574" x="4486275" y="2830513"/>
          <p14:tracePt t="40576" x="4479925" y="2830513"/>
          <p14:tracePt t="40580" x="4441825" y="2830513"/>
          <p14:tracePt t="40580" x="4429125" y="2830513"/>
          <p14:tracePt t="40582" x="4416425" y="2830513"/>
          <p14:tracePt t="40584" x="4397375" y="2830513"/>
          <p14:tracePt t="40585" x="4391025" y="2830513"/>
          <p14:tracePt t="40587" x="4378325" y="2830513"/>
          <p14:tracePt t="40588" x="4365625" y="2830513"/>
          <p14:tracePt t="40589" x="4359275" y="2830513"/>
          <p14:tracePt t="40590" x="4352925" y="2830513"/>
          <p14:tracePt t="40591" x="4346575" y="2830513"/>
          <p14:tracePt t="40593" x="4332288" y="2830513"/>
          <p14:tracePt t="40596" x="4306888" y="2830513"/>
          <p14:tracePt t="40598" x="4287838" y="2830513"/>
          <p14:tracePt t="40600" x="4281488" y="2830513"/>
          <p14:tracePt t="40601" x="4262438" y="2830513"/>
          <p14:tracePt t="40603" x="4249738" y="2824163"/>
          <p14:tracePt t="40604" x="4243388" y="2824163"/>
          <p14:tracePt t="40606" x="4237038" y="2824163"/>
          <p14:tracePt t="40607" x="4217988" y="2824163"/>
          <p14:tracePt t="40608" x="4211638" y="2824163"/>
          <p14:tracePt t="40610" x="4205288" y="2824163"/>
          <p14:tracePt t="40613" x="4173538" y="2824163"/>
          <p14:tracePt t="40615" x="4160838" y="2824163"/>
          <p14:tracePt t="40617" x="4148138" y="2824163"/>
          <p14:tracePt t="40619" x="4135438" y="2824163"/>
          <p14:tracePt t="40620" x="4129088" y="2824163"/>
          <p14:tracePt t="40622" x="4116388" y="2824163"/>
          <p14:tracePt t="40624" x="4090988" y="2824163"/>
          <p14:tracePt t="40625" x="4084638" y="2824163"/>
          <p14:tracePt t="40626" x="4078288" y="2824163"/>
          <p14:tracePt t="40629" x="4052888" y="2824163"/>
          <p14:tracePt t="40631" x="4033838" y="2824163"/>
          <p14:tracePt t="40633" x="4027488" y="2817813"/>
          <p14:tracePt t="40635" x="4002088" y="2817813"/>
          <p14:tracePt t="40636" x="3995738" y="2817813"/>
          <p14:tracePt t="40637" x="3989388" y="2817813"/>
          <p14:tracePt t="40639" x="3970338" y="2817813"/>
          <p14:tracePt t="40640" x="3963988" y="2817813"/>
          <p14:tracePt t="40643" x="3957638" y="2817813"/>
          <p14:tracePt t="40646" x="3925888" y="2817813"/>
          <p14:tracePt t="40648" x="3906838" y="2817813"/>
          <p14:tracePt t="40650" x="3900488" y="2817813"/>
          <p14:tracePt t="40652" x="3879850" y="2817813"/>
          <p14:tracePt t="40653" x="3867150" y="2817813"/>
          <p14:tracePt t="40654" x="3841750" y="2817813"/>
          <p14:tracePt t="40655" x="3835400" y="2817813"/>
          <p14:tracePt t="40656" x="3829050" y="2817813"/>
          <p14:tracePt t="40658" x="3810000" y="2817813"/>
          <p14:tracePt t="40659" x="3803650" y="2817813"/>
          <p14:tracePt t="40664" x="3765550" y="2817813"/>
          <p14:tracePt t="40665" x="3746500" y="2817813"/>
          <p14:tracePt t="40667" x="3733800" y="2817813"/>
          <p14:tracePt t="40669" x="3714750" y="2817813"/>
          <p14:tracePt t="40670" x="3689350" y="2817813"/>
          <p14:tracePt t="40671" x="3683000" y="2817813"/>
          <p14:tracePt t="40672" x="3670300" y="2817813"/>
          <p14:tracePt t="40673" x="3663950" y="2817813"/>
          <p14:tracePt t="40675" x="3644900" y="2817813"/>
          <p14:tracePt t="40676" x="3632200" y="2817813"/>
          <p14:tracePt t="40680" x="3600450" y="2824163"/>
          <p14:tracePt t="40682" x="3587750" y="2824163"/>
          <p14:tracePt t="40683" x="3568700" y="2824163"/>
          <p14:tracePt t="40685" x="3536950" y="2824163"/>
          <p14:tracePt t="40688" x="3511550" y="2824163"/>
          <p14:tracePt t="40689" x="3505200" y="2824163"/>
          <p14:tracePt t="40691" x="3473450" y="2830513"/>
          <p14:tracePt t="40692" x="3467100" y="2830513"/>
          <p14:tracePt t="40697" x="3414713" y="2830513"/>
          <p14:tracePt t="40698" x="3395663" y="2836863"/>
          <p14:tracePt t="40701" x="3376613" y="2836863"/>
          <p14:tracePt t="40703" x="3357563" y="2836863"/>
          <p14:tracePt t="40704" x="3325813" y="2843213"/>
          <p14:tracePt t="40705" x="3313113" y="2843213"/>
          <p14:tracePt t="40707" x="3300413" y="2843213"/>
          <p14:tracePt t="40708" x="3294063" y="2843213"/>
          <p14:tracePt t="40710" x="3281363" y="2843213"/>
          <p14:tracePt t="40713" x="3236913" y="2849563"/>
          <p14:tracePt t="40716" x="3217863" y="2849563"/>
          <p14:tracePt t="40717" x="3198813" y="2849563"/>
          <p14:tracePt t="40719" x="3186113" y="2849563"/>
          <p14:tracePt t="40720" x="3179763" y="2849563"/>
          <p14:tracePt t="40722" x="3167063" y="2849563"/>
          <p14:tracePt t="40723" x="3154363" y="2855913"/>
          <p14:tracePt t="40724" x="3141663" y="2855913"/>
          <p14:tracePt t="40725" x="3135313" y="2855913"/>
          <p14:tracePt t="40727" x="3128963" y="2855913"/>
          <p14:tracePt t="40730" x="3090863" y="2862263"/>
          <p14:tracePt t="40731" x="3084513" y="2862263"/>
          <p14:tracePt t="40736" x="3040063" y="2862263"/>
          <p14:tracePt t="40739" x="3021013" y="2868613"/>
          <p14:tracePt t="40742" x="3008313" y="2868613"/>
          <p14:tracePt t="40745" x="3001963" y="2868613"/>
          <p14:tracePt t="40749" x="2955925" y="2868613"/>
          <p14:tracePt t="40753" x="2924175" y="2874963"/>
          <p14:tracePt t="40755" x="2905125" y="2874963"/>
          <p14:tracePt t="40757" x="2898775" y="2874963"/>
          <p14:tracePt t="40760" x="2886075" y="2874963"/>
          <p14:tracePt t="40764" x="2854325" y="2881313"/>
          <p14:tracePt t="40767" x="2841625" y="2881313"/>
          <p14:tracePt t="40770" x="2822575" y="2881313"/>
          <p14:tracePt t="40772" x="2809875" y="2887663"/>
          <p14:tracePt t="40774" x="2784475" y="2887663"/>
          <p14:tracePt t="40775" x="2778125" y="2887663"/>
          <p14:tracePt t="40777" x="2771775" y="2887663"/>
          <p14:tracePt t="40781" x="2752725" y="2887663"/>
          <p14:tracePt t="40783" x="2727325" y="2894013"/>
          <p14:tracePt t="40786" x="2714625" y="2894013"/>
          <p14:tracePt t="40787" x="2695575" y="2894013"/>
          <p14:tracePt t="40790" x="2676525" y="2894013"/>
          <p14:tracePt t="40791" x="2670175" y="2900363"/>
          <p14:tracePt t="40793" x="2663825" y="2900363"/>
          <p14:tracePt t="40797" x="2632075" y="2900363"/>
          <p14:tracePt t="40798" x="2619375" y="2900363"/>
          <p14:tracePt t="40800" x="2606675" y="2906713"/>
          <p14:tracePt t="40802" x="2587625" y="2906713"/>
          <p14:tracePt t="40804" x="2568575" y="2906713"/>
          <p14:tracePt t="40806" x="2562225" y="2906713"/>
          <p14:tracePt t="40807" x="2549525" y="2906713"/>
          <p14:tracePt t="40808" x="2536825" y="2913063"/>
          <p14:tracePt t="40810" x="2530475" y="2913063"/>
          <p14:tracePt t="40813" x="2497138" y="2913063"/>
          <p14:tracePt t="40816" x="2484438" y="2913063"/>
          <p14:tracePt t="40817" x="2471738" y="2913063"/>
          <p14:tracePt t="40819" x="2452688" y="2925763"/>
          <p14:tracePt t="40820" x="2446338" y="2925763"/>
          <p14:tracePt t="40822" x="2427288" y="2925763"/>
          <p14:tracePt t="40823" x="2420938" y="2925763"/>
          <p14:tracePt t="40824" x="2414588" y="2925763"/>
          <p14:tracePt t="40825" x="2401888" y="2925763"/>
          <p14:tracePt t="40827" x="2395538" y="2932113"/>
          <p14:tracePt t="40830" x="2370138" y="2932113"/>
          <p14:tracePt t="40832" x="2344738" y="2932113"/>
          <p14:tracePt t="40834" x="2332038" y="2932113"/>
          <p14:tracePt t="40836" x="2312988" y="2932113"/>
          <p14:tracePt t="40838" x="2300288" y="2938463"/>
          <p14:tracePt t="40839" x="2287588" y="2938463"/>
          <p14:tracePt t="40841" x="2274888" y="2938463"/>
          <p14:tracePt t="40843" x="2268538" y="2938463"/>
          <p14:tracePt t="40846" x="2236788" y="2938463"/>
          <p14:tracePt t="40848" x="2224088" y="2938463"/>
          <p14:tracePt t="40850" x="2211388" y="2938463"/>
          <p14:tracePt t="40852" x="2198688" y="2938463"/>
          <p14:tracePt t="40853" x="2192338" y="2938463"/>
          <p14:tracePt t="40854" x="2185988" y="2938463"/>
          <p14:tracePt t="40857" x="2173288" y="2938463"/>
          <p14:tracePt t="40858" x="2166938" y="2944813"/>
          <p14:tracePt t="40859" x="2160588" y="2944813"/>
          <p14:tracePt t="40863" x="2135188" y="2944813"/>
          <p14:tracePt t="40865" x="2128838" y="2944813"/>
          <p14:tracePt t="40867" x="2122488" y="2944813"/>
          <p14:tracePt t="40868" x="2116138" y="2944813"/>
          <p14:tracePt t="40870" x="2103438" y="2944813"/>
          <p14:tracePt t="40871" x="2097088" y="2944813"/>
          <p14:tracePt t="40874" x="2090738" y="2944813"/>
          <p14:tracePt t="40876" x="2078038" y="2951163"/>
          <p14:tracePt t="40880" x="2058988" y="2951163"/>
          <p14:tracePt t="40896" x="1987550" y="2957513"/>
          <p14:tracePt t="40898" x="1981200" y="2963863"/>
          <p14:tracePt t="40901" x="1968500" y="2963863"/>
          <p14:tracePt t="40902" x="1962150" y="2963863"/>
          <p14:tracePt t="40904" x="1949450" y="2970213"/>
          <p14:tracePt t="40905" x="1943100" y="2970213"/>
          <p14:tracePt t="40906" x="1936750" y="2970213"/>
          <p14:tracePt t="40907" x="1930400" y="2970213"/>
          <p14:tracePt t="40910" x="1924050" y="2970213"/>
          <p14:tracePt t="40914" x="1892300" y="2976563"/>
          <p14:tracePt t="40916" x="1879600" y="2982913"/>
          <p14:tracePt t="40918" x="1873250" y="2982913"/>
          <p14:tracePt t="40919" x="1860550" y="2982913"/>
          <p14:tracePt t="40921" x="1847850" y="2989263"/>
          <p14:tracePt t="40923" x="1835150" y="2989263"/>
          <p14:tracePt t="40925" x="1822450" y="2989263"/>
          <p14:tracePt t="40927" x="1816100" y="2989263"/>
          <p14:tracePt t="40930" x="1790700" y="2995613"/>
          <p14:tracePt t="40932" x="1784350" y="3001963"/>
          <p14:tracePt t="40934" x="1752600" y="3001963"/>
          <p14:tracePt t="40937" x="1733550" y="3008313"/>
          <p14:tracePt t="40938" x="1727200" y="3008313"/>
          <p14:tracePt t="40939" x="1720850" y="3008313"/>
          <p14:tracePt t="40941" x="1708150" y="3008313"/>
          <p14:tracePt t="40942" x="1701800" y="3014663"/>
          <p14:tracePt t="40947" x="1676400" y="3014663"/>
          <p14:tracePt t="40948" x="1670050" y="3021013"/>
          <p14:tracePt t="40951" x="1657350" y="3021013"/>
          <p14:tracePt t="40952" x="1644650" y="3027363"/>
          <p14:tracePt t="40954" x="1631950" y="3027363"/>
          <p14:tracePt t="40955" x="1625600" y="3027363"/>
          <p14:tracePt t="40957" x="1612900" y="3033713"/>
          <p14:tracePt t="40958" x="1606550" y="3033713"/>
          <p14:tracePt t="40959" x="1598613" y="3033713"/>
          <p14:tracePt t="40963" x="1573213" y="3040063"/>
          <p14:tracePt t="40964" x="1566863" y="3040063"/>
          <p14:tracePt t="40967" x="1554163" y="3040063"/>
          <p14:tracePt t="40969" x="1547813" y="3046413"/>
          <p14:tracePt t="40970" x="1541463" y="3046413"/>
          <p14:tracePt t="40971" x="1535113" y="3046413"/>
          <p14:tracePt t="40972" x="1528763" y="3052763"/>
          <p14:tracePt t="40973" x="1522413" y="3052763"/>
          <p14:tracePt t="40974" x="1516063" y="3052763"/>
          <p14:tracePt t="40977" x="1509713" y="3052763"/>
          <p14:tracePt t="40980" x="1490663" y="3059113"/>
          <p14:tracePt t="40981" x="1477963" y="3059113"/>
          <p14:tracePt t="40984" x="1471613" y="3065463"/>
          <p14:tracePt t="40985" x="1458913" y="3065463"/>
          <p14:tracePt t="40987" x="1452563" y="3065463"/>
          <p14:tracePt t="40988" x="1446213" y="3071813"/>
          <p14:tracePt t="40990" x="1433513" y="3071813"/>
          <p14:tracePt t="40991" x="1427163" y="3071813"/>
          <p14:tracePt t="40992" x="1427163" y="3078163"/>
          <p14:tracePt t="40996" x="1401763" y="3078163"/>
          <p14:tracePt t="40998" x="1395413" y="3084513"/>
          <p14:tracePt t="41001" x="1382713" y="3084513"/>
          <p14:tracePt t="41003" x="1370013" y="3090863"/>
          <p14:tracePt t="41004" x="1363663" y="3090863"/>
          <p14:tracePt t="41006" x="1357313" y="3090863"/>
          <p14:tracePt t="41009" x="1331913" y="3097213"/>
          <p14:tracePt t="41014" x="1312863" y="3103563"/>
          <p14:tracePt t="41015" x="1300163" y="3103563"/>
          <p14:tracePt t="41019" x="1281113" y="3109913"/>
          <p14:tracePt t="41020" x="1274763" y="3116263"/>
          <p14:tracePt t="41022" x="1262063" y="3116263"/>
          <p14:tracePt t="41024" x="1255713" y="3116263"/>
          <p14:tracePt t="41026" x="1255713" y="3122613"/>
          <p14:tracePt t="41030" x="1230313" y="3122613"/>
          <p14:tracePt t="41032" x="1217613" y="3128963"/>
          <p14:tracePt t="41034" x="1211263" y="3128963"/>
          <p14:tracePt t="41036" x="1198563" y="3135313"/>
          <p14:tracePt t="41037" x="1192213" y="3135313"/>
          <p14:tracePt t="41039" x="1185863" y="3135313"/>
          <p14:tracePt t="41040" x="1179513" y="3141663"/>
          <p14:tracePt t="41042" x="1173163" y="3141663"/>
          <p14:tracePt t="41047" x="1147763" y="3148013"/>
          <p14:tracePt t="41049" x="1133475" y="3148013"/>
          <p14:tracePt t="41051" x="1133475" y="3154363"/>
          <p14:tracePt t="41052" x="1127125" y="3154363"/>
          <p14:tracePt t="41053" x="1120775" y="3154363"/>
          <p14:tracePt t="41055" x="1114425" y="3154363"/>
          <p14:tracePt t="41056" x="1108075" y="3154363"/>
          <p14:tracePt t="41057" x="1101725" y="3160713"/>
          <p14:tracePt t="41060" x="1095375" y="3160713"/>
          <p14:tracePt t="41063" x="1076325" y="3167063"/>
          <p14:tracePt t="41067" x="1069975" y="3167063"/>
          <p14:tracePt t="41068" x="1063625" y="3173413"/>
          <p14:tracePt t="41070" x="1057275" y="3173413"/>
          <p14:tracePt t="41072" x="1050925" y="3179763"/>
          <p14:tracePt t="41073" x="1044575" y="3179763"/>
          <p14:tracePt t="41075" x="1038225" y="3179763"/>
          <p14:tracePt t="41079" x="1025525" y="3186113"/>
          <p14:tracePt t="41083" x="1019175" y="3192463"/>
          <p14:tracePt t="41085" x="1012825" y="3192463"/>
          <p14:tracePt t="41086" x="1006475" y="3192463"/>
          <p14:tracePt t="41089" x="1000125" y="3192463"/>
          <p14:tracePt t="41091" x="1000125" y="3198813"/>
          <p14:tracePt t="41093" x="993775" y="3198813"/>
          <p14:tracePt t="41096" x="987425" y="3205163"/>
          <p14:tracePt t="41100" x="981075" y="3205163"/>
          <p14:tracePt t="41102" x="981075" y="3211513"/>
          <p14:tracePt t="41104" x="974725" y="3211513"/>
          <p14:tracePt t="41106" x="968375" y="3211513"/>
          <p14:tracePt t="41108" x="968375" y="3219450"/>
          <p14:tracePt t="41113" x="962025" y="3219450"/>
          <p14:tracePt t="41114" x="955675" y="3225800"/>
          <p14:tracePt t="41118" x="949325" y="3232150"/>
          <p14:tracePt t="41121" x="942975" y="3232150"/>
          <p14:tracePt t="41124" x="942975" y="3238500"/>
          <p14:tracePt t="41126" x="936625" y="3238500"/>
          <p14:tracePt t="41130" x="930275" y="3244850"/>
          <p14:tracePt t="41135" x="923925" y="3251200"/>
          <p14:tracePt t="41138" x="917575" y="3251200"/>
          <p14:tracePt t="41142" x="911225" y="3257550"/>
          <p14:tracePt t="41147" x="904875" y="3263900"/>
          <p14:tracePt t="41152" x="898525" y="3263900"/>
          <p14:tracePt t="41154" x="898525" y="3270250"/>
          <p14:tracePt t="41158" x="892175" y="3270250"/>
          <p14:tracePt t="41163" x="885825" y="3276600"/>
          <p14:tracePt t="41171" x="879475" y="3282950"/>
          <p14:tracePt t="41174" x="873125" y="3282950"/>
          <p14:tracePt t="41180" x="866775" y="3289300"/>
          <p14:tracePt t="41184" x="860425" y="3289300"/>
          <p14:tracePt t="41190" x="854075" y="3289300"/>
          <p14:tracePt t="41193" x="854075" y="3295650"/>
          <p14:tracePt t="41196" x="847725" y="3295650"/>
          <p14:tracePt t="41200" x="841375" y="3295650"/>
          <p14:tracePt t="41203" x="835025" y="3302000"/>
          <p14:tracePt t="41208" x="828675" y="3302000"/>
          <p14:tracePt t="41213" x="828675" y="3308350"/>
          <p14:tracePt t="41215" x="822325" y="3308350"/>
          <p14:tracePt t="41219" x="815975" y="3308350"/>
          <p14:tracePt t="41222" x="815975" y="3314700"/>
          <p14:tracePt t="41227" x="809625" y="3314700"/>
          <p14:tracePt t="41229" x="809625" y="3321050"/>
          <p14:tracePt t="41233" x="803275" y="3321050"/>
          <p14:tracePt t="41247" x="796925" y="3327400"/>
          <p14:tracePt t="41260" x="790575" y="3327400"/>
          <p14:tracePt t="41267" x="784225" y="3333750"/>
          <p14:tracePt t="41272" x="777875" y="3333750"/>
          <p14:tracePt t="41281" x="765175" y="3333750"/>
          <p14:tracePt t="41282" x="765175" y="3340100"/>
          <p14:tracePt t="41285" x="758825" y="3340100"/>
          <p14:tracePt t="41287" x="752475" y="3340100"/>
          <p14:tracePt t="41291" x="746125" y="3340100"/>
          <p14:tracePt t="41297" x="739775" y="3346450"/>
          <p14:tracePt t="41298" x="733425" y="3346450"/>
          <p14:tracePt t="41300" x="727075" y="3346450"/>
          <p14:tracePt t="41303" x="720725" y="3346450"/>
          <p14:tracePt t="41304" x="714375" y="3346450"/>
          <p14:tracePt t="41307" x="708025" y="3346450"/>
          <p14:tracePt t="41309" x="701675" y="3352800"/>
          <p14:tracePt t="41313" x="695325" y="3352800"/>
          <p14:tracePt t="41314" x="688975" y="3352800"/>
          <p14:tracePt t="41316" x="688975" y="3359150"/>
          <p14:tracePt t="41318" x="681038" y="3359150"/>
          <p14:tracePt t="41319" x="674688" y="3359150"/>
          <p14:tracePt t="41321" x="668338" y="3359150"/>
          <p14:tracePt t="41322" x="661988" y="3359150"/>
          <p14:tracePt t="41326" x="655638" y="3365500"/>
          <p14:tracePt t="41329" x="649288" y="3365500"/>
          <p14:tracePt t="41331" x="642938" y="3371850"/>
          <p14:tracePt t="41334" x="636588" y="3371850"/>
          <p14:tracePt t="41337" x="630238" y="3371850"/>
          <p14:tracePt t="41341" x="623888" y="3378200"/>
          <p14:tracePt t="41347" x="617538" y="3384550"/>
          <p14:tracePt t="41356" x="617538" y="3390900"/>
          <p14:tracePt t="41360" x="611188" y="3390900"/>
          <p14:tracePt t="41363" x="611188" y="3397250"/>
          <p14:tracePt t="41370" x="604838" y="3397250"/>
          <p14:tracePt t="41371" x="604838" y="3403600"/>
          <p14:tracePt t="41377" x="604838" y="3409950"/>
          <p14:tracePt t="41379" x="598488" y="3409950"/>
          <p14:tracePt t="41384" x="592138" y="3409950"/>
          <p14:tracePt t="41388" x="592138" y="3416300"/>
          <p14:tracePt t="41390" x="585788" y="3416300"/>
          <p14:tracePt t="41396" x="579438" y="3416300"/>
          <p14:tracePt t="41401" x="573088" y="3416300"/>
          <p14:tracePt t="41405" x="566738" y="3416300"/>
          <p14:tracePt t="41409" x="560388" y="3416300"/>
          <p14:tracePt t="41413" x="554038" y="3416300"/>
          <p14:tracePt t="41441" x="560388" y="3416300"/>
          <p14:tracePt t="41446" x="579438" y="3416300"/>
          <p14:tracePt t="41448" x="592138" y="3416300"/>
          <p14:tracePt t="41451" x="604838" y="3416300"/>
          <p14:tracePt t="41452" x="617538" y="3416300"/>
          <p14:tracePt t="41454" x="630238" y="3416300"/>
          <p14:tracePt t="41455" x="642938" y="3416300"/>
          <p14:tracePt t="41457" x="661988" y="3416300"/>
          <p14:tracePt t="41458" x="668338" y="3416300"/>
          <p14:tracePt t="41460" x="681038" y="3416300"/>
          <p14:tracePt t="41463" x="733425" y="3416300"/>
          <p14:tracePt t="41465" x="752475" y="3409950"/>
          <p14:tracePt t="41468" x="796925" y="3403600"/>
          <p14:tracePt t="41470" x="803275" y="3403600"/>
          <p14:tracePt t="41471" x="815975" y="3403600"/>
          <p14:tracePt t="41472" x="847725" y="3403600"/>
          <p14:tracePt t="41474" x="866775" y="3397250"/>
          <p14:tracePt t="41475" x="885825" y="3397250"/>
          <p14:tracePt t="41477" x="898525" y="3397250"/>
          <p14:tracePt t="41480" x="942975" y="3390900"/>
          <p14:tracePt t="41482" x="968375" y="3390900"/>
          <p14:tracePt t="41485" x="987425" y="3390900"/>
          <p14:tracePt t="41486" x="1006475" y="3390900"/>
          <p14:tracePt t="41488" x="1025525" y="3390900"/>
          <p14:tracePt t="41489" x="1031875" y="3390900"/>
          <p14:tracePt t="41492" x="1050925" y="3384550"/>
          <p14:tracePt t="41493" x="1063625" y="3384550"/>
          <p14:tracePt t="41496" x="1089025" y="3384550"/>
          <p14:tracePt t="41499" x="1101725" y="3384550"/>
          <p14:tracePt t="41501" x="1120775" y="3384550"/>
          <p14:tracePt t="41503" x="1133475" y="3384550"/>
          <p14:tracePt t="41504" x="1139825" y="3384550"/>
          <p14:tracePt t="41505" x="1147763" y="3384550"/>
          <p14:tracePt t="41507" x="1160463" y="3384550"/>
          <p14:tracePt t="41510" x="1166813" y="3384550"/>
          <p14:tracePt t="41513" x="1185863" y="3384550"/>
          <p14:tracePt t="41515" x="1192213" y="3384550"/>
          <p14:tracePt t="41518" x="1198563" y="3384550"/>
          <p14:tracePt t="41519" x="1204913" y="3384550"/>
          <p14:tracePt t="41522" x="1211263" y="3384550"/>
          <p14:tracePt t="41524" x="1211263" y="3390900"/>
          <p14:tracePt t="41525" x="1217613" y="3390900"/>
          <p14:tracePt t="41530" x="1223963" y="3397250"/>
          <p14:tracePt t="41535" x="1230313" y="3397250"/>
          <p14:tracePt t="41536" x="1230313" y="3403600"/>
          <p14:tracePt t="41542" x="1236663" y="3403600"/>
          <p14:tracePt t="41546" x="1243013" y="3409950"/>
          <p14:tracePt t="41551" x="1249363" y="3416300"/>
          <p14:tracePt t="41555" x="1255713" y="3416300"/>
          <p14:tracePt t="41558" x="1255713" y="3422650"/>
          <p14:tracePt t="41560" x="1262063" y="3422650"/>
          <p14:tracePt t="41564" x="1268413" y="3422650"/>
          <p14:tracePt t="41566" x="1274763" y="3422650"/>
          <p14:tracePt t="41568" x="1274763" y="3429000"/>
          <p14:tracePt t="41569" x="1281113" y="3429000"/>
          <p14:tracePt t="41572" x="1287463" y="3429000"/>
          <p14:tracePt t="41574" x="1293813" y="3429000"/>
          <p14:tracePt t="41576" x="1293813" y="3435350"/>
          <p14:tracePt t="41579" x="1306513" y="3435350"/>
          <p14:tracePt t="41583" x="1312863" y="3435350"/>
          <p14:tracePt t="41586" x="1319213" y="3435350"/>
          <p14:tracePt t="41588" x="1325563" y="3435350"/>
          <p14:tracePt t="41592" x="1331913" y="3435350"/>
          <p14:tracePt t="41596" x="1338263" y="3441700"/>
          <p14:tracePt t="41597" x="1344613" y="3441700"/>
          <p14:tracePt t="41601" x="1350963" y="3441700"/>
          <p14:tracePt t="41604" x="1357313" y="3441700"/>
          <p14:tracePt t="41608" x="1363663" y="3441700"/>
          <p14:tracePt t="41615" x="1370013" y="3441700"/>
          <p14:tracePt t="41622" x="1376363" y="3441700"/>
          <p14:tracePt t="41637" x="1382713" y="3441700"/>
          <p14:tracePt t="41657" x="1389063" y="3441700"/>
          <p14:tracePt t="41667" x="1395413" y="3441700"/>
          <p14:tracePt t="41675" x="1401763" y="3441700"/>
          <p14:tracePt t="41683" x="1408113" y="3441700"/>
          <p14:tracePt t="41697" x="1414463" y="3441700"/>
          <p14:tracePt t="41708" x="1420813" y="3441700"/>
          <p14:tracePt t="41720" x="1427163" y="3441700"/>
          <p14:tracePt t="41730" x="1433513" y="3441700"/>
          <p14:tracePt t="41738" x="1433513" y="3448050"/>
          <p14:tracePt t="41741" x="1439863" y="3448050"/>
          <p14:tracePt t="41747" x="1446213" y="3448050"/>
          <p14:tracePt t="41753" x="1452563" y="3454400"/>
          <p14:tracePt t="41758" x="1458913" y="3454400"/>
          <p14:tracePt t="41760" x="1458913" y="3460750"/>
          <p14:tracePt t="41763" x="1465263" y="3460750"/>
          <p14:tracePt t="41769" x="1471613" y="3460750"/>
          <p14:tracePt t="41770" x="1471613" y="3467100"/>
          <p14:tracePt t="41771" x="1477963" y="3467100"/>
          <p14:tracePt t="41774" x="1477963" y="3473450"/>
          <p14:tracePt t="41776" x="1484313" y="3473450"/>
          <p14:tracePt t="41781" x="1490663" y="3473450"/>
          <p14:tracePt t="41783" x="1490663" y="3479800"/>
          <p14:tracePt t="41785" x="1497013" y="3479800"/>
          <p14:tracePt t="41786" x="1497013" y="3486150"/>
          <p14:tracePt t="41789" x="1503363" y="3486150"/>
          <p14:tracePt t="41796" x="1509713" y="3492500"/>
          <p14:tracePt t="41799" x="1516063" y="3498850"/>
          <p14:tracePt t="41802" x="1522413" y="3498850"/>
          <p14:tracePt t="41808" x="1528763" y="3505200"/>
          <p14:tracePt t="41813" x="1535113" y="3505200"/>
          <p14:tracePt t="41814" x="1535113" y="3511550"/>
          <p14:tracePt t="41818" x="1541463" y="3511550"/>
          <p14:tracePt t="41823" x="1547813" y="3511550"/>
          <p14:tracePt t="41830" x="1554163" y="3517900"/>
          <p14:tracePt t="41837" x="1560513" y="3517900"/>
          <p14:tracePt t="41846" x="1566863" y="3517900"/>
          <p14:tracePt t="41860" x="1573213" y="3517900"/>
          <p14:tracePt t="41872" x="1579563" y="3517900"/>
          <p14:tracePt t="41880" x="1585913" y="3517900"/>
          <p14:tracePt t="41895" x="1592263" y="3517900"/>
          <p14:tracePt t="41903" x="1598613" y="3517900"/>
          <p14:tracePt t="41952" x="1606550" y="3517900"/>
          <p14:tracePt t="41978" x="1612900" y="3517900"/>
          <p14:tracePt t="42127" x="1619250" y="3517900"/>
          <p14:tracePt t="42669" x="1625600" y="3517900"/>
          <p14:tracePt t="42686" x="1631950" y="3517900"/>
          <p14:tracePt t="42696" x="1638300" y="3517900"/>
          <p14:tracePt t="42704" x="1644650" y="3517900"/>
          <p14:tracePt t="42714" x="1651000" y="3517900"/>
          <p14:tracePt t="42726" x="1657350" y="3517900"/>
          <p14:tracePt t="42729" x="1663700" y="3517900"/>
          <p14:tracePt t="42738" x="1670050" y="3517900"/>
          <p14:tracePt t="42748" x="1676400" y="3517900"/>
          <p14:tracePt t="42757" x="1682750" y="3517900"/>
          <p14:tracePt t="42774" x="1689100" y="3517900"/>
          <p14:tracePt t="44191" x="1695450" y="3517900"/>
          <p14:tracePt t="44200" x="1701800" y="3517900"/>
          <p14:tracePt t="44209" x="1708150" y="3517900"/>
          <p14:tracePt t="44216" x="1714500" y="3517900"/>
          <p14:tracePt t="44221" x="1720850" y="3517900"/>
          <p14:tracePt t="44224" x="1720850" y="3511550"/>
          <p14:tracePt t="44226" x="1727200" y="3511550"/>
          <p14:tracePt t="44229" x="1733550" y="3511550"/>
          <p14:tracePt t="44236" x="1739900" y="3511550"/>
          <p14:tracePt t="44239" x="1746250" y="3505200"/>
          <p14:tracePt t="44243" x="1752600" y="3505200"/>
          <p14:tracePt t="44248" x="1758950" y="3505200"/>
          <p14:tracePt t="44250" x="1765300" y="3505200"/>
          <p14:tracePt t="44255" x="1771650" y="3505200"/>
          <p14:tracePt t="44258" x="1778000" y="3505200"/>
          <p14:tracePt t="44263" x="1784350" y="3498850"/>
          <p14:tracePt t="44265" x="1790700" y="3498850"/>
          <p14:tracePt t="44270" x="1797050" y="3498850"/>
          <p14:tracePt t="44274" x="1803400" y="3498850"/>
          <p14:tracePt t="44280" x="1809750" y="3498850"/>
          <p14:tracePt t="44283" x="1816100" y="3498850"/>
          <p14:tracePt t="44288" x="1822450" y="3498850"/>
          <p14:tracePt t="44293" x="1828800" y="3498850"/>
          <p14:tracePt t="44299" x="1835150" y="3498850"/>
          <p14:tracePt t="44304" x="1841500" y="3498850"/>
          <p14:tracePt t="44307" x="1847850" y="3498850"/>
          <p14:tracePt t="44313" x="1854200" y="3498850"/>
          <p14:tracePt t="44316" x="1860550" y="3498850"/>
          <p14:tracePt t="44318" x="1866900" y="3498850"/>
          <p14:tracePt t="44321" x="1873250" y="3498850"/>
          <p14:tracePt t="44324" x="1879600" y="3498850"/>
          <p14:tracePt t="44329" x="1885950" y="3498850"/>
          <p14:tracePt t="44331" x="1892300" y="3498850"/>
          <p14:tracePt t="44333" x="1898650" y="3498850"/>
          <p14:tracePt t="44335" x="1905000" y="3498850"/>
          <p14:tracePt t="44337" x="1911350" y="3498850"/>
          <p14:tracePt t="44339" x="1917700" y="3498850"/>
          <p14:tracePt t="44341" x="1924050" y="3498850"/>
          <p14:tracePt t="44343" x="1930400" y="3498850"/>
          <p14:tracePt t="44346" x="1936750" y="3498850"/>
          <p14:tracePt t="44347" x="1943100" y="3498850"/>
          <p14:tracePt t="44348" x="1949450" y="3498850"/>
          <p14:tracePt t="44350" x="1955800" y="3498850"/>
          <p14:tracePt t="44352" x="1962150" y="3498850"/>
          <p14:tracePt t="44354" x="1968500" y="3498850"/>
          <p14:tracePt t="44355" x="1974850" y="3498850"/>
          <p14:tracePt t="44358" x="1981200" y="3498850"/>
          <p14:tracePt t="44360" x="1987550" y="3498850"/>
          <p14:tracePt t="44363" x="2000250" y="3498850"/>
          <p14:tracePt t="44365" x="2006600" y="3498850"/>
          <p14:tracePt t="44367" x="2012950" y="3498850"/>
          <p14:tracePt t="44369" x="2019300" y="3498850"/>
          <p14:tracePt t="44371" x="2025650" y="3498850"/>
          <p14:tracePt t="44373" x="2032000" y="3498850"/>
          <p14:tracePt t="44374" x="2038350" y="3498850"/>
          <p14:tracePt t="44378" x="2051050" y="3498850"/>
          <p14:tracePt t="44381" x="2058988" y="3498850"/>
          <p14:tracePt t="44382" x="2065338" y="3498850"/>
          <p14:tracePt t="44383" x="2071688" y="3498850"/>
          <p14:tracePt t="44385" x="2078038" y="3498850"/>
          <p14:tracePt t="44386" x="2084388" y="3498850"/>
          <p14:tracePt t="44388" x="2090738" y="3498850"/>
          <p14:tracePt t="44390" x="2097088" y="3498850"/>
          <p14:tracePt t="44391" x="2103438" y="3498850"/>
          <p14:tracePt t="44395" x="2116138" y="3498850"/>
          <p14:tracePt t="44396" x="2122488" y="3498850"/>
          <p14:tracePt t="44397" x="2128838" y="3498850"/>
          <p14:tracePt t="44399" x="2135188" y="3498850"/>
          <p14:tracePt t="44400" x="2141538" y="3498850"/>
          <p14:tracePt t="44402" x="2147888" y="3498850"/>
          <p14:tracePt t="44403" x="2154238" y="3492500"/>
          <p14:tracePt t="44405" x="2160588" y="3492500"/>
          <p14:tracePt t="44406" x="2166938" y="3492500"/>
          <p14:tracePt t="44408" x="2173288" y="3492500"/>
          <p14:tracePt t="44410" x="2179638" y="3492500"/>
          <p14:tracePt t="44412" x="2192338" y="3492500"/>
          <p14:tracePt t="44413" x="2198688" y="3492500"/>
          <p14:tracePt t="44415" x="2205038" y="3492500"/>
          <p14:tracePt t="44417" x="2217738" y="3486150"/>
          <p14:tracePt t="44418" x="2224088" y="3486150"/>
          <p14:tracePt t="44419" x="2230438" y="3486150"/>
          <p14:tracePt t="44421" x="2236788" y="3486150"/>
          <p14:tracePt t="44424" x="2249488" y="3486150"/>
          <p14:tracePt t="44425" x="2255838" y="3486150"/>
          <p14:tracePt t="44430" x="2281238" y="3479800"/>
          <p14:tracePt t="44432" x="2300288" y="3479800"/>
          <p14:tracePt t="44435" x="2312988" y="3479800"/>
          <p14:tracePt t="44436" x="2325688" y="3479800"/>
          <p14:tracePt t="44438" x="2344738" y="3479800"/>
          <p14:tracePt t="44439" x="2351088" y="3473450"/>
          <p14:tracePt t="44441" x="2363788" y="3473450"/>
          <p14:tracePt t="44443" x="2370138" y="3473450"/>
          <p14:tracePt t="44445" x="2401888" y="3473450"/>
          <p14:tracePt t="44448" x="2427288" y="3473450"/>
          <p14:tracePt t="44451" x="2439988" y="3473450"/>
          <p14:tracePt t="44453" x="2452688" y="3473450"/>
          <p14:tracePt t="44455" x="2465388" y="3467100"/>
          <p14:tracePt t="44457" x="2490788" y="3467100"/>
          <p14:tracePt t="44459" x="2497138" y="3467100"/>
          <p14:tracePt t="44463" x="2524125" y="3467100"/>
          <p14:tracePt t="44464" x="2536825" y="3467100"/>
          <p14:tracePt t="44466" x="2549525" y="3467100"/>
          <p14:tracePt t="44468" x="2562225" y="3467100"/>
          <p14:tracePt t="44470" x="2574925" y="3467100"/>
          <p14:tracePt t="44472" x="2587625" y="3460750"/>
          <p14:tracePt t="44474" x="2600325" y="3460750"/>
          <p14:tracePt t="44480" x="2619375" y="3460750"/>
          <p14:tracePt t="44481" x="2632075" y="3460750"/>
          <p14:tracePt t="44483" x="2638425" y="3460750"/>
          <p14:tracePt t="44485" x="2651125" y="3454400"/>
          <p14:tracePt t="44487" x="2657475" y="3454400"/>
          <p14:tracePt t="44489" x="2663825" y="3454400"/>
          <p14:tracePt t="44491" x="2670175" y="3454400"/>
          <p14:tracePt t="44493" x="2676525" y="3454400"/>
          <p14:tracePt t="44496" x="2682875" y="3448050"/>
          <p14:tracePt t="44498" x="2689225" y="3448050"/>
          <p14:tracePt t="44500" x="2695575" y="3448050"/>
          <p14:tracePt t="44502" x="2701925" y="3448050"/>
          <p14:tracePt t="44505" x="2708275" y="3448050"/>
          <p14:tracePt t="44511" x="2714625" y="3448050"/>
          <p14:tracePt t="44516" x="2720975" y="3441700"/>
          <p14:tracePt t="44519" x="2727325" y="3441700"/>
          <p14:tracePt t="44523" x="2733675" y="3441700"/>
          <p14:tracePt t="44530" x="2740025" y="3435350"/>
          <p14:tracePt t="44534" x="2746375" y="3435350"/>
          <p14:tracePt t="44537" x="2752725" y="3435350"/>
          <p14:tracePt t="44539" x="2759075" y="3435350"/>
          <p14:tracePt t="44546" x="2771775" y="3435350"/>
          <p14:tracePt t="44552" x="2784475" y="3435350"/>
          <p14:tracePt t="44556" x="2790825" y="3435350"/>
          <p14:tracePt t="44557" x="2797175" y="3435350"/>
          <p14:tracePt t="44559" x="2803525" y="3435350"/>
          <p14:tracePt t="44563" x="2809875" y="3435350"/>
          <p14:tracePt t="44564" x="2816225" y="3435350"/>
          <p14:tracePt t="44567" x="2822575" y="3435350"/>
          <p14:tracePt t="44569" x="2828925" y="3435350"/>
          <p14:tracePt t="44573" x="2835275" y="3435350"/>
          <p14:tracePt t="44575" x="2841625" y="3435350"/>
          <p14:tracePt t="44579" x="2847975" y="3435350"/>
          <p14:tracePt t="44581" x="2854325" y="3435350"/>
          <p14:tracePt t="44586" x="2860675" y="3435350"/>
          <p14:tracePt t="44589" x="2867025" y="3435350"/>
          <p14:tracePt t="44593" x="2873375" y="3441700"/>
          <p14:tracePt t="44596" x="2879725" y="3441700"/>
          <p14:tracePt t="44601" x="2886075" y="3441700"/>
          <p14:tracePt t="44603" x="2892425" y="3448050"/>
          <p14:tracePt t="44606" x="2898775" y="3448050"/>
          <p14:tracePt t="44609" x="2905125" y="3448050"/>
          <p14:tracePt t="44613" x="2911475" y="3454400"/>
          <p14:tracePt t="44614" x="2917825" y="3454400"/>
          <p14:tracePt t="44617" x="2924175" y="3454400"/>
          <p14:tracePt t="44619" x="2930525" y="3454400"/>
          <p14:tracePt t="44621" x="2936875" y="3454400"/>
          <p14:tracePt t="44623" x="2936875" y="3460750"/>
          <p14:tracePt t="44624" x="2943225" y="3460750"/>
          <p14:tracePt t="44625" x="2949575" y="3460750"/>
          <p14:tracePt t="44629" x="2955925" y="3460750"/>
          <p14:tracePt t="44630" x="2962275" y="3460750"/>
          <p14:tracePt t="44633" x="2968625" y="3460750"/>
          <p14:tracePt t="44635" x="2976563" y="3460750"/>
          <p14:tracePt t="44636" x="2982913" y="3460750"/>
          <p14:tracePt t="44638" x="2989263" y="3460750"/>
          <p14:tracePt t="44640" x="2995613" y="3460750"/>
          <p14:tracePt t="44641" x="3001963" y="3460750"/>
          <p14:tracePt t="44645" x="3014663" y="3460750"/>
          <p14:tracePt t="44647" x="3021013" y="3460750"/>
          <p14:tracePt t="44649" x="3027363" y="3460750"/>
          <p14:tracePt t="44651" x="3033713" y="3460750"/>
          <p14:tracePt t="44652" x="3040063" y="3460750"/>
          <p14:tracePt t="44653" x="3046413" y="3460750"/>
          <p14:tracePt t="44655" x="3052763" y="3460750"/>
          <p14:tracePt t="44656" x="3059113" y="3460750"/>
          <p14:tracePt t="44658" x="3065463" y="3460750"/>
          <p14:tracePt t="44659" x="3071813" y="3454400"/>
          <p14:tracePt t="44663" x="3090863" y="3454400"/>
          <p14:tracePt t="44664" x="3103563" y="3448050"/>
          <p14:tracePt t="44667" x="3116263" y="3448050"/>
          <p14:tracePt t="44669" x="3128963" y="3441700"/>
          <p14:tracePt t="44670" x="3135313" y="3441700"/>
          <p14:tracePt t="44672" x="3148013" y="3441700"/>
          <p14:tracePt t="44673" x="3154363" y="3435350"/>
          <p14:tracePt t="44674" x="3160713" y="3435350"/>
          <p14:tracePt t="44676" x="3167063" y="3435350"/>
          <p14:tracePt t="44680" x="3198813" y="3429000"/>
          <p14:tracePt t="44683" x="3211513" y="3429000"/>
          <p14:tracePt t="44685" x="3224213" y="3422650"/>
          <p14:tracePt t="44687" x="3230563" y="3422650"/>
          <p14:tracePt t="44689" x="3249613" y="3416300"/>
          <p14:tracePt t="44691" x="3262313" y="3416300"/>
          <p14:tracePt t="44696" x="3287713" y="3409950"/>
          <p14:tracePt t="44698" x="3294063" y="3409950"/>
          <p14:tracePt t="44700" x="3306763" y="3403600"/>
          <p14:tracePt t="44702" x="3313113" y="3403600"/>
          <p14:tracePt t="44703" x="3319463" y="3403600"/>
          <p14:tracePt t="44706" x="3325813" y="3397250"/>
          <p14:tracePt t="44707" x="3332163" y="3397250"/>
          <p14:tracePt t="44710" x="3338513" y="3397250"/>
          <p14:tracePt t="44713" x="3351213" y="3397250"/>
          <p14:tracePt t="44717" x="3357563" y="3390900"/>
          <p14:tracePt t="44718" x="3363913" y="3390900"/>
          <p14:tracePt t="44720" x="3370263" y="3390900"/>
          <p14:tracePt t="44721" x="3376613" y="3390900"/>
          <p14:tracePt t="44724" x="3382963" y="3390900"/>
          <p14:tracePt t="44730" x="3402013" y="3384550"/>
          <p14:tracePt t="44733" x="3408363" y="3384550"/>
          <p14:tracePt t="44735" x="3421063" y="3384550"/>
          <p14:tracePt t="44739" x="3435350" y="3384550"/>
          <p14:tracePt t="44741" x="3441700" y="3384550"/>
          <p14:tracePt t="44744" x="3448050" y="3384550"/>
          <p14:tracePt t="44748" x="3473450" y="3384550"/>
          <p14:tracePt t="44753" x="3492500" y="3384550"/>
          <p14:tracePt t="44755" x="3511550" y="3384550"/>
          <p14:tracePt t="44757" x="3517900" y="3384550"/>
          <p14:tracePt t="44760" x="3524250" y="3384550"/>
          <p14:tracePt t="44767" x="3575050" y="3390900"/>
          <p14:tracePt t="44770" x="3594100" y="3390900"/>
          <p14:tracePt t="44772" x="3613150" y="3397250"/>
          <p14:tracePt t="44775" x="3632200" y="3397250"/>
          <p14:tracePt t="44779" x="3663950" y="3403600"/>
          <p14:tracePt t="44782" x="3683000" y="3403600"/>
          <p14:tracePt t="44785" x="3695700" y="3403600"/>
          <p14:tracePt t="44786" x="3708400" y="3403600"/>
          <p14:tracePt t="44788" x="3721100" y="3409950"/>
          <p14:tracePt t="44789" x="3727450" y="3409950"/>
          <p14:tracePt t="44790" x="3733800" y="3409950"/>
          <p14:tracePt t="44792" x="3746500" y="3409950"/>
          <p14:tracePt t="44796" x="3765550" y="3416300"/>
          <p14:tracePt t="44799" x="3778250" y="3416300"/>
          <p14:tracePt t="44801" x="3784600" y="3416300"/>
          <p14:tracePt t="44802" x="3790950" y="3416300"/>
          <p14:tracePt t="44804" x="3803650" y="3416300"/>
          <p14:tracePt t="44805" x="3810000" y="3422650"/>
          <p14:tracePt t="44807" x="3816350" y="3422650"/>
          <p14:tracePt t="44809" x="3822700" y="3422650"/>
          <p14:tracePt t="44813" x="3835400" y="3422650"/>
          <p14:tracePt t="44815" x="3841750" y="3422650"/>
          <p14:tracePt t="44817" x="3848100" y="3429000"/>
          <p14:tracePt t="44819" x="3854450" y="3429000"/>
          <p14:tracePt t="44821" x="3860800" y="3429000"/>
          <p14:tracePt t="44829" x="3867150" y="3429000"/>
          <p14:tracePt t="44884" x="3860800" y="3435350"/>
          <p14:tracePt t="44887" x="3854450" y="3435350"/>
          <p14:tracePt t="44889" x="3848100" y="3435350"/>
          <p14:tracePt t="44891" x="3841750" y="3435350"/>
          <p14:tracePt t="44893" x="3835400" y="3435350"/>
          <p14:tracePt t="44897" x="3816350" y="3441700"/>
          <p14:tracePt t="44899" x="3803650" y="3448050"/>
          <p14:tracePt t="44900" x="3797300" y="3448050"/>
          <p14:tracePt t="44902" x="3790950" y="3448050"/>
          <p14:tracePt t="44903" x="3778250" y="3454400"/>
          <p14:tracePt t="44904" x="3771900" y="3454400"/>
          <p14:tracePt t="44907" x="3759200" y="3460750"/>
          <p14:tracePt t="44908" x="3746500" y="3460750"/>
          <p14:tracePt t="44912" x="3714750" y="3467100"/>
          <p14:tracePt t="44915" x="3702050" y="3473450"/>
          <p14:tracePt t="44917" x="3683000" y="3479800"/>
          <p14:tracePt t="44919" x="3670300" y="3486150"/>
          <p14:tracePt t="44920" x="3651250" y="3486150"/>
          <p14:tracePt t="44921" x="3644900" y="3486150"/>
          <p14:tracePt t="44922" x="3632200" y="3492500"/>
          <p14:tracePt t="44923" x="3625850" y="3492500"/>
          <p14:tracePt t="44925" x="3619500" y="3492500"/>
          <p14:tracePt t="44926" x="3600450" y="3498850"/>
          <p14:tracePt t="44929" x="3562350" y="3505200"/>
          <p14:tracePt t="44932" x="3549650" y="3505200"/>
          <p14:tracePt t="44935" x="3524250" y="3511550"/>
          <p14:tracePt t="44936" x="3505200" y="3511550"/>
          <p14:tracePt t="44938" x="3486150" y="3524250"/>
          <p14:tracePt t="44939" x="3467100" y="3524250"/>
          <p14:tracePt t="44940" x="3460750" y="3524250"/>
          <p14:tracePt t="44941" x="3448050" y="3530600"/>
          <p14:tracePt t="44942" x="3441700" y="3530600"/>
          <p14:tracePt t="44945" x="3414713" y="3530600"/>
          <p14:tracePt t="44947" x="3389313" y="3530600"/>
          <p14:tracePt t="44951" x="3351213" y="3536950"/>
          <p14:tracePt t="44952" x="3332163" y="3536950"/>
          <p14:tracePt t="44954" x="3319463" y="3536950"/>
          <p14:tracePt t="44955" x="3300413" y="3536950"/>
          <p14:tracePt t="44956" x="3294063" y="3536950"/>
          <p14:tracePt t="44958" x="3281363" y="3536950"/>
          <p14:tracePt t="44959" x="3275013" y="3536950"/>
          <p14:tracePt t="44962" x="3236913" y="3536950"/>
          <p14:tracePt t="44965" x="3217863" y="3536950"/>
          <p14:tracePt t="44967" x="3205163" y="3536950"/>
          <p14:tracePt t="44969" x="3173413" y="3536950"/>
          <p14:tracePt t="44970" x="3167063" y="3536950"/>
          <p14:tracePt t="44971" x="3154363" y="3536950"/>
          <p14:tracePt t="44972" x="3148013" y="3536950"/>
          <p14:tracePt t="44973" x="3141663" y="3536950"/>
          <p14:tracePt t="44974" x="3128963" y="3536950"/>
          <p14:tracePt t="44975" x="3122613" y="3536950"/>
          <p14:tracePt t="44979" x="3103563" y="3530600"/>
          <p14:tracePt t="44980" x="3084513" y="3530600"/>
          <p14:tracePt t="44981" x="3078163" y="3530600"/>
          <p14:tracePt t="44982" x="3071813" y="3524250"/>
          <p14:tracePt t="44984" x="3059113" y="3517900"/>
          <p14:tracePt t="44985" x="3052763" y="3517900"/>
          <p14:tracePt t="44986" x="3046413" y="3517900"/>
          <p14:tracePt t="44987" x="3040063" y="3517900"/>
          <p14:tracePt t="44988" x="3033713" y="3511550"/>
          <p14:tracePt t="44989" x="3027363" y="3511550"/>
          <p14:tracePt t="44990" x="3021013" y="3505200"/>
          <p14:tracePt t="44991" x="3014663" y="3505200"/>
          <p14:tracePt t="44992" x="3008313" y="3505200"/>
          <p14:tracePt t="44996" x="2989263" y="3492500"/>
          <p14:tracePt t="44998" x="2982913" y="3486150"/>
          <p14:tracePt t="45000" x="2968625" y="3479800"/>
          <p14:tracePt t="45002" x="2962275" y="3473450"/>
          <p14:tracePt t="45004" x="2955925" y="3467100"/>
          <p14:tracePt t="45006" x="2949575" y="3460750"/>
          <p14:tracePt t="45007" x="2943225" y="3454400"/>
          <p14:tracePt t="45009" x="2943225" y="3448050"/>
          <p14:tracePt t="45013" x="2924175" y="3429000"/>
          <p14:tracePt t="45015" x="2917825" y="3416300"/>
          <p14:tracePt t="45017" x="2911475" y="3403600"/>
          <p14:tracePt t="45020" x="2905125" y="3384550"/>
          <p14:tracePt t="45022" x="2905125" y="3378200"/>
          <p14:tracePt t="45023" x="2898775" y="3365500"/>
          <p14:tracePt t="45025" x="2898775" y="3359150"/>
          <p14:tracePt t="45029" x="2886075" y="3327400"/>
          <p14:tracePt t="45031" x="2886075" y="3314700"/>
          <p14:tracePt t="45033" x="2879725" y="3302000"/>
          <p14:tracePt t="45037" x="2879725" y="3263900"/>
          <p14:tracePt t="45038" x="2879725" y="3251200"/>
          <p14:tracePt t="45040" x="2879725" y="3244850"/>
          <p14:tracePt t="45041" x="2873375" y="3225800"/>
          <p14:tracePt t="45043" x="2873375" y="3219450"/>
          <p14:tracePt t="45046" x="2873375" y="3186113"/>
          <p14:tracePt t="45048" x="2873375" y="3167063"/>
          <p14:tracePt t="45051" x="2873375" y="3141663"/>
          <p14:tracePt t="45053" x="2873375" y="3122613"/>
          <p14:tracePt t="45054" x="2873375" y="3116263"/>
          <p14:tracePt t="45055" x="2873375" y="3103563"/>
          <p14:tracePt t="45056" x="2873375" y="3097213"/>
          <p14:tracePt t="45058" x="2873375" y="3084513"/>
          <p14:tracePt t="45060" x="2873375" y="3065463"/>
          <p14:tracePt t="45063" x="2879725" y="3040063"/>
          <p14:tracePt t="45065" x="2886075" y="3014663"/>
          <p14:tracePt t="45067" x="2886075" y="3001963"/>
          <p14:tracePt t="45068" x="2892425" y="2982913"/>
          <p14:tracePt t="45070" x="2898775" y="2970213"/>
          <p14:tracePt t="45072" x="2905125" y="2938463"/>
          <p14:tracePt t="45075" x="2911475" y="2932113"/>
          <p14:tracePt t="45076" x="2917825" y="2913063"/>
          <p14:tracePt t="45080" x="2936875" y="2868613"/>
          <p14:tracePt t="45081" x="2955925" y="2843213"/>
          <p14:tracePt t="45084" x="2976563" y="2805113"/>
          <p14:tracePt t="45086" x="2989263" y="2784475"/>
          <p14:tracePt t="45088" x="2995613" y="2778125"/>
          <p14:tracePt t="45090" x="3008313" y="2746375"/>
          <p14:tracePt t="45091" x="3014663" y="2740025"/>
          <p14:tracePt t="45093" x="3021013" y="2727325"/>
          <p14:tracePt t="45096" x="3059113" y="2689225"/>
          <p14:tracePt t="45098" x="3071813" y="2676525"/>
          <p14:tracePt t="45100" x="3090863" y="2651125"/>
          <p14:tracePt t="45102" x="3109913" y="2632075"/>
          <p14:tracePt t="45105" x="3122613" y="2619375"/>
          <p14:tracePt t="45107" x="3160713" y="2587625"/>
          <p14:tracePt t="45108" x="3167063" y="2581275"/>
          <p14:tracePt t="45113" x="3211513" y="2555875"/>
          <p14:tracePt t="45114" x="3224213" y="2549525"/>
          <p14:tracePt t="45115" x="3236913" y="2536825"/>
          <p14:tracePt t="45118" x="3249613" y="2530475"/>
          <p14:tracePt t="45120" x="3287713" y="2511425"/>
          <p14:tracePt t="45122" x="3306763" y="2505075"/>
          <p14:tracePt t="45124" x="3313113" y="2505075"/>
          <p14:tracePt t="45125" x="3332163" y="2492375"/>
          <p14:tracePt t="45129" x="3363913" y="2479675"/>
          <p14:tracePt t="45131" x="3382963" y="2473325"/>
          <p14:tracePt t="45134" x="3395663" y="2466975"/>
          <p14:tracePt t="45136" x="3414713" y="2466975"/>
          <p14:tracePt t="45138" x="3435350" y="2460625"/>
          <p14:tracePt t="45140" x="3441700" y="2460625"/>
          <p14:tracePt t="45141" x="3454400" y="2454275"/>
          <p14:tracePt t="45143" x="3460750" y="2454275"/>
          <p14:tracePt t="45146" x="3492500" y="2454275"/>
          <p14:tracePt t="45148" x="3505200" y="2454275"/>
          <p14:tracePt t="45150" x="3517900" y="2454275"/>
          <p14:tracePt t="45153" x="3549650" y="2454275"/>
          <p14:tracePt t="45154" x="3556000" y="2454275"/>
          <p14:tracePt t="45155" x="3562350" y="2454275"/>
          <p14:tracePt t="45157" x="3575050" y="2454275"/>
          <p14:tracePt t="45159" x="3587750" y="2454275"/>
          <p14:tracePt t="45163" x="3606800" y="2454275"/>
          <p14:tracePt t="45165" x="3632200" y="2454275"/>
          <p14:tracePt t="45167" x="3644900" y="2454275"/>
          <p14:tracePt t="45169" x="3663950" y="2460625"/>
          <p14:tracePt t="45171" x="3670300" y="2460625"/>
          <p14:tracePt t="45172" x="3689350" y="2466975"/>
          <p14:tracePt t="45173" x="3695700" y="2466975"/>
          <p14:tracePt t="45175" x="3714750" y="2473325"/>
          <p14:tracePt t="45179" x="3746500" y="2486025"/>
          <p14:tracePt t="45181" x="3765550" y="2492375"/>
          <p14:tracePt t="45184" x="3784600" y="2511425"/>
          <p14:tracePt t="45185" x="3816350" y="2524125"/>
          <p14:tracePt t="45187" x="3829050" y="2524125"/>
          <p14:tracePt t="45188" x="3854450" y="2536825"/>
          <p14:tracePt t="45189" x="3867150" y="2543175"/>
          <p14:tracePt t="45191" x="3887788" y="2549525"/>
          <p14:tracePt t="45193" x="3906838" y="2555875"/>
          <p14:tracePt t="45195" x="3932238" y="2581275"/>
          <p14:tracePt t="45197" x="3944938" y="2581275"/>
          <p14:tracePt t="45198" x="3963988" y="2593975"/>
          <p14:tracePt t="45201" x="4002088" y="2613025"/>
          <p14:tracePt t="45203" x="4033838" y="2625725"/>
          <p14:tracePt t="45204" x="4040188" y="2632075"/>
          <p14:tracePt t="45206" x="4052888" y="2638425"/>
          <p14:tracePt t="45207" x="4071938" y="2657475"/>
          <p14:tracePt t="45209" x="4084638" y="2663825"/>
          <p14:tracePt t="45213" x="4129088" y="2689225"/>
          <p14:tracePt t="45214" x="4148138" y="2701925"/>
          <p14:tracePt t="45217" x="4167188" y="2714625"/>
          <p14:tracePt t="45219" x="4179888" y="2720975"/>
          <p14:tracePt t="45222" x="4217988" y="2740025"/>
          <p14:tracePt t="45223" x="4224338" y="2746375"/>
          <p14:tracePt t="45225" x="4249738" y="2771775"/>
          <p14:tracePt t="45229" x="4275138" y="2792413"/>
          <p14:tracePt t="45231" x="4287838" y="2805113"/>
          <p14:tracePt t="45233" x="4294188" y="2811463"/>
          <p14:tracePt t="45238" x="4332288" y="2843213"/>
          <p14:tracePt t="45242" x="4346575" y="2855913"/>
          <p14:tracePt t="45248" x="4365625" y="2874963"/>
          <p14:tracePt t="45251" x="4378325" y="2887663"/>
          <p14:tracePt t="45255" x="4384675" y="2906713"/>
          <p14:tracePt t="45257" x="4391025" y="2906713"/>
          <p14:tracePt t="45259" x="4391025" y="2919413"/>
          <p14:tracePt t="45264" x="4397375" y="2932113"/>
          <p14:tracePt t="45267" x="4397375" y="2938463"/>
          <p14:tracePt t="45269" x="4403725" y="2944813"/>
          <p14:tracePt t="45272" x="4403725" y="2951163"/>
          <p14:tracePt t="45274" x="4403725" y="2957513"/>
          <p14:tracePt t="45280" x="4403725" y="2970213"/>
          <p14:tracePt t="45282" x="4403725" y="2976563"/>
          <p14:tracePt t="45284" x="4403725" y="2982913"/>
          <p14:tracePt t="45286" x="4403725" y="2989263"/>
          <p14:tracePt t="45288" x="4403725" y="2995613"/>
          <p14:tracePt t="45290" x="4403725" y="3001963"/>
          <p14:tracePt t="45292" x="4403725" y="3008313"/>
          <p14:tracePt t="45296" x="4397375" y="3021013"/>
          <p14:tracePt t="45298" x="4391025" y="3027363"/>
          <p14:tracePt t="45301" x="4384675" y="3033713"/>
          <p14:tracePt t="45302" x="4384675" y="3040063"/>
          <p14:tracePt t="45304" x="4378325" y="3040063"/>
          <p14:tracePt t="45306" x="4371975" y="3046413"/>
          <p14:tracePt t="45307" x="4371975" y="3052763"/>
          <p14:tracePt t="45309" x="4365625" y="3059113"/>
          <p14:tracePt t="45312" x="4359275" y="3071813"/>
          <p14:tracePt t="45315" x="4346575" y="3084513"/>
          <p14:tracePt t="45317" x="4338638" y="3090863"/>
          <p14:tracePt t="45319" x="4332288" y="3097213"/>
          <p14:tracePt t="45321" x="4319588" y="3109913"/>
          <p14:tracePt t="45323" x="4313238" y="3116263"/>
          <p14:tracePt t="45325" x="4306888" y="3122613"/>
          <p14:tracePt t="45329" x="4281488" y="3141663"/>
          <p14:tracePt t="45331" x="4281488" y="3148013"/>
          <p14:tracePt t="45333" x="4268788" y="3154363"/>
          <p14:tracePt t="45335" x="4249738" y="3167063"/>
          <p14:tracePt t="45337" x="4243388" y="3173413"/>
          <p14:tracePt t="45339" x="4230688" y="3179763"/>
          <p14:tracePt t="45340" x="4224338" y="3186113"/>
          <p14:tracePt t="45341" x="4217988" y="3192463"/>
          <p14:tracePt t="45342" x="4211638" y="3192463"/>
          <p14:tracePt t="45346" x="4192588" y="3211513"/>
          <p14:tracePt t="45347" x="4179888" y="3219450"/>
          <p14:tracePt t="45349" x="4173538" y="3219450"/>
          <p14:tracePt t="45351" x="4154488" y="3232150"/>
          <p14:tracePt t="45354" x="4135438" y="3244850"/>
          <p14:tracePt t="45355" x="4129088" y="3244850"/>
          <p14:tracePt t="45357" x="4122738" y="3251200"/>
          <p14:tracePt t="45358" x="4103688" y="3257550"/>
          <p14:tracePt t="45362" x="4078288" y="3276600"/>
          <p14:tracePt t="45364" x="4071938" y="3276600"/>
          <p14:tracePt t="45365" x="4059238" y="3282950"/>
          <p14:tracePt t="45368" x="4040188" y="3295650"/>
          <p14:tracePt t="45370" x="4021138" y="3302000"/>
          <p14:tracePt t="45371" x="4014788" y="3308350"/>
          <p14:tracePt t="45373" x="4002088" y="3314700"/>
          <p14:tracePt t="45374" x="3995738" y="3321050"/>
          <p14:tracePt t="45376" x="3983038" y="3321050"/>
          <p14:tracePt t="45379" x="3957638" y="3340100"/>
          <p14:tracePt t="45381" x="3938588" y="3346450"/>
          <p14:tracePt t="45383" x="3932238" y="3352800"/>
          <p14:tracePt t="45386" x="3900488" y="3359150"/>
          <p14:tracePt t="45388" x="3900488" y="3365500"/>
          <p14:tracePt t="45389" x="3887788" y="3371850"/>
          <p14:tracePt t="45391" x="3887788" y="3378200"/>
          <p14:tracePt t="45392" x="3867150" y="3384550"/>
          <p14:tracePt t="45395" x="3841750" y="3390900"/>
          <p14:tracePt t="45398" x="3835400" y="3397250"/>
          <p14:tracePt t="45400" x="3822700" y="3403600"/>
          <p14:tracePt t="45402" x="3803650" y="3416300"/>
          <p14:tracePt t="45404" x="3790950" y="3422650"/>
          <p14:tracePt t="45406" x="3778250" y="3422650"/>
          <p14:tracePt t="45408" x="3778250" y="3429000"/>
          <p14:tracePt t="45410" x="3771900" y="3435350"/>
          <p14:tracePt t="45413" x="3746500" y="3441700"/>
          <p14:tracePt t="45414" x="3740150" y="3448050"/>
          <p14:tracePt t="45416" x="3733800" y="3448050"/>
          <p14:tracePt t="45419" x="3714750" y="3460750"/>
          <p14:tracePt t="45421" x="3708400" y="3460750"/>
          <p14:tracePt t="45422" x="3702050" y="3467100"/>
          <p14:tracePt t="45424" x="3695700" y="3467100"/>
          <p14:tracePt t="45426" x="3689350" y="3473450"/>
          <p14:tracePt t="45429" x="3676650" y="3479800"/>
          <p14:tracePt t="45430" x="3670300" y="3479800"/>
          <p14:tracePt t="45434" x="3657600" y="3486150"/>
          <p14:tracePt t="45437" x="3651250" y="3486150"/>
          <p14:tracePt t="45438" x="3644900" y="3492500"/>
          <p14:tracePt t="45440" x="3638550" y="3492500"/>
          <p14:tracePt t="45446" x="3625850" y="3492500"/>
          <p14:tracePt t="45448" x="3625850" y="3498850"/>
          <p14:tracePt t="45450" x="3619500" y="3498850"/>
          <p14:tracePt t="45455" x="3613150" y="3498850"/>
          <p14:tracePt t="45479" x="3606800" y="3498850"/>
          <p14:tracePt t="45541" x="3606800" y="3492500"/>
          <p14:tracePt t="45593" x="3613150" y="3492500"/>
          <p14:tracePt t="45601" x="3619500" y="3492500"/>
          <p14:tracePt t="45607" x="3625850" y="3492500"/>
          <p14:tracePt t="45612" x="3632200" y="3492500"/>
          <p14:tracePt t="45617" x="3638550" y="3492500"/>
          <p14:tracePt t="45620" x="3644900" y="3492500"/>
          <p14:tracePt t="45624" x="3651250" y="3492500"/>
          <p14:tracePt t="45629" x="3657600" y="3492500"/>
          <p14:tracePt t="45630" x="3663950" y="3492500"/>
          <p14:tracePt t="45633" x="3670300" y="3492500"/>
          <p14:tracePt t="45636" x="3676650" y="3492500"/>
          <p14:tracePt t="45638" x="3683000" y="3492500"/>
          <p14:tracePt t="45641" x="3689350" y="3492500"/>
          <p14:tracePt t="45643" x="3695700" y="3492500"/>
          <p14:tracePt t="45646" x="3702050" y="3492500"/>
          <p14:tracePt t="45648" x="3708400" y="3492500"/>
          <p14:tracePt t="45650" x="3714750" y="3492500"/>
          <p14:tracePt t="45652" x="3721100" y="3492500"/>
          <p14:tracePt t="45654" x="3727450" y="3492500"/>
          <p14:tracePt t="45656" x="3733800" y="3492500"/>
          <p14:tracePt t="45657" x="3740150" y="3492500"/>
          <p14:tracePt t="45662" x="3752850" y="3492500"/>
          <p14:tracePt t="45664" x="3765550" y="3492500"/>
          <p14:tracePt t="45667" x="3771900" y="3492500"/>
          <p14:tracePt t="45669" x="3778250" y="3492500"/>
          <p14:tracePt t="45672" x="3784600" y="3492500"/>
          <p14:tracePt t="45673" x="3790950" y="3492500"/>
          <p14:tracePt t="45676" x="3797300" y="3492500"/>
          <p14:tracePt t="45679" x="3810000" y="3492500"/>
          <p14:tracePt t="45683" x="3816350" y="3492500"/>
          <p14:tracePt t="45685" x="3822700" y="3492500"/>
          <p14:tracePt t="45687" x="3829050" y="3492500"/>
          <p14:tracePt t="45691" x="3835400" y="3492500"/>
          <p14:tracePt t="45695" x="3841750" y="3492500"/>
          <p14:tracePt t="45699" x="3848100" y="3492500"/>
          <p14:tracePt t="45703" x="3854450" y="3492500"/>
          <p14:tracePt t="45708" x="3860800" y="3492500"/>
          <p14:tracePt t="45714" x="3867150" y="3492500"/>
          <p14:tracePt t="45720" x="3873500" y="3492500"/>
          <p14:tracePt t="45734" x="3879850" y="3492500"/>
          <p14:tracePt t="45748" x="3879850" y="3486150"/>
          <p14:tracePt t="45750" x="3887788" y="3486150"/>
          <p14:tracePt t="45762" x="3894138" y="3486150"/>
          <p14:tracePt t="45769" x="3900488" y="3486150"/>
          <p14:tracePt t="45771" x="3900488" y="3479800"/>
          <p14:tracePt t="45779" x="3906838" y="3479800"/>
          <p14:tracePt t="45787" x="3906838" y="3473450"/>
          <p14:tracePt t="45796" x="3913188" y="3473450"/>
          <p14:tracePt t="45818" x="3919538" y="3473450"/>
          <p14:tracePt t="45839" x="3925888" y="3473450"/>
          <p14:tracePt t="45852" x="3932238" y="3473450"/>
          <p14:tracePt t="45973" x="3938588" y="3473450"/>
          <p14:tracePt t="45989" x="3944938" y="3473450"/>
          <p14:tracePt t="45999" x="3951288" y="3473450"/>
          <p14:tracePt t="46005" x="3957638" y="3473450"/>
          <p14:tracePt t="46013" x="3963988" y="3473450"/>
          <p14:tracePt t="46018" x="3970338" y="3473450"/>
          <p14:tracePt t="46021" x="3976688" y="3473450"/>
          <p14:tracePt t="46030" x="3989388" y="3473450"/>
          <p14:tracePt t="46036" x="3995738" y="3473450"/>
          <p14:tracePt t="46038" x="4002088" y="3473450"/>
          <p14:tracePt t="46041" x="4008438" y="3473450"/>
          <p14:tracePt t="46046" x="4014788" y="3473450"/>
          <p14:tracePt t="46048" x="4021138" y="3473450"/>
          <p14:tracePt t="46051" x="4027488" y="3473450"/>
          <p14:tracePt t="46053" x="4033838" y="3473450"/>
          <p14:tracePt t="46057" x="4040188" y="3473450"/>
          <p14:tracePt t="46063" x="4046538" y="3473450"/>
          <p14:tracePt t="46065" x="4059238" y="3473450"/>
          <p14:tracePt t="46069" x="4065588" y="3473450"/>
          <p14:tracePt t="46072" x="4071938" y="3473450"/>
          <p14:tracePt t="46075" x="4078288" y="3473450"/>
          <p14:tracePt t="46081" x="4084638" y="3473450"/>
          <p14:tracePt t="46082" x="4090988" y="3473450"/>
          <p14:tracePt t="46085" x="4097338" y="3473450"/>
          <p14:tracePt t="46087" x="4103688" y="3473450"/>
          <p14:tracePt t="46091" x="4110038" y="3467100"/>
          <p14:tracePt t="46096" x="4122738" y="3467100"/>
          <p14:tracePt t="46099" x="4129088" y="3467100"/>
          <p14:tracePt t="46103" x="4135438" y="3467100"/>
          <p14:tracePt t="46105" x="4141788" y="3467100"/>
          <p14:tracePt t="46109" x="4148138" y="3467100"/>
          <p14:tracePt t="46114" x="4160838" y="3460750"/>
          <p14:tracePt t="46118" x="4167188" y="3460750"/>
          <p14:tracePt t="46120" x="4173538" y="3460750"/>
          <p14:tracePt t="46122" x="4179888" y="3460750"/>
          <p14:tracePt t="46125" x="4186238" y="3454400"/>
          <p14:tracePt t="46129" x="4192588" y="3454400"/>
          <p14:tracePt t="46133" x="4198938" y="3454400"/>
          <p14:tracePt t="46137" x="4205288" y="3454400"/>
          <p14:tracePt t="46139" x="4211638" y="3454400"/>
          <p14:tracePt t="46143" x="4211638" y="3448050"/>
          <p14:tracePt t="46146" x="4217988" y="3448050"/>
          <p14:tracePt t="46147" x="4224338" y="3448050"/>
          <p14:tracePt t="46152" x="4230688" y="3448050"/>
          <p14:tracePt t="46155" x="4237038" y="3448050"/>
          <p14:tracePt t="46159" x="4237038" y="3441700"/>
          <p14:tracePt t="46162" x="4243388" y="3441700"/>
          <p14:tracePt t="46168" x="4249738" y="3441700"/>
          <p14:tracePt t="46173" x="4256088" y="3441700"/>
          <p14:tracePt t="46179" x="4262438" y="3441700"/>
          <p14:tracePt t="46183" x="4268788" y="3435350"/>
          <p14:tracePt t="46187" x="4275138" y="3435350"/>
          <p14:tracePt t="46193" x="4281488" y="3435350"/>
          <p14:tracePt t="46197" x="4287838" y="3435350"/>
          <p14:tracePt t="46201" x="4294188" y="3435350"/>
          <p14:tracePt t="46204" x="4300538" y="3435350"/>
          <p14:tracePt t="46209" x="4306888" y="3435350"/>
          <p14:tracePt t="46212" x="4313238" y="3435350"/>
          <p14:tracePt t="46217" x="4319588" y="3435350"/>
          <p14:tracePt t="46220" x="4325938" y="3435350"/>
          <p14:tracePt t="46224" x="4332288" y="3435350"/>
          <p14:tracePt t="46229" x="4338638" y="3435350"/>
          <p14:tracePt t="46234" x="4346575" y="3435350"/>
          <p14:tracePt t="46239" x="4352925" y="3435350"/>
          <p14:tracePt t="46242" x="4359275" y="3435350"/>
          <p14:tracePt t="46247" x="4371975" y="3435350"/>
          <p14:tracePt t="46251" x="4378325" y="3435350"/>
          <p14:tracePt t="46254" x="4384675" y="3435350"/>
          <p14:tracePt t="46257" x="4391025" y="3435350"/>
          <p14:tracePt t="46263" x="4403725" y="3435350"/>
          <p14:tracePt t="46265" x="4410075" y="3435350"/>
          <p14:tracePt t="46268" x="4416425" y="3435350"/>
          <p14:tracePt t="46269" x="4422775" y="3435350"/>
          <p14:tracePt t="46272" x="4429125" y="3435350"/>
          <p14:tracePt t="46273" x="4435475" y="3441700"/>
          <p14:tracePt t="46279" x="4448175" y="3441700"/>
          <p14:tracePt t="46282" x="4454525" y="3441700"/>
          <p14:tracePt t="46284" x="4460875" y="3441700"/>
          <p14:tracePt t="46286" x="4467225" y="3441700"/>
          <p14:tracePt t="46287" x="4473575" y="3441700"/>
          <p14:tracePt t="46291" x="4479925" y="3441700"/>
          <p14:tracePt t="46292" x="4486275" y="3448050"/>
          <p14:tracePt t="46296" x="4492625" y="3448050"/>
          <p14:tracePt t="46297" x="4498975" y="3448050"/>
          <p14:tracePt t="46301" x="4505325" y="3448050"/>
          <p14:tracePt t="46302" x="4511675" y="3448050"/>
          <p14:tracePt t="46305" x="4518025" y="3448050"/>
          <p14:tracePt t="46307" x="4524375" y="3448050"/>
          <p14:tracePt t="46312" x="4530725" y="3448050"/>
          <p14:tracePt t="46314" x="4537075" y="3448050"/>
          <p14:tracePt t="46317" x="4543425" y="3448050"/>
          <p14:tracePt t="46321" x="4549775" y="3448050"/>
          <p14:tracePt t="46322" x="4556125" y="3448050"/>
          <p14:tracePt t="46329" x="4568825" y="3448050"/>
          <p14:tracePt t="46333" x="4575175" y="3448050"/>
          <p14:tracePt t="46336" x="4581525" y="3448050"/>
          <p14:tracePt t="46339" x="4587875" y="3448050"/>
          <p14:tracePt t="46343" x="4594225" y="3448050"/>
          <p14:tracePt t="46346" x="4600575" y="3448050"/>
          <p14:tracePt t="46350" x="4606925" y="3448050"/>
          <p14:tracePt t="46352" x="4613275" y="3448050"/>
          <p14:tracePt t="46356" x="4619625" y="3448050"/>
          <p14:tracePt t="46362" x="4625975" y="3448050"/>
          <p14:tracePt t="46365" x="4632325" y="3448050"/>
          <p14:tracePt t="46368" x="4638675" y="3448050"/>
          <p14:tracePt t="46371" x="4645025" y="3448050"/>
          <p14:tracePt t="46376" x="4651375" y="3448050"/>
          <p14:tracePt t="46379" x="4657725" y="3448050"/>
          <p14:tracePt t="46384" x="4664075" y="3448050"/>
          <p14:tracePt t="46388" x="4670425" y="3448050"/>
          <p14:tracePt t="46393" x="4676775" y="3448050"/>
          <p14:tracePt t="46397" x="4683125" y="3448050"/>
          <p14:tracePt t="46403" x="4689475" y="3448050"/>
          <p14:tracePt t="46413" x="4695825" y="3448050"/>
          <p14:tracePt t="46419" x="4702175" y="3448050"/>
          <p14:tracePt t="46425" x="4702175" y="3441700"/>
          <p14:tracePt t="46434" x="4708525" y="3441700"/>
          <p14:tracePt t="46440" x="4714875" y="3441700"/>
          <p14:tracePt t="46456" x="4721225" y="3441700"/>
          <p14:tracePt t="46466" x="4727575" y="3441700"/>
          <p14:tracePt t="46474" x="4733925" y="3441700"/>
          <p14:tracePt t="46482" x="4740275" y="3441700"/>
          <p14:tracePt t="46486" x="4746625" y="3441700"/>
          <p14:tracePt t="46496" x="4752975" y="3441700"/>
          <p14:tracePt t="46500" x="4759325" y="3441700"/>
          <p14:tracePt t="46507" x="4765675" y="3441700"/>
          <p14:tracePt t="46512" x="4772025" y="3441700"/>
          <p14:tracePt t="46522" x="4778375" y="3441700"/>
          <p14:tracePt t="46529" x="4784725" y="3441700"/>
          <p14:tracePt t="46537" x="4791075" y="3441700"/>
          <p14:tracePt t="46543" x="4797425" y="3441700"/>
          <p14:tracePt t="46549" x="4805363" y="3441700"/>
          <p14:tracePt t="46555" x="4811713" y="3441700"/>
          <p14:tracePt t="46562" x="4818063" y="3435350"/>
          <p14:tracePt t="46569" x="4824413" y="3435350"/>
          <p14:tracePt t="46573" x="4830763" y="3435350"/>
          <p14:tracePt t="46582" x="4837113" y="3435350"/>
          <p14:tracePt t="46587" x="4843463" y="3435350"/>
          <p14:tracePt t="46589" x="4843463" y="3429000"/>
          <p14:tracePt t="46595" x="4849813" y="3429000"/>
          <p14:tracePt t="46599" x="4856163" y="3429000"/>
          <p14:tracePt t="46606" x="4862513" y="3429000"/>
          <p14:tracePt t="46613" x="4868863" y="3429000"/>
          <p14:tracePt t="46618" x="4875213" y="3422650"/>
          <p14:tracePt t="46629" x="4881563" y="3422650"/>
          <p14:tracePt t="46636" x="4887913" y="3422650"/>
          <p14:tracePt t="46646" x="4887913" y="3416300"/>
          <p14:tracePt t="46651" x="4894263" y="3416300"/>
          <p14:tracePt t="46656" x="4900613" y="3416300"/>
          <p14:tracePt t="46666" x="4906963" y="3416300"/>
          <p14:tracePt t="46669" x="4913313" y="3416300"/>
          <p14:tracePt t="46679" x="4919663" y="3416300"/>
          <p14:tracePt t="46683" x="4926013" y="3416300"/>
          <p14:tracePt t="46689" x="4932363" y="3416300"/>
          <p14:tracePt t="46696" x="4938713" y="3416300"/>
          <p14:tracePt t="46698" x="4945063" y="3416300"/>
          <p14:tracePt t="46703" x="4951413" y="3416300"/>
          <p14:tracePt t="46712" x="4957763" y="3416300"/>
          <p14:tracePt t="46717" x="4964113" y="3416300"/>
          <p14:tracePt t="46721" x="4970463" y="3416300"/>
          <p14:tracePt t="46725" x="4976813" y="3416300"/>
          <p14:tracePt t="46729" x="4983163" y="3416300"/>
          <p14:tracePt t="46736" x="4989513" y="3416300"/>
          <p14:tracePt t="46741" x="4995863" y="3416300"/>
          <p14:tracePt t="46747" x="5002213" y="3416300"/>
          <p14:tracePt t="46753" x="5008563" y="3416300"/>
          <p14:tracePt t="46762" x="5014913" y="3416300"/>
          <p14:tracePt t="46776" x="5021263" y="3416300"/>
          <p14:tracePt t="46802" x="5027613" y="3416300"/>
          <p14:tracePt t="46833" x="5033963" y="3416300"/>
          <p14:tracePt t="46869" x="5040313" y="3416300"/>
          <p14:tracePt t="46887" x="5046663" y="3416300"/>
          <p14:tracePt t="46896" x="5053013" y="3416300"/>
          <p14:tracePt t="46904" x="5059363" y="3416300"/>
          <p14:tracePt t="46912" x="5065713" y="3416300"/>
          <p14:tracePt t="46918" x="5072063" y="3422650"/>
          <p14:tracePt t="46924" x="5078413" y="3422650"/>
          <p14:tracePt t="46930" x="5084763" y="3422650"/>
          <p14:tracePt t="46934" x="5084763" y="3429000"/>
          <p14:tracePt t="46936" x="5091113" y="3429000"/>
          <p14:tracePt t="46941" x="5097463" y="3429000"/>
          <p14:tracePt t="46947" x="5103813" y="3429000"/>
          <p14:tracePt t="46953" x="5110163" y="3429000"/>
          <p14:tracePt t="46962" x="5116513" y="3435350"/>
          <p14:tracePt t="46972" x="5122863" y="3435350"/>
          <p14:tracePt t="46983" x="5129213" y="3435350"/>
          <p14:tracePt t="46999" x="5135563" y="3435350"/>
          <p14:tracePt t="47021" x="5141913" y="3435350"/>
          <p14:tracePt t="47067" x="5148263" y="3435350"/>
          <p14:tracePt t="47083" x="5154613" y="3435350"/>
          <p14:tracePt t="47100" x="5160963" y="3435350"/>
          <p14:tracePt t="47113" x="5167313" y="3435350"/>
          <p14:tracePt t="47121" x="5173663" y="3435350"/>
          <p14:tracePt t="47130" x="5180013" y="3435350"/>
          <p14:tracePt t="47136" x="5186363" y="3435350"/>
          <p14:tracePt t="47140" x="5192713" y="3435350"/>
          <p14:tracePt t="47148" x="5199063" y="3435350"/>
          <p14:tracePt t="47151" x="5205413" y="3435350"/>
          <p14:tracePt t="47155" x="5211763" y="3435350"/>
          <p14:tracePt t="47165" x="5224463" y="3435350"/>
          <p14:tracePt t="47172" x="5230813" y="3441700"/>
          <p14:tracePt t="47181" x="5237163" y="3441700"/>
          <p14:tracePt t="47183" x="5243513" y="3441700"/>
          <p14:tracePt t="47190" x="5249863" y="3441700"/>
          <p14:tracePt t="47199" x="5256213" y="3441700"/>
          <p14:tracePt t="47214" x="5264150" y="3441700"/>
          <p14:tracePt t="47227" x="5270500" y="3441700"/>
          <p14:tracePt t="47243" x="5276850" y="3441700"/>
          <p14:tracePt t="47252" x="5283200" y="3441700"/>
          <p14:tracePt t="47265" x="5289550" y="3441700"/>
          <p14:tracePt t="47281" x="5295900" y="3441700"/>
          <p14:tracePt t="47297" x="5302250" y="3441700"/>
          <p14:tracePt t="47305" x="5308600" y="3441700"/>
          <p14:tracePt t="47316" x="5314950" y="3441700"/>
          <p14:tracePt t="47331" x="5321300" y="3441700"/>
          <p14:tracePt t="47339" x="5327650" y="3441700"/>
          <p14:tracePt t="47348" x="5334000" y="3441700"/>
          <p14:tracePt t="47351" x="5340350" y="3441700"/>
          <p14:tracePt t="47357" x="5346700" y="3441700"/>
          <p14:tracePt t="47365" x="5353050" y="3441700"/>
          <p14:tracePt t="47367" x="5359400" y="3441700"/>
          <p14:tracePt t="47371" x="5365750" y="3441700"/>
          <p14:tracePt t="47376" x="5372100" y="3441700"/>
          <p14:tracePt t="47382" x="5378450" y="3441700"/>
          <p14:tracePt t="47384" x="5384800" y="3441700"/>
          <p14:tracePt t="47390" x="5391150" y="3441700"/>
          <p14:tracePt t="47398" x="5397500" y="3441700"/>
          <p14:tracePt t="47402" x="5403850" y="3441700"/>
          <p14:tracePt t="47407" x="5410200" y="3441700"/>
          <p14:tracePt t="47414" x="5416550" y="3441700"/>
          <p14:tracePt t="47417" x="5422900" y="3441700"/>
          <p14:tracePt t="47421" x="5429250" y="3441700"/>
          <p14:tracePt t="47432" x="5435600" y="3441700"/>
          <p14:tracePt t="47435" x="5441950" y="3441700"/>
          <p14:tracePt t="47448" x="5448300" y="3441700"/>
          <p14:tracePt t="47456" x="5454650" y="3441700"/>
          <p14:tracePt t="47468" x="5454650" y="3435350"/>
          <p14:tracePt t="47473" x="5461000" y="3435350"/>
          <p14:tracePt t="47496" x="5467350" y="3435350"/>
          <p14:tracePt t="47517" x="5473700" y="3435350"/>
          <p14:tracePt t="47531" x="5480050" y="3435350"/>
          <p14:tracePt t="47548" x="5486400" y="3435350"/>
          <p14:tracePt t="47555" x="5492750" y="3435350"/>
          <p14:tracePt t="47566" x="5499100" y="3435350"/>
          <p14:tracePt t="47571" x="5505450" y="3435350"/>
          <p14:tracePt t="47580" x="5511800" y="3435350"/>
          <p14:tracePt t="47583" x="5518150" y="3435350"/>
          <p14:tracePt t="47589" x="5524500" y="3435350"/>
          <p14:tracePt t="47595" x="5530850" y="3435350"/>
          <p14:tracePt t="47600" x="5537200" y="3435350"/>
          <p14:tracePt t="47605" x="5543550" y="3435350"/>
          <p14:tracePt t="47612" x="5549900" y="3435350"/>
          <p14:tracePt t="47616" x="5556250" y="3435350"/>
          <p14:tracePt t="47617" x="5556250" y="3429000"/>
          <p14:tracePt t="47623" x="5562600" y="3429000"/>
          <p14:tracePt t="47631" x="5568950" y="3429000"/>
          <p14:tracePt t="47644" x="5575300" y="3429000"/>
          <p14:tracePt t="47676" x="5581650" y="3429000"/>
          <p14:tracePt t="47683" x="5581650" y="3422650"/>
          <p14:tracePt t="47758" x="5588000" y="3422650"/>
          <p14:tracePt t="47790" x="5594350" y="3422650"/>
          <p14:tracePt t="47807" x="5600700" y="3422650"/>
          <p14:tracePt t="47818" x="5607050" y="3422650"/>
          <p14:tracePt t="47838" x="5613400" y="3422650"/>
          <p14:tracePt t="47902" x="5619750" y="3422650"/>
          <p14:tracePt t="48033" x="5626100" y="3422650"/>
          <p14:tracePt t="48048" x="5632450" y="3422650"/>
          <p14:tracePt t="48105" x="5638800" y="3422650"/>
          <p14:tracePt t="48206" x="5645150" y="3422650"/>
          <p14:tracePt t="48216" x="5651500" y="3422650"/>
          <p14:tracePt t="48227" x="5657850" y="3422650"/>
          <p14:tracePt t="48235" x="5664200" y="3422650"/>
          <p14:tracePt t="48246" x="5670550" y="3422650"/>
          <p14:tracePt t="48255" x="5676900" y="3422650"/>
          <p14:tracePt t="48259" x="5683250" y="3422650"/>
          <p14:tracePt t="48266" x="5689600" y="3422650"/>
          <p14:tracePt t="48272" x="5695950" y="3422650"/>
          <p14:tracePt t="48282" x="5702300" y="3422650"/>
          <p14:tracePt t="48295" x="5708650" y="3422650"/>
          <p14:tracePt t="48321" x="5716588" y="3422650"/>
          <p14:tracePt t="48351" x="5722938" y="3422650"/>
          <p14:tracePt t="48365" x="5729288" y="3422650"/>
          <p14:tracePt t="48375" x="5735638" y="3422650"/>
          <p14:tracePt t="48387" x="5741988" y="3422650"/>
          <p14:tracePt t="48397" x="5748338" y="3422650"/>
          <p14:tracePt t="48406" x="5754688" y="3422650"/>
          <p14:tracePt t="48417" x="5761038" y="3422650"/>
          <p14:tracePt t="48423" x="5767388" y="3422650"/>
          <p14:tracePt t="48430" x="5773738" y="3422650"/>
          <p14:tracePt t="48436" x="5780088" y="3422650"/>
          <p14:tracePt t="48444" x="5786438" y="3422650"/>
          <p14:tracePt t="48448" x="5792788" y="3422650"/>
          <p14:tracePt t="48453" x="5799138" y="3422650"/>
          <p14:tracePt t="48457" x="5805488" y="3422650"/>
          <p14:tracePt t="48465" x="5811838" y="3422650"/>
          <p14:tracePt t="48467" x="5818188" y="3422650"/>
          <p14:tracePt t="48472" x="5824538" y="3422650"/>
          <p14:tracePt t="48481" x="5830888" y="3422650"/>
          <p14:tracePt t="48482" x="5837238" y="3422650"/>
          <p14:tracePt t="48490" x="5843588" y="3422650"/>
          <p14:tracePt t="48498" x="5849938" y="3422650"/>
          <p14:tracePt t="48507" x="5856288" y="3422650"/>
          <p14:tracePt t="48518" x="5862638" y="3422650"/>
          <p14:tracePt t="48532" x="5868988" y="3422650"/>
          <p14:tracePt t="48552" x="5875338" y="3422650"/>
          <p14:tracePt t="48575" x="5881688" y="3422650"/>
          <p14:tracePt t="48605" x="5888038" y="3422650"/>
          <p14:tracePt t="48616" x="5894388" y="3422650"/>
          <p14:tracePt t="48624" x="5900738" y="3422650"/>
          <p14:tracePt t="48630" x="5907088" y="3422650"/>
          <p14:tracePt t="48639" x="5913438" y="3422650"/>
          <p14:tracePt t="48648" x="5919788" y="3422650"/>
          <p14:tracePt t="48656" x="5926138" y="3422650"/>
          <p14:tracePt t="48749" x="5932488" y="3422650"/>
          <p14:tracePt t="48774" x="5938838" y="3422650"/>
          <p14:tracePt t="48791" x="5938838" y="3416300"/>
          <p14:tracePt t="48809" x="5945188" y="3416300"/>
          <p14:tracePt t="48845" x="5951538" y="3416300"/>
          <p14:tracePt t="48857" x="5957888" y="3409950"/>
          <p14:tracePt t="48865" x="5964238" y="3409950"/>
          <p14:tracePt t="48873" x="5970588" y="3409950"/>
          <p14:tracePt t="48881" x="5976938" y="3409950"/>
          <p14:tracePt t="48885" x="5983288" y="3409950"/>
          <p14:tracePt t="48888" x="5983288" y="3403600"/>
          <p14:tracePt t="48891" x="5989638" y="3403600"/>
          <p14:tracePt t="48898" x="5995988" y="3403600"/>
          <p14:tracePt t="48905" x="6002338" y="3403600"/>
          <p14:tracePt t="48913" x="6008688" y="3403600"/>
          <p14:tracePt t="48921" x="6015038" y="3403600"/>
          <p14:tracePt t="48935" x="6021388" y="3403600"/>
          <p14:tracePt t="48938" x="6021388" y="3397250"/>
          <p14:tracePt t="48949" x="6027738" y="3397250"/>
          <p14:tracePt t="48968" x="6034088" y="3397250"/>
          <p14:tracePt t="48979" x="6040438" y="3397250"/>
          <p14:tracePt t="48988" x="6046788" y="3397250"/>
          <p14:tracePt t="48996" x="6053138" y="3397250"/>
          <p14:tracePt t="49001" x="6059488" y="3397250"/>
          <p14:tracePt t="49009" x="6065838" y="3397250"/>
          <p14:tracePt t="49013" x="6072188" y="3397250"/>
          <p14:tracePt t="49019" x="6078538" y="3397250"/>
          <p14:tracePt t="49023" x="6084888" y="3397250"/>
          <p14:tracePt t="49028" x="6091238" y="3397250"/>
          <p14:tracePt t="49032" x="6097588" y="3397250"/>
          <p14:tracePt t="49035" x="6103938" y="3397250"/>
          <p14:tracePt t="49038" x="6110288" y="3397250"/>
          <p14:tracePt t="49041" x="6116638" y="3397250"/>
          <p14:tracePt t="49045" x="6122988" y="3397250"/>
          <p14:tracePt t="49046" x="6129338" y="3397250"/>
          <p14:tracePt t="49051" x="6135688" y="3397250"/>
          <p14:tracePt t="49052" x="6142038" y="3397250"/>
          <p14:tracePt t="49055" x="6148388" y="3397250"/>
          <p14:tracePt t="49057" x="6154738" y="3397250"/>
          <p14:tracePt t="49062" x="6167438" y="3397250"/>
          <p14:tracePt t="49065" x="6175375" y="3397250"/>
          <p14:tracePt t="49068" x="6181725" y="3397250"/>
          <p14:tracePt t="49069" x="6188075" y="3397250"/>
          <p14:tracePt t="49072" x="6194425" y="3397250"/>
          <p14:tracePt t="49074" x="6200775" y="3397250"/>
          <p14:tracePt t="49078" x="6207125" y="3397250"/>
          <p14:tracePt t="49080" x="6213475" y="3397250"/>
          <p14:tracePt t="49084" x="6219825" y="3397250"/>
          <p14:tracePt t="49087" x="6226175" y="3397250"/>
          <p14:tracePt t="49092" x="6232525" y="3397250"/>
          <p14:tracePt t="49097" x="6238875" y="3397250"/>
          <p14:tracePt t="49099" x="6238875" y="3403600"/>
          <p14:tracePt t="49103" x="6245225" y="3403600"/>
          <p14:tracePt t="49162" x="6251575" y="3403600"/>
          <p14:tracePt t="49243" x="6257925" y="3403600"/>
          <p14:tracePt t="49258" x="6264275" y="3403600"/>
          <p14:tracePt t="49273" x="6270625" y="3403600"/>
          <p14:tracePt t="49283" x="6276975" y="3403600"/>
          <p14:tracePt t="49295" x="6283325" y="3403600"/>
          <p14:tracePt t="49301" x="6289675" y="3403600"/>
          <p14:tracePt t="49311" x="6296025" y="3403600"/>
          <p14:tracePt t="49317" x="6302375" y="3403600"/>
          <p14:tracePt t="49325" x="6308725" y="3403600"/>
          <p14:tracePt t="49334" x="6315075" y="3403600"/>
          <p14:tracePt t="49344" x="6321425" y="3403600"/>
          <p14:tracePt t="49373" x="6327775" y="3403600"/>
          <p14:tracePt t="49405" x="6334125" y="3403600"/>
          <p14:tracePt t="49422" x="6340475" y="3403600"/>
          <p14:tracePt t="49433" x="6346825" y="3403600"/>
          <p14:tracePt t="49441" x="6353175" y="3403600"/>
          <p14:tracePt t="49450" x="6359525" y="3403600"/>
          <p14:tracePt t="49457" x="6365875" y="3403600"/>
          <p14:tracePt t="49465" x="6372225" y="3403600"/>
          <p14:tracePt t="49471" x="6378575" y="3403600"/>
          <p14:tracePt t="49485" x="6384925" y="3403600"/>
          <p14:tracePt t="49495" x="6391275" y="3403600"/>
          <p14:tracePt t="49500" x="6397625" y="3403600"/>
          <p14:tracePt t="49506" x="6403975" y="3403600"/>
          <p14:tracePt t="49513" x="6410325" y="3403600"/>
          <p14:tracePt t="49522" x="6416675" y="3403600"/>
          <p14:tracePt t="49530" x="6423025" y="3403600"/>
          <p14:tracePt t="49540" x="6429375" y="3403600"/>
          <p14:tracePt t="49551" x="6435725" y="3403600"/>
          <p14:tracePt t="49562" x="6442075" y="3403600"/>
          <p14:tracePt t="49579" x="6448425" y="3403600"/>
          <p14:tracePt t="49597" x="6454775" y="3403600"/>
          <p14:tracePt t="49614" x="6461125" y="3403600"/>
          <p14:tracePt t="49623" x="6467475" y="3403600"/>
          <p14:tracePt t="49629" x="6473825" y="3403600"/>
          <p14:tracePt t="49636" x="6480175" y="3403600"/>
          <p14:tracePt t="49644" x="6486525" y="3403600"/>
          <p14:tracePt t="49648" x="6492875" y="3403600"/>
          <p14:tracePt t="49653" x="6499225" y="3403600"/>
          <p14:tracePt t="49657" x="6505575" y="3403600"/>
          <p14:tracePt t="49662" x="6511925" y="3403600"/>
          <p14:tracePt t="49667" x="6518275" y="3403600"/>
          <p14:tracePt t="49672" x="6524625" y="3403600"/>
          <p14:tracePt t="49679" x="6530975" y="3403600"/>
          <p14:tracePt t="49682" x="6537325" y="3403600"/>
          <p14:tracePt t="49685" x="6543675" y="3403600"/>
          <p14:tracePt t="49690" x="6550025" y="3403600"/>
          <p14:tracePt t="49695" x="6556375" y="3403600"/>
          <p14:tracePt t="49697" x="6562725" y="3403600"/>
          <p14:tracePt t="49702" x="6569075" y="3403600"/>
          <p14:tracePt t="49705" x="6575425" y="3403600"/>
          <p14:tracePt t="49712" x="6581775" y="3403600"/>
          <p14:tracePt t="49713" x="6588125" y="3403600"/>
          <p14:tracePt t="49716" x="6594475" y="3403600"/>
          <p14:tracePt t="49718" x="6600825" y="3403600"/>
          <p14:tracePt t="49723" x="6607175" y="3403600"/>
          <p14:tracePt t="49728" x="6613525" y="3403600"/>
          <p14:tracePt t="49729" x="6619875" y="3403600"/>
          <p14:tracePt t="49732" x="6626225" y="3403600"/>
          <p14:tracePt t="49737" x="6634163" y="3403600"/>
          <p14:tracePt t="49741" x="6640513" y="3403600"/>
          <p14:tracePt t="49746" x="6646863" y="3403600"/>
          <p14:tracePt t="49748" x="6653213" y="3403600"/>
          <p14:tracePt t="49752" x="6659563" y="3403600"/>
          <p14:tracePt t="49756" x="6665913" y="3403600"/>
          <p14:tracePt t="49762" x="6672263" y="3403600"/>
          <p14:tracePt t="49767" x="6678613" y="3403600"/>
          <p14:tracePt t="49773" x="6684963" y="3403600"/>
          <p14:tracePt t="49780" x="6691313" y="3403600"/>
          <p14:tracePt t="49789" x="6697663" y="3403600"/>
          <p14:tracePt t="49795" x="6697663" y="3397250"/>
          <p14:tracePt t="49804" x="6704013" y="3397250"/>
          <p14:tracePt t="49822" x="6704013" y="3390900"/>
          <p14:tracePt t="49828" x="6710363" y="3390900"/>
          <p14:tracePt t="49839" x="6716713" y="3390900"/>
          <p14:tracePt t="49850" x="6723063" y="3390900"/>
          <p14:tracePt t="49857" x="6729413" y="3390900"/>
          <p14:tracePt t="49865" x="6735763" y="3390900"/>
          <p14:tracePt t="49873" x="6742113" y="3390900"/>
          <p14:tracePt t="49883" x="6748463" y="3390900"/>
          <p14:tracePt t="49897" x="6754813" y="3390900"/>
          <p14:tracePt t="49903" x="6761163" y="3390900"/>
          <p14:tracePt t="49917" x="6767513" y="3390900"/>
          <p14:tracePt t="49928" x="6773863" y="3390900"/>
          <p14:tracePt t="49941" x="6780213" y="3390900"/>
          <p14:tracePt t="49953" x="6780213" y="3384550"/>
          <p14:tracePt t="49955" x="6786563" y="3384550"/>
          <p14:tracePt t="49991" x="6792913" y="3384550"/>
          <p14:tracePt t="50253" x="6792913" y="3378200"/>
          <p14:tracePt t="50280" x="6799263" y="3378200"/>
          <p14:tracePt t="50290" x="6805613" y="3378200"/>
          <p14:tracePt t="50295" x="6805613" y="3371850"/>
          <p14:tracePt t="50300" x="6811963" y="3371850"/>
          <p14:tracePt t="50309" x="6818313" y="3371850"/>
          <p14:tracePt t="50315" x="6824663" y="3365500"/>
          <p14:tracePt t="50319" x="6831013" y="3365500"/>
          <p14:tracePt t="50323" x="6837363" y="3365500"/>
          <p14:tracePt t="50328" x="6843713" y="3365500"/>
          <p14:tracePt t="50333" x="6850063" y="3365500"/>
          <p14:tracePt t="50336" x="6856413" y="3365500"/>
          <p14:tracePt t="50340" x="6856413" y="3359150"/>
          <p14:tracePt t="50345" x="6862763" y="3359150"/>
          <p14:tracePt t="50346" x="6869113" y="3359150"/>
          <p14:tracePt t="50351" x="6875463" y="3359150"/>
          <p14:tracePt t="50354" x="6881813" y="3359150"/>
          <p14:tracePt t="50358" x="6888163" y="3359150"/>
          <p14:tracePt t="50363" x="6894513" y="3359150"/>
          <p14:tracePt t="50368" x="6900863" y="3359150"/>
          <p14:tracePt t="50372" x="6907213" y="3359150"/>
          <p14:tracePt t="50374" x="6907213" y="3352800"/>
          <p14:tracePt t="50378" x="6913563" y="3352800"/>
          <p14:tracePt t="50384" x="6919913" y="3352800"/>
          <p14:tracePt t="50391" x="6926263" y="3352800"/>
          <p14:tracePt t="50399" x="6932613" y="3352800"/>
          <p14:tracePt t="50407" x="6938963" y="3352800"/>
          <p14:tracePt t="50416" x="6945313" y="3352800"/>
          <p14:tracePt t="50429" x="6951663" y="3346450"/>
          <p14:tracePt t="50435" x="6958013" y="3346450"/>
          <p14:tracePt t="50445" x="6964363" y="3346450"/>
          <p14:tracePt t="50451" x="6970713" y="3346450"/>
          <p14:tracePt t="50453" x="6970713" y="3340100"/>
          <p14:tracePt t="50458" x="6977063" y="3340100"/>
          <p14:tracePt t="50466" x="6983413" y="3340100"/>
          <p14:tracePt t="50472" x="6989763" y="3340100"/>
          <p14:tracePt t="50475" x="6989763" y="3333750"/>
          <p14:tracePt t="50479" x="6996113" y="3333750"/>
          <p14:tracePt t="50486" x="7002463" y="3333750"/>
          <p14:tracePt t="50495" x="7008813" y="3333750"/>
          <p14:tracePt t="50502" x="7015163" y="3333750"/>
          <p14:tracePt t="50511" x="7021513" y="3333750"/>
          <p14:tracePt t="50519" x="7027863" y="3333750"/>
          <p14:tracePt t="50525" x="7034213" y="3333750"/>
          <p14:tracePt t="50530" x="7040563" y="3333750"/>
          <p14:tracePt t="50534" x="7046913" y="3333750"/>
          <p14:tracePt t="50538" x="7053263" y="3333750"/>
          <p14:tracePt t="50546" x="7059613" y="3333750"/>
          <p14:tracePt t="50550" x="7065963" y="3333750"/>
          <p14:tracePt t="50556" x="7072313" y="3333750"/>
          <p14:tracePt t="50563" x="7078663" y="3333750"/>
          <p14:tracePt t="50575" x="7085013" y="3333750"/>
          <p14:tracePt t="50600" x="7092950" y="3333750"/>
          <p14:tracePt t="50707" x="7099300" y="3333750"/>
          <p14:tracePt t="50752" x="7105650" y="3333750"/>
          <p14:tracePt t="50763" x="7112000" y="3333750"/>
          <p14:tracePt t="50769" x="7118350" y="3333750"/>
          <p14:tracePt t="50774" x="7124700" y="3333750"/>
          <p14:tracePt t="50782" x="7131050" y="3333750"/>
          <p14:tracePt t="50789" x="7137400" y="3333750"/>
          <p14:tracePt t="50790" x="7137400" y="3340100"/>
          <p14:tracePt t="50796" x="7143750" y="3340100"/>
          <p14:tracePt t="50870" x="7150100" y="3340100"/>
          <p14:tracePt t="50902" x="7156450" y="3340100"/>
          <p14:tracePt t="50968" x="7162800" y="3340100"/>
          <p14:tracePt t="50977" x="7169150" y="3340100"/>
          <p14:tracePt t="50986" x="7175500" y="3340100"/>
          <p14:tracePt t="50995" x="7181850" y="3346450"/>
          <p14:tracePt t="51002" x="7188200" y="3346450"/>
          <p14:tracePt t="51012" x="7194550" y="3346450"/>
          <p14:tracePt t="51094" x="7200900" y="3346450"/>
          <p14:tracePt t="51120" x="7207250" y="3346450"/>
          <p14:tracePt t="51333" x="7213600" y="3346450"/>
          <p14:tracePt t="51365" x="7219950" y="3346450"/>
          <p14:tracePt t="51383" x="7226300" y="3346450"/>
          <p14:tracePt t="51389" x="7232650" y="3346450"/>
          <p14:tracePt t="51396" x="7239000" y="3346450"/>
          <p14:tracePt t="51401" x="7245350" y="3346450"/>
          <p14:tracePt t="51405" x="7251700" y="3346450"/>
          <p14:tracePt t="51411" x="7258050" y="3346450"/>
          <p14:tracePt t="51414" x="7264400" y="3346450"/>
          <p14:tracePt t="51417" x="7270750" y="3346450"/>
          <p14:tracePt t="51420" x="7277100" y="3346450"/>
          <p14:tracePt t="51423" x="7283450" y="3346450"/>
          <p14:tracePt t="51427" x="7289800" y="3346450"/>
          <p14:tracePt t="51429" x="7296150" y="3346450"/>
          <p14:tracePt t="51431" x="7296150" y="3352800"/>
          <p14:tracePt t="51433" x="7302500" y="3352800"/>
          <p14:tracePt t="51436" x="7308850" y="3352800"/>
          <p14:tracePt t="51438" x="7315200" y="3352800"/>
          <p14:tracePt t="51442" x="7321550" y="3352800"/>
          <p14:tracePt t="51444" x="7327900" y="3352800"/>
          <p14:tracePt t="51449" x="7334250" y="3352800"/>
          <p14:tracePt t="51452" x="7340600" y="3352800"/>
          <p14:tracePt t="51457" x="7346950" y="3352800"/>
          <p14:tracePt t="51461" x="7353300" y="3352800"/>
          <p14:tracePt t="51467" x="7359650" y="3352800"/>
          <p14:tracePt t="51477" x="7366000" y="3352800"/>
          <p14:tracePt t="51494" x="7372350" y="3352800"/>
          <p14:tracePt t="51506" x="7378700" y="3352800"/>
          <p14:tracePt t="51519" x="7385050" y="3352800"/>
          <p14:tracePt t="51531" x="7391400" y="3352800"/>
          <p14:tracePt t="51539" x="7397750" y="3352800"/>
          <p14:tracePt t="51552" x="7404100" y="3352800"/>
          <p14:tracePt t="51565" x="7410450" y="3352800"/>
          <p14:tracePt t="51574" x="7416800" y="3352800"/>
          <p14:tracePt t="51580" x="7423150" y="3359150"/>
          <p14:tracePt t="51585" x="7429500" y="3359150"/>
          <p14:tracePt t="51589" x="7435850" y="3359150"/>
          <p14:tracePt t="51594" x="7442200" y="3365500"/>
          <p14:tracePt t="51596" x="7448550" y="3365500"/>
          <p14:tracePt t="51601" x="7454900" y="3365500"/>
          <p14:tracePt t="51604" x="7461250" y="3365500"/>
          <p14:tracePt t="51606" x="7461250" y="3371850"/>
          <p14:tracePt t="51609" x="7467600" y="3371850"/>
          <p14:tracePt t="51613" x="7473950" y="3371850"/>
          <p14:tracePt t="51616" x="7480300" y="3371850"/>
          <p14:tracePt t="51619" x="7486650" y="3371850"/>
          <p14:tracePt t="51624" x="7493000" y="3371850"/>
          <p14:tracePt t="51627" x="7499350" y="3371850"/>
          <p14:tracePt t="51632" x="7505700" y="3371850"/>
          <p14:tracePt t="51636" x="7512050" y="3371850"/>
          <p14:tracePt t="51641" x="7518400" y="3371850"/>
          <p14:tracePt t="51647" x="7524750" y="3371850"/>
          <p14:tracePt t="51652" x="7531100" y="3371850"/>
          <p14:tracePt t="51661" x="7537450" y="3371850"/>
          <p14:tracePt t="51669" x="7545388" y="3371850"/>
          <p14:tracePt t="51680" x="7551738" y="3371850"/>
          <p14:tracePt t="51695" x="7558088" y="3371850"/>
          <p14:tracePt t="51702" x="7564438" y="3371850"/>
          <p14:tracePt t="51719" x="7570788" y="3371850"/>
          <p14:tracePt t="51732" x="7577138" y="3371850"/>
          <p14:tracePt t="51746" x="7583488" y="3371850"/>
          <p14:tracePt t="51753" x="7589838" y="3371850"/>
          <p14:tracePt t="51758" x="7596188" y="3371850"/>
          <p14:tracePt t="51763" x="7602538" y="3371850"/>
          <p14:tracePt t="51765" x="7602538" y="3365500"/>
          <p14:tracePt t="51767" x="7608888" y="3365500"/>
          <p14:tracePt t="51771" x="7615238" y="3365500"/>
          <p14:tracePt t="51778" x="7621588" y="3359150"/>
          <p14:tracePt t="51780" x="7627938" y="3359150"/>
          <p14:tracePt t="51782" x="7634288" y="3359150"/>
          <p14:tracePt t="51785" x="7640638" y="3359150"/>
          <p14:tracePt t="51787" x="7646988" y="3359150"/>
          <p14:tracePt t="51790" x="7653338" y="3359150"/>
          <p14:tracePt t="51795" x="7666038" y="3352800"/>
          <p14:tracePt t="51798" x="7672388" y="3352800"/>
          <p14:tracePt t="51800" x="7678738" y="3352800"/>
          <p14:tracePt t="51801" x="7685088" y="3352800"/>
          <p14:tracePt t="51804" x="7691438" y="3352800"/>
          <p14:tracePt t="51806" x="7697788" y="3352800"/>
          <p14:tracePt t="51811" x="7704138" y="3346450"/>
          <p14:tracePt t="51813" x="7716838" y="3346450"/>
          <p14:tracePt t="51816" x="7723188" y="3346450"/>
          <p14:tracePt t="51818" x="7729538" y="3346450"/>
          <p14:tracePt t="51820" x="7735888" y="3346450"/>
          <p14:tracePt t="51822" x="7742238" y="3346450"/>
          <p14:tracePt t="51824" x="7748588" y="3346450"/>
          <p14:tracePt t="51828" x="7754938" y="3340100"/>
          <p14:tracePt t="51830" x="7761288" y="3340100"/>
          <p14:tracePt t="51831" x="7767638" y="3340100"/>
          <p14:tracePt t="51833" x="7773988" y="3340100"/>
          <p14:tracePt t="51835" x="7780338" y="3340100"/>
          <p14:tracePt t="51837" x="7786688" y="3340100"/>
          <p14:tracePt t="51839" x="7793038" y="3340100"/>
          <p14:tracePt t="51841" x="7799388" y="3340100"/>
          <p14:tracePt t="51845" x="7805738" y="3333750"/>
          <p14:tracePt t="51850" x="7812088" y="3333750"/>
          <p14:tracePt t="51851" x="7818438" y="3333750"/>
          <p14:tracePt t="51852" x="7824788" y="3333750"/>
          <p14:tracePt t="51854" x="7831138" y="3333750"/>
          <p14:tracePt t="51855" x="7831138" y="3327400"/>
          <p14:tracePt t="51857" x="7837488" y="3327400"/>
          <p14:tracePt t="51861" x="7843838" y="3327400"/>
          <p14:tracePt t="51862" x="7850188" y="3327400"/>
          <p14:tracePt t="51865" x="7856538" y="3327400"/>
          <p14:tracePt t="51867" x="7862888" y="3321050"/>
          <p14:tracePt t="51870" x="7869238" y="3321050"/>
          <p14:tracePt t="51872" x="7875588" y="3321050"/>
          <p14:tracePt t="51878" x="7888288" y="3321050"/>
          <p14:tracePt t="51879" x="7888288" y="3314700"/>
          <p14:tracePt t="51880" x="7894638" y="3314700"/>
          <p14:tracePt t="51884" x="7907338" y="3314700"/>
          <p14:tracePt t="51887" x="7913688" y="3308350"/>
          <p14:tracePt t="51889" x="7920038" y="3308350"/>
          <p14:tracePt t="51894" x="7932738" y="3308350"/>
          <p14:tracePt t="51896" x="7945438" y="3308350"/>
          <p14:tracePt t="51898" x="7951788" y="3302000"/>
          <p14:tracePt t="51901" x="7958138" y="3302000"/>
          <p14:tracePt t="51902" x="7964488" y="3302000"/>
          <p14:tracePt t="51904" x="7970838" y="3302000"/>
          <p14:tracePt t="51905" x="7977188" y="3302000"/>
          <p14:tracePt t="51906" x="7977188" y="3295650"/>
          <p14:tracePt t="51907" x="7983538" y="3295650"/>
          <p14:tracePt t="51909" x="7989888" y="3295650"/>
          <p14:tracePt t="51912" x="8004175" y="3295650"/>
          <p14:tracePt t="51914" x="8010525" y="3295650"/>
          <p14:tracePt t="51915" x="8016875" y="3295650"/>
          <p14:tracePt t="51917" x="8023225" y="3295650"/>
          <p14:tracePt t="51918" x="8029575" y="3289300"/>
          <p14:tracePt t="51919" x="8035925" y="3289300"/>
          <p14:tracePt t="51923" x="8048625" y="3282950"/>
          <p14:tracePt t="51924" x="8054975" y="3282950"/>
          <p14:tracePt t="51929" x="8080375" y="3282950"/>
          <p14:tracePt t="51931" x="8086725" y="3282950"/>
          <p14:tracePt t="51932" x="8093075" y="3282950"/>
          <p14:tracePt t="51934" x="8099425" y="3276600"/>
          <p14:tracePt t="51935" x="8105775" y="3276600"/>
          <p14:tracePt t="51937" x="8118475" y="3276600"/>
          <p14:tracePt t="51938" x="8124825" y="3276600"/>
          <p14:tracePt t="51940" x="8131175" y="3270250"/>
          <p14:tracePt t="51941" x="8137525" y="3270250"/>
          <p14:tracePt t="51945" x="8156575" y="3270250"/>
          <p14:tracePt t="51947" x="8169275" y="3270250"/>
          <p14:tracePt t="51949" x="8175625" y="3270250"/>
          <p14:tracePt t="51950" x="8181975" y="3270250"/>
          <p14:tracePt t="51952" x="8194675" y="3263900"/>
          <p14:tracePt t="51953" x="8201025" y="3263900"/>
          <p14:tracePt t="51954" x="8207375" y="3263900"/>
          <p14:tracePt t="51956" x="8220075" y="3263900"/>
          <p14:tracePt t="51959" x="8226425" y="3263900"/>
          <p14:tracePt t="51962" x="8245475" y="3263900"/>
          <p14:tracePt t="51966" x="8258175" y="3257550"/>
          <p14:tracePt t="51968" x="8264525" y="3257550"/>
          <p14:tracePt t="51969" x="8270875" y="3257550"/>
          <p14:tracePt t="51970" x="8277225" y="3257550"/>
          <p14:tracePt t="51971" x="8283575" y="3257550"/>
          <p14:tracePt t="51973" x="8296275" y="3257550"/>
          <p14:tracePt t="51974" x="8302625" y="3257550"/>
          <p14:tracePt t="51979" x="8321675" y="3257550"/>
          <p14:tracePt t="51980" x="8334375" y="3257550"/>
          <p14:tracePt t="51983" x="8347075" y="3257550"/>
          <p14:tracePt t="51984" x="8353425" y="3257550"/>
          <p14:tracePt t="51986" x="8366125" y="3257550"/>
          <p14:tracePt t="51987" x="8372475" y="3257550"/>
          <p14:tracePt t="51988" x="8378825" y="3257550"/>
          <p14:tracePt t="51990" x="8391525" y="3257550"/>
          <p14:tracePt t="51991" x="8397875" y="3257550"/>
          <p14:tracePt t="51995" x="8423275" y="3257550"/>
          <p14:tracePt t="51997" x="8442325" y="3257550"/>
          <p14:tracePt t="52000" x="8455025" y="3257550"/>
          <p14:tracePt t="52001" x="8469313" y="3257550"/>
          <p14:tracePt t="52003" x="8475663" y="3257550"/>
          <p14:tracePt t="52004" x="8494713" y="3257550"/>
          <p14:tracePt t="52005" x="8501063" y="3257550"/>
          <p14:tracePt t="52007" x="8513763" y="3257550"/>
          <p14:tracePt t="52009" x="8520113" y="3257550"/>
          <p14:tracePt t="52011" x="8545513" y="3257550"/>
          <p14:tracePt t="52013" x="8558213" y="3257550"/>
          <p14:tracePt t="52014" x="8564563" y="3257550"/>
          <p14:tracePt t="52016" x="8577263" y="3257550"/>
          <p14:tracePt t="52018" x="8589963" y="3257550"/>
          <p14:tracePt t="52019" x="8596313" y="3257550"/>
          <p14:tracePt t="52020" x="8602663" y="3257550"/>
          <p14:tracePt t="52022" x="8615363" y="3257550"/>
          <p14:tracePt t="52024" x="8621713" y="3257550"/>
          <p14:tracePt t="52028" x="8653463" y="3263900"/>
          <p14:tracePt t="52030" x="8666163" y="3263900"/>
          <p14:tracePt t="52032" x="8672513" y="3263900"/>
          <p14:tracePt t="52035" x="8685213" y="3263900"/>
          <p14:tracePt t="52036" x="8691563" y="3263900"/>
          <p14:tracePt t="52037" x="8697913" y="3263900"/>
          <p14:tracePt t="52039" x="8704263" y="3263900"/>
          <p14:tracePt t="52041" x="8710613" y="3263900"/>
          <p14:tracePt t="52045" x="8716963" y="3263900"/>
          <p14:tracePt t="52046" x="8723313" y="3263900"/>
          <p14:tracePt t="52050" x="8729663" y="3263900"/>
          <p14:tracePt t="52054" x="8736013" y="3263900"/>
          <p14:tracePt t="52062" x="8736013" y="3270250"/>
          <p14:tracePt t="52098" x="8736013" y="3276600"/>
          <p14:tracePt t="52108" x="8736013" y="3282950"/>
          <p14:tracePt t="52112" x="8736013" y="3289300"/>
          <p14:tracePt t="52115" x="8729663" y="3289300"/>
          <p14:tracePt t="52117" x="8723313" y="3295650"/>
          <p14:tracePt t="52119" x="8723313" y="3302000"/>
          <p14:tracePt t="52121" x="8716963" y="3302000"/>
          <p14:tracePt t="52122" x="8710613" y="3308350"/>
          <p14:tracePt t="52123" x="8704263" y="3308350"/>
          <p14:tracePt t="52124" x="8697913" y="3308350"/>
          <p14:tracePt t="52128" x="8678863" y="3321050"/>
          <p14:tracePt t="52130" x="8666163" y="3327400"/>
          <p14:tracePt t="52133" x="8653463" y="3333750"/>
          <p14:tracePt t="52134" x="8640763" y="3340100"/>
          <p14:tracePt t="52136" x="8628063" y="3346450"/>
          <p14:tracePt t="52137" x="8609013" y="3352800"/>
          <p14:tracePt t="52138" x="8602663" y="3352800"/>
          <p14:tracePt t="52139" x="8589963" y="3352800"/>
          <p14:tracePt t="52141" x="8564563" y="3371850"/>
          <p14:tracePt t="52145" x="8501063" y="3390900"/>
          <p14:tracePt t="52147" x="8462963" y="3397250"/>
          <p14:tracePt t="52150" x="8410575" y="3409950"/>
          <p14:tracePt t="52152" x="8328025" y="3435350"/>
          <p14:tracePt t="52153" x="8270875" y="3441700"/>
          <p14:tracePt t="52154" x="8245475" y="3454400"/>
          <p14:tracePt t="52156" x="8201025" y="3460750"/>
          <p14:tracePt t="52157" x="8175625" y="3467100"/>
          <p14:tracePt t="52162" x="8010525" y="3498850"/>
          <p14:tracePt t="52163" x="7945438" y="3505200"/>
          <p14:tracePt t="52165" x="7894638" y="3511550"/>
          <p14:tracePt t="52168" x="7742238" y="3536950"/>
          <p14:tracePt t="52170" x="7666038" y="3549650"/>
          <p14:tracePt t="52171" x="7634288" y="3556000"/>
          <p14:tracePt t="52172" x="7583488" y="3568700"/>
          <p14:tracePt t="52173" x="7493000" y="3581400"/>
          <p14:tracePt t="52175" x="7442200" y="3587750"/>
          <p14:tracePt t="52178" x="7270750" y="3606800"/>
          <p14:tracePt t="52180" x="7200900" y="3613150"/>
          <p14:tracePt t="52182" x="7092950" y="3638550"/>
          <p14:tracePt t="52184" x="6970713" y="3652838"/>
          <p14:tracePt t="52188" x="6773863" y="3678238"/>
          <p14:tracePt t="52189" x="6697663" y="3678238"/>
          <p14:tracePt t="52190" x="6653213" y="3690938"/>
          <p14:tracePt t="52192" x="6550025" y="3703638"/>
          <p14:tracePt t="52195" x="6378575" y="3722688"/>
          <p14:tracePt t="52197" x="6213475" y="3735388"/>
          <p14:tracePt t="52199" x="6142038" y="3741738"/>
          <p14:tracePt t="52201" x="5976938" y="3754438"/>
          <p14:tracePt t="52203" x="5856288" y="3754438"/>
          <p14:tracePt t="52205" x="5748338" y="3767138"/>
          <p14:tracePt t="52207" x="5638800" y="3767138"/>
          <p14:tracePt t="52209" x="5594350" y="3767138"/>
          <p14:tracePt t="52213" x="5372100" y="3767138"/>
          <p14:tracePt t="52214" x="5249863" y="3767138"/>
          <p14:tracePt t="52218" x="5091113" y="3767138"/>
          <p14:tracePt t="52220" x="4970463" y="3767138"/>
          <p14:tracePt t="52221" x="4926013" y="3767138"/>
          <p14:tracePt t="52222" x="4824413" y="3767138"/>
          <p14:tracePt t="52224" x="4772025" y="3767138"/>
          <p14:tracePt t="52225" x="4708525" y="3760788"/>
          <p14:tracePt t="52228" x="4537075" y="3760788"/>
          <p14:tracePt t="52230" x="4429125" y="3754438"/>
          <p14:tracePt t="52233" x="4352925" y="3754438"/>
          <p14:tracePt t="52236" x="4256088" y="3741738"/>
          <p14:tracePt t="52239" x="4116388" y="3735388"/>
          <p14:tracePt t="52242" x="4021138" y="3729038"/>
          <p14:tracePt t="52246" x="3900488" y="3709988"/>
          <p14:tracePt t="52249" x="3759200" y="3697288"/>
          <p14:tracePt t="52252" x="3644900" y="3690938"/>
          <p14:tracePt t="52255" x="3581400" y="3684588"/>
          <p14:tracePt t="52257" x="3498850" y="3671888"/>
          <p14:tracePt t="52259" x="3467100" y="3665538"/>
          <p14:tracePt t="52263" x="3344863" y="3659188"/>
          <p14:tracePt t="52267" x="3255963" y="3638550"/>
          <p14:tracePt t="52269" x="3179763" y="3632200"/>
          <p14:tracePt t="52272" x="3090863" y="3619500"/>
          <p14:tracePt t="52274" x="3052763" y="3613150"/>
          <p14:tracePt t="52277" x="2989263" y="3606800"/>
          <p14:tracePt t="52279" x="2936875" y="3606800"/>
          <p14:tracePt t="52281" x="2898775" y="3600450"/>
          <p14:tracePt t="52282" x="2892425" y="3600450"/>
          <p14:tracePt t="52283" x="2873375" y="3600450"/>
          <p14:tracePt t="52285" x="2809875" y="3587750"/>
          <p14:tracePt t="52286" x="2790825" y="3587750"/>
          <p14:tracePt t="52287" x="2778125" y="3587750"/>
          <p14:tracePt t="52289" x="2733675" y="3581400"/>
          <p14:tracePt t="52290" x="2714625" y="3581400"/>
          <p14:tracePt t="52291" x="2695575" y="3581400"/>
          <p14:tracePt t="52294" x="2644775" y="3581400"/>
          <p14:tracePt t="52297" x="2606675" y="3575050"/>
          <p14:tracePt t="52298" x="2568575" y="3575050"/>
          <p14:tracePt t="52299" x="2555875" y="3575050"/>
          <p14:tracePt t="52301" x="2530475" y="3575050"/>
          <p14:tracePt t="52303" x="2478088" y="3575050"/>
          <p14:tracePt t="52305" x="2446338" y="3575050"/>
          <p14:tracePt t="52307" x="2420938" y="3575050"/>
          <p14:tracePt t="52309" x="2395538" y="3575050"/>
          <p14:tracePt t="52311" x="2363788" y="3575050"/>
          <p14:tracePt t="52313" x="2332038" y="3575050"/>
          <p14:tracePt t="52315" x="2306638" y="3575050"/>
          <p14:tracePt t="52317" x="2287588" y="3575050"/>
          <p14:tracePt t="52320" x="2243138" y="3575050"/>
          <p14:tracePt t="52322" x="2224088" y="3575050"/>
          <p14:tracePt t="52325" x="2192338" y="3575050"/>
          <p14:tracePt t="52329" x="2154238" y="3575050"/>
          <p14:tracePt t="52331" x="2141538" y="3575050"/>
          <p14:tracePt t="52333" x="2122488" y="3575050"/>
          <p14:tracePt t="52334" x="2103438" y="3575050"/>
          <p14:tracePt t="52336" x="2097088" y="3575050"/>
          <p14:tracePt t="52337" x="2084388" y="3575050"/>
          <p14:tracePt t="52338" x="2078038" y="3575050"/>
          <p14:tracePt t="52339" x="2071688" y="3575050"/>
          <p14:tracePt t="52341" x="2065338" y="3575050"/>
          <p14:tracePt t="52342" x="2058988" y="3575050"/>
          <p14:tracePt t="52345" x="2038350" y="3575050"/>
          <p14:tracePt t="52347" x="2025650" y="3575050"/>
          <p14:tracePt t="52349" x="2019300" y="3568700"/>
          <p14:tracePt t="52351" x="2006600" y="3568700"/>
          <p14:tracePt t="52353" x="2000250" y="3568700"/>
          <p14:tracePt t="52357" x="1993900" y="3568700"/>
          <p14:tracePt t="52359" x="1987550" y="3568700"/>
          <p14:tracePt t="52362" x="1981200" y="3568700"/>
          <p14:tracePt t="52367" x="1974850" y="3568700"/>
          <p14:tracePt t="52371" x="1968500" y="3568700"/>
          <p14:tracePt t="52382" x="1962150" y="3568700"/>
          <p14:tracePt t="52395" x="1955800" y="3568700"/>
          <p14:tracePt t="52405" x="1949450" y="3568700"/>
          <p14:tracePt t="52417" x="1943100" y="3568700"/>
          <p14:tracePt t="52431" x="1936750" y="3568700"/>
          <p14:tracePt t="52563" x="1930400" y="3568700"/>
          <p14:tracePt t="52570" x="1924050" y="3568700"/>
          <p14:tracePt t="52577" x="1917700" y="3568700"/>
          <p14:tracePt t="52583" x="1911350" y="3568700"/>
          <p14:tracePt t="52585" x="1911350" y="3575050"/>
          <p14:tracePt t="52589" x="1905000" y="3575050"/>
          <p14:tracePt t="52596" x="1898650" y="3575050"/>
          <p14:tracePt t="52597" x="1898650" y="3581400"/>
          <p14:tracePt t="52601" x="1892300" y="3581400"/>
          <p14:tracePt t="52607" x="1885950" y="3581400"/>
          <p14:tracePt t="52613" x="1879600" y="3581400"/>
          <p14:tracePt t="52616" x="1879600" y="3587750"/>
          <p14:tracePt t="52619" x="1873250" y="3587750"/>
          <p14:tracePt t="52628" x="1866900" y="3587750"/>
          <p14:tracePt t="52630" x="1866900" y="3594100"/>
          <p14:tracePt t="52653" x="1860550" y="3594100"/>
          <p14:tracePt t="52737" x="1860550" y="3600450"/>
          <p14:tracePt t="52743" x="1866900" y="3600450"/>
          <p14:tracePt t="52746" x="1873250" y="3606800"/>
          <p14:tracePt t="52751" x="1885950" y="3613150"/>
          <p14:tracePt t="52755" x="1892300" y="3613150"/>
          <p14:tracePt t="52757" x="1898650" y="3613150"/>
          <p14:tracePt t="52760" x="1898650" y="3619500"/>
          <p14:tracePt t="52762" x="1911350" y="3619500"/>
          <p14:tracePt t="52766" x="1917700" y="3625850"/>
          <p14:tracePt t="52768" x="1924050" y="3625850"/>
          <p14:tracePt t="52771" x="1930400" y="3625850"/>
          <p14:tracePt t="52774" x="1936750" y="3625850"/>
          <p14:tracePt t="52778" x="1943100" y="3632200"/>
          <p14:tracePt t="52780" x="1949450" y="3632200"/>
          <p14:tracePt t="52782" x="1955800" y="3632200"/>
          <p14:tracePt t="52784" x="1962150" y="3632200"/>
          <p14:tracePt t="52785" x="1968500" y="3632200"/>
          <p14:tracePt t="52787" x="1974850" y="3632200"/>
          <p14:tracePt t="52790" x="1981200" y="3632200"/>
          <p14:tracePt t="52792" x="1987550" y="3632200"/>
          <p14:tracePt t="52795" x="1993900" y="3632200"/>
          <p14:tracePt t="52796" x="2000250" y="3632200"/>
          <p14:tracePt t="52798" x="2006600" y="3632200"/>
          <p14:tracePt t="52800" x="2012950" y="3638550"/>
          <p14:tracePt t="52802" x="2019300" y="3638550"/>
          <p14:tracePt t="52804" x="2025650" y="3638550"/>
          <p14:tracePt t="52806" x="2032000" y="3638550"/>
          <p14:tracePt t="52809" x="2038350" y="3638550"/>
          <p14:tracePt t="52812" x="2044700" y="3638550"/>
          <p14:tracePt t="52813" x="2051050" y="3638550"/>
          <p14:tracePt t="52816" x="2058988" y="3638550"/>
          <p14:tracePt t="52818" x="2065338" y="3638550"/>
          <p14:tracePt t="52820" x="2071688" y="3638550"/>
          <p14:tracePt t="52822" x="2078038" y="3638550"/>
          <p14:tracePt t="52828" x="2090738" y="3638550"/>
          <p14:tracePt t="52831" x="2097088" y="3638550"/>
          <p14:tracePt t="52834" x="2103438" y="3638550"/>
          <p14:tracePt t="52836" x="2109788" y="3638550"/>
          <p14:tracePt t="52839" x="2116138" y="3638550"/>
          <p14:tracePt t="52845" x="2128838" y="3638550"/>
          <p14:tracePt t="52849" x="2135188" y="3638550"/>
          <p14:tracePt t="52853" x="2141538" y="3638550"/>
          <p14:tracePt t="52854" x="2147888" y="3638550"/>
          <p14:tracePt t="52858" x="2147888" y="3646488"/>
          <p14:tracePt t="52861" x="2154238" y="3646488"/>
          <p14:tracePt t="52862" x="2160588" y="3646488"/>
          <p14:tracePt t="52868" x="2166938" y="3646488"/>
          <p14:tracePt t="52874" x="2173288" y="3646488"/>
          <p14:tracePt t="52893" x="2179638" y="3646488"/>
          <p14:tracePt t="52895" x="2185988" y="3646488"/>
          <p14:tracePt t="52901" x="2192338" y="3646488"/>
          <p14:tracePt t="52912" x="2198688" y="3646488"/>
          <p14:tracePt t="52915" x="2205038" y="3646488"/>
          <p14:tracePt t="52923" x="2211388" y="3646488"/>
          <p14:tracePt t="52928" x="2217738" y="3646488"/>
          <p14:tracePt t="52933" x="2217738" y="3638550"/>
          <p14:tracePt t="52935" x="2224088" y="3638550"/>
          <p14:tracePt t="52945" x="2230438" y="3638550"/>
          <p14:tracePt t="52952" x="2236788" y="3638550"/>
          <p14:tracePt t="52953" x="2236788" y="3632200"/>
          <p14:tracePt t="52961" x="2243138" y="3632200"/>
          <p14:tracePt t="52971" x="2243138" y="3625850"/>
          <p14:tracePt t="52973" x="2249488" y="3625850"/>
          <p14:tracePt t="52983" x="2255838" y="3625850"/>
          <p14:tracePt t="52994" x="2262188" y="3625850"/>
          <p14:tracePt t="52999" x="2268538" y="3619500"/>
          <p14:tracePt t="53007" x="2274888" y="3619500"/>
          <p14:tracePt t="53017" x="2281238" y="3619500"/>
          <p14:tracePt t="53022" x="2287588" y="3619500"/>
          <p14:tracePt t="53030" x="2293938" y="3619500"/>
          <p14:tracePt t="53034" x="2300288" y="3619500"/>
          <p14:tracePt t="53040" x="2306638" y="3619500"/>
          <p14:tracePt t="53044" x="2312988" y="3619500"/>
          <p14:tracePt t="53049" x="2319338" y="3619500"/>
          <p14:tracePt t="53051" x="2325688" y="3619500"/>
          <p14:tracePt t="53054" x="2332038" y="3619500"/>
          <p14:tracePt t="53059" x="2338388" y="3619500"/>
          <p14:tracePt t="53062" x="2344738" y="3619500"/>
          <p14:tracePt t="53066" x="2351088" y="3619500"/>
          <p14:tracePt t="53069" x="2357438" y="3619500"/>
          <p14:tracePt t="53073" x="2363788" y="3619500"/>
          <p14:tracePt t="53078" x="2370138" y="3619500"/>
          <p14:tracePt t="53082" x="2376488" y="3619500"/>
          <p14:tracePt t="53084" x="2382838" y="3619500"/>
          <p14:tracePt t="53090" x="2389188" y="3619500"/>
          <p14:tracePt t="53095" x="2395538" y="3619500"/>
          <p14:tracePt t="53099" x="2401888" y="3619500"/>
          <p14:tracePt t="53102" x="2408238" y="3619500"/>
          <p14:tracePt t="53104" x="2408238" y="3613150"/>
          <p14:tracePt t="53105" x="2414588" y="3613150"/>
          <p14:tracePt t="53111" x="2420938" y="3613150"/>
          <p14:tracePt t="53113" x="2427288" y="3613150"/>
          <p14:tracePt t="53118" x="2433638" y="3613150"/>
          <p14:tracePt t="53121" x="2439988" y="3613150"/>
          <p14:tracePt t="53122" x="2439988" y="3606800"/>
          <p14:tracePt t="53124" x="2446338" y="3606800"/>
          <p14:tracePt t="53130" x="2452688" y="3606800"/>
          <p14:tracePt t="53134" x="2459038" y="3606800"/>
          <p14:tracePt t="53140" x="2465388" y="3600450"/>
          <p14:tracePt t="53144" x="2471738" y="3600450"/>
          <p14:tracePt t="53159" x="2478088" y="3600450"/>
          <p14:tracePt t="53184" x="2478088" y="3594100"/>
          <p14:tracePt t="53200" x="2484438" y="3594100"/>
          <p14:tracePt t="53218" x="2490788" y="3594100"/>
          <p14:tracePt t="53231" x="2497138" y="3594100"/>
          <p14:tracePt t="53246" x="2503488" y="3594100"/>
          <p14:tracePt t="53259" x="2503488" y="3587750"/>
          <p14:tracePt t="53554" x="2509838" y="3587750"/>
          <p14:tracePt t="53561" x="2517775" y="3587750"/>
          <p14:tracePt t="53567" x="2524125" y="3587750"/>
          <p14:tracePt t="53571" x="2530475" y="3587750"/>
          <p14:tracePt t="53575" x="2536825" y="3587750"/>
          <p14:tracePt t="53578" x="2543175" y="3587750"/>
          <p14:tracePt t="53580" x="2549525" y="3587750"/>
          <p14:tracePt t="53584" x="2555875" y="3587750"/>
          <p14:tracePt t="53586" x="2562225" y="3587750"/>
          <p14:tracePt t="53588" x="2568575" y="3587750"/>
          <p14:tracePt t="53591" x="2574925" y="3587750"/>
          <p14:tracePt t="53594" x="2581275" y="3587750"/>
          <p14:tracePt t="53596" x="2587625" y="3587750"/>
          <p14:tracePt t="53600" x="2593975" y="3587750"/>
          <p14:tracePt t="53602" x="2600325" y="3587750"/>
          <p14:tracePt t="53604" x="2606675" y="3587750"/>
          <p14:tracePt t="53606" x="2613025" y="3587750"/>
          <p14:tracePt t="53609" x="2619375" y="3587750"/>
          <p14:tracePt t="53611" x="2625725" y="3587750"/>
          <p14:tracePt t="53613" x="2632075" y="3587750"/>
          <p14:tracePt t="53616" x="2638425" y="3587750"/>
          <p14:tracePt t="53617" x="2644775" y="3587750"/>
          <p14:tracePt t="53618" x="2651125" y="3587750"/>
          <p14:tracePt t="53621" x="2657475" y="3587750"/>
          <p14:tracePt t="53622" x="2663825" y="3587750"/>
          <p14:tracePt t="53624" x="2670175" y="3587750"/>
          <p14:tracePt t="53628" x="2676525" y="3587750"/>
          <p14:tracePt t="53630" x="2682875" y="3587750"/>
          <p14:tracePt t="53632" x="2689225" y="3587750"/>
          <p14:tracePt t="53634" x="2695575" y="3587750"/>
          <p14:tracePt t="53635" x="2701925" y="3587750"/>
          <p14:tracePt t="53637" x="2708275" y="3587750"/>
          <p14:tracePt t="53638" x="2714625" y="3587750"/>
          <p14:tracePt t="53640" x="2720975" y="3587750"/>
          <p14:tracePt t="53645" x="2740025" y="3587750"/>
          <p14:tracePt t="53647" x="2746375" y="3587750"/>
          <p14:tracePt t="53649" x="2752725" y="3587750"/>
          <p14:tracePt t="53651" x="2759075" y="3587750"/>
          <p14:tracePt t="53652" x="2765425" y="3587750"/>
          <p14:tracePt t="53653" x="2771775" y="3587750"/>
          <p14:tracePt t="53655" x="2778125" y="3587750"/>
          <p14:tracePt t="53657" x="2784475" y="3587750"/>
          <p14:tracePt t="53662" x="2797175" y="3587750"/>
          <p14:tracePt t="53664" x="2809875" y="3587750"/>
          <p14:tracePt t="53668" x="2822575" y="3587750"/>
          <p14:tracePt t="53672" x="2828925" y="3587750"/>
          <p14:tracePt t="53674" x="2835275" y="3587750"/>
          <p14:tracePt t="53678" x="2854325" y="3594100"/>
          <p14:tracePt t="53681" x="2860675" y="3594100"/>
          <p14:tracePt t="53683" x="2873375" y="3594100"/>
          <p14:tracePt t="53686" x="2879725" y="3594100"/>
          <p14:tracePt t="53687" x="2886075" y="3594100"/>
          <p14:tracePt t="53689" x="2892425" y="3594100"/>
          <p14:tracePt t="53691" x="2898775" y="3594100"/>
          <p14:tracePt t="53695" x="2911475" y="3594100"/>
          <p14:tracePt t="53697" x="2917825" y="3594100"/>
          <p14:tracePt t="53700" x="2924175" y="3594100"/>
          <p14:tracePt t="53703" x="2930525" y="3594100"/>
          <p14:tracePt t="53705" x="2936875" y="3594100"/>
          <p14:tracePt t="53707" x="2943225" y="3594100"/>
          <p14:tracePt t="53711" x="2949575" y="3594100"/>
          <p14:tracePt t="53712" x="2955925" y="3594100"/>
          <p14:tracePt t="53714" x="2962275" y="3600450"/>
          <p14:tracePt t="53718" x="2968625" y="3600450"/>
          <p14:tracePt t="53721" x="2976563" y="3600450"/>
          <p14:tracePt t="53723" x="2982913" y="3600450"/>
          <p14:tracePt t="53728" x="2989263" y="3600450"/>
          <p14:tracePt t="53729" x="2995613" y="3600450"/>
          <p14:tracePt t="53735" x="3001963" y="3600450"/>
          <p14:tracePt t="53738" x="3008313" y="3600450"/>
          <p14:tracePt t="53742" x="3014663" y="3600450"/>
          <p14:tracePt t="53745" x="3021013" y="3600450"/>
          <p14:tracePt t="53750" x="3027363" y="3600450"/>
          <p14:tracePt t="53753" x="3033713" y="3600450"/>
          <p14:tracePt t="53755" x="3040063" y="3600450"/>
          <p14:tracePt t="53761" x="3046413" y="3600450"/>
          <p14:tracePt t="53763" x="3052763" y="3600450"/>
          <p14:tracePt t="53767" x="3059113" y="3600450"/>
          <p14:tracePt t="53770" x="3065463" y="3600450"/>
          <p14:tracePt t="53774" x="3071813" y="3600450"/>
          <p14:tracePt t="53778" x="3078163" y="3600450"/>
          <p14:tracePt t="53783" x="3084513" y="3600450"/>
          <p14:tracePt t="53787" x="3090863" y="3600450"/>
          <p14:tracePt t="53794" x="3097213" y="3600450"/>
          <p14:tracePt t="53801" x="3103563" y="3600450"/>
          <p14:tracePt t="53809" x="3109913" y="3600450"/>
          <p14:tracePt t="53811" x="3109913" y="3594100"/>
          <p14:tracePt t="53918" x="3116263" y="3594100"/>
          <p14:tracePt t="53927" x="3122613" y="3594100"/>
          <p14:tracePt t="53934" x="3128963" y="3594100"/>
          <p14:tracePt t="53940" x="3135313" y="3594100"/>
          <p14:tracePt t="53948" x="3141663" y="3594100"/>
          <p14:tracePt t="53963" x="3148013" y="3594100"/>
          <p14:tracePt t="55046" x="3154363" y="3594100"/>
          <p14:tracePt t="55460" x="3160713" y="3594100"/>
          <p14:tracePt t="55463" x="3160713" y="3587750"/>
          <p14:tracePt t="55470" x="3167063" y="3587750"/>
          <p14:tracePt t="55478" x="3167063" y="3581400"/>
          <p14:tracePt t="55481" x="3173413" y="3581400"/>
          <p14:tracePt t="55487" x="3173413" y="3575050"/>
          <p14:tracePt t="55767" x="3173413" y="3581400"/>
          <p14:tracePt t="55773" x="3173413" y="3587750"/>
          <p14:tracePt t="55779" x="3173413" y="3594100"/>
          <p14:tracePt t="55787" x="3173413" y="3600450"/>
          <p14:tracePt t="55798" x="3173413" y="3606800"/>
          <p14:tracePt t="55800" x="3167063" y="3606800"/>
          <p14:tracePt t="55855" x="3167063" y="3613150"/>
          <p14:tracePt t="55871" x="3167063" y="3619500"/>
          <p14:tracePt t="55881" x="3167063" y="3625850"/>
          <p14:tracePt t="55887" x="3167063" y="3632200"/>
          <p14:tracePt t="55894" x="3160713" y="3632200"/>
          <p14:tracePt t="55896" x="3160713" y="3638550"/>
          <p14:tracePt t="55897" x="3154363" y="3638550"/>
          <p14:tracePt t="55898" x="3154363" y="3646488"/>
          <p14:tracePt t="55902" x="3148013" y="3646488"/>
          <p14:tracePt t="55905" x="3148013" y="3652838"/>
          <p14:tracePt t="55907" x="3141663" y="3652838"/>
          <p14:tracePt t="55911" x="3141663" y="3659188"/>
          <p14:tracePt t="55912" x="3135313" y="3659188"/>
          <p14:tracePt t="55917" x="3135313" y="3665538"/>
          <p14:tracePt t="55919" x="3128963" y="3665538"/>
          <p14:tracePt t="55924" x="3128963" y="3671888"/>
          <p14:tracePt t="55928" x="3122613" y="3671888"/>
          <p14:tracePt t="55982" x="3116263" y="3671888"/>
          <p14:tracePt t="55986" x="3109913" y="3671888"/>
          <p14:tracePt t="55990" x="3103563" y="3671888"/>
          <p14:tracePt t="55995" x="3097213" y="3671888"/>
          <p14:tracePt t="55995" x="3090863" y="3671888"/>
          <p14:tracePt t="55998" x="3084513" y="3671888"/>
          <p14:tracePt t="56000" x="3078163" y="3671888"/>
          <p14:tracePt t="56001" x="3071813" y="3671888"/>
          <p14:tracePt t="56003" x="3065463" y="3671888"/>
          <p14:tracePt t="56005" x="3059113" y="3671888"/>
          <p14:tracePt t="56006" x="3052763" y="3671888"/>
          <p14:tracePt t="56008" x="3052763" y="3678238"/>
          <p14:tracePt t="56011" x="3033713" y="3678238"/>
          <p14:tracePt t="56014" x="3027363" y="3678238"/>
          <p14:tracePt t="56016" x="3021013" y="3678238"/>
          <p14:tracePt t="56017" x="3008313" y="3678238"/>
          <p14:tracePt t="56018" x="3001963" y="3678238"/>
          <p14:tracePt t="56020" x="2995613" y="3678238"/>
          <p14:tracePt t="56022" x="2989263" y="3678238"/>
          <p14:tracePt t="56024" x="2982913" y="3678238"/>
          <p14:tracePt t="56028" x="2968625" y="3678238"/>
          <p14:tracePt t="56030" x="2962275" y="3678238"/>
          <p14:tracePt t="56032" x="2955925" y="3678238"/>
          <p14:tracePt t="56034" x="2949575" y="3678238"/>
          <p14:tracePt t="56035" x="2943225" y="3678238"/>
          <p14:tracePt t="56037" x="2936875" y="3678238"/>
          <p14:tracePt t="56039" x="2930525" y="3678238"/>
          <p14:tracePt t="56041" x="2930525" y="3684588"/>
          <p14:tracePt t="56044" x="2924175" y="3684588"/>
          <p14:tracePt t="56045" x="2917825" y="3684588"/>
          <p14:tracePt t="56050" x="2911475" y="3684588"/>
          <p14:tracePt t="56054" x="2905125" y="3684588"/>
          <p14:tracePt t="56062" x="2898775" y="3684588"/>
          <p14:tracePt t="56069" x="2892425" y="3684588"/>
          <p14:tracePt t="56075" x="2886075" y="3684588"/>
          <p14:tracePt t="56079" x="2879725" y="3684588"/>
          <p14:tracePt t="56083" x="2873375" y="3684588"/>
          <p14:tracePt t="56085" x="2867025" y="3684588"/>
          <p14:tracePt t="56087" x="2860675" y="3684588"/>
          <p14:tracePt t="56090" x="2854325" y="3684588"/>
          <p14:tracePt t="56094" x="2847975" y="3684588"/>
          <p14:tracePt t="56095" x="2841625" y="3684588"/>
          <p14:tracePt t="56098" x="2835275" y="3684588"/>
          <p14:tracePt t="56100" x="2828925" y="3684588"/>
          <p14:tracePt t="56101" x="2822575" y="3684588"/>
          <p14:tracePt t="56102" x="2816225" y="3684588"/>
          <p14:tracePt t="56104" x="2809875" y="3684588"/>
          <p14:tracePt t="56106" x="2803525" y="3678238"/>
          <p14:tracePt t="56108" x="2797175" y="3678238"/>
          <p14:tracePt t="56112" x="2784475" y="3671888"/>
          <p14:tracePt t="56113" x="2771775" y="3671888"/>
          <p14:tracePt t="56116" x="2759075" y="3671888"/>
          <p14:tracePt t="56117" x="2759075" y="3665538"/>
          <p14:tracePt t="56119" x="2746375" y="3665538"/>
          <p14:tracePt t="56120" x="2740025" y="3665538"/>
          <p14:tracePt t="56122" x="2733675" y="3665538"/>
          <p14:tracePt t="56124" x="2720975" y="3659188"/>
          <p14:tracePt t="56128" x="2708275" y="3659188"/>
          <p14:tracePt t="56130" x="2701925" y="3659188"/>
          <p14:tracePt t="56131" x="2689225" y="3652838"/>
          <p14:tracePt t="56133" x="2682875" y="3652838"/>
          <p14:tracePt t="56136" x="2676525" y="3652838"/>
          <p14:tracePt t="56137" x="2670175" y="3646488"/>
          <p14:tracePt t="56139" x="2663825" y="3646488"/>
          <p14:tracePt t="56140" x="2657475" y="3646488"/>
          <p14:tracePt t="56145" x="2638425" y="3646488"/>
          <p14:tracePt t="56146" x="2632075" y="3638550"/>
          <p14:tracePt t="56149" x="2625725" y="3638550"/>
          <p14:tracePt t="56150" x="2619375" y="3638550"/>
          <p14:tracePt t="56152" x="2613025" y="3638550"/>
          <p14:tracePt t="56153" x="2606675" y="3638550"/>
          <p14:tracePt t="56156" x="2600325" y="3638550"/>
          <p14:tracePt t="56158" x="2593975" y="3638550"/>
          <p14:tracePt t="56161" x="2587625" y="3632200"/>
          <p14:tracePt t="56166" x="2581275" y="3632200"/>
          <p14:tracePt t="56210" x="2574925" y="3632200"/>
          <p14:tracePt t="56217" x="2568575" y="3632200"/>
          <p14:tracePt t="56220" x="2562225" y="3632200"/>
          <p14:tracePt t="56223" x="2562225" y="3625850"/>
          <p14:tracePt t="56225" x="2555875" y="3625850"/>
          <p14:tracePt t="56228" x="2543175" y="3625850"/>
          <p14:tracePt t="56230" x="2536825" y="3625850"/>
          <p14:tracePt t="56234" x="2524125" y="3625850"/>
          <p14:tracePt t="56237" x="2517775" y="3625850"/>
          <p14:tracePt t="56241" x="2503488" y="3625850"/>
          <p14:tracePt t="56245" x="2490788" y="3625850"/>
          <p14:tracePt t="56247" x="2471738" y="3619500"/>
          <p14:tracePt t="56250" x="2465388" y="3619500"/>
          <p14:tracePt t="56252" x="2452688" y="3619500"/>
          <p14:tracePt t="56254" x="2446338" y="3619500"/>
          <p14:tracePt t="56256" x="2439988" y="3619500"/>
          <p14:tracePt t="56258" x="2433638" y="3619500"/>
          <p14:tracePt t="56264" x="2408238" y="3619500"/>
          <p14:tracePt t="56267" x="2401888" y="3619500"/>
          <p14:tracePt t="56269" x="2389188" y="3619500"/>
          <p14:tracePt t="56270" x="2382838" y="3619500"/>
          <p14:tracePt t="56272" x="2376488" y="3619500"/>
          <p14:tracePt t="56275" x="2370138" y="3619500"/>
          <p14:tracePt t="56278" x="2363788" y="3619500"/>
          <p14:tracePt t="56280" x="2357438" y="3619500"/>
          <p14:tracePt t="56282" x="2351088" y="3619500"/>
          <p14:tracePt t="56284" x="2344738" y="3619500"/>
          <p14:tracePt t="56286" x="2338388" y="3619500"/>
          <p14:tracePt t="56290" x="2332038" y="3619500"/>
          <p14:tracePt t="56292" x="2325688" y="3619500"/>
          <p14:tracePt t="56295" x="2319338" y="3619500"/>
          <p14:tracePt t="56296" x="2312988" y="3619500"/>
          <p14:tracePt t="56299" x="2306638" y="3619500"/>
          <p14:tracePt t="56301" x="2300288" y="3619500"/>
          <p14:tracePt t="56302" x="2293938" y="3619500"/>
          <p14:tracePt t="56304" x="2287588" y="3619500"/>
          <p14:tracePt t="56306" x="2281238" y="3625850"/>
          <p14:tracePt t="56311" x="2268538" y="3625850"/>
          <p14:tracePt t="56314" x="2262188" y="3625850"/>
          <p14:tracePt t="56316" x="2255838" y="3632200"/>
          <p14:tracePt t="56317" x="2249488" y="3632200"/>
          <p14:tracePt t="56319" x="2243138" y="3632200"/>
          <p14:tracePt t="56321" x="2236788" y="3632200"/>
          <p14:tracePt t="56323" x="2230438" y="3638550"/>
          <p14:tracePt t="56328" x="2217738" y="3638550"/>
          <p14:tracePt t="56330" x="2211388" y="3646488"/>
          <p14:tracePt t="56332" x="2205038" y="3646488"/>
          <p14:tracePt t="56334" x="2192338" y="3646488"/>
          <p14:tracePt t="56336" x="2185988" y="3652838"/>
          <p14:tracePt t="56338" x="2179638" y="3652838"/>
          <p14:tracePt t="56340" x="2173288" y="3659188"/>
          <p14:tracePt t="56344" x="2160588" y="3659188"/>
          <p14:tracePt t="56346" x="2154238" y="3665538"/>
          <p14:tracePt t="56348" x="2147888" y="3665538"/>
          <p14:tracePt t="56350" x="2141538" y="3665538"/>
          <p14:tracePt t="56351" x="2135188" y="3671888"/>
          <p14:tracePt t="56353" x="2128838" y="3671888"/>
          <p14:tracePt t="56355" x="2122488" y="3671888"/>
          <p14:tracePt t="56357" x="2116138" y="3678238"/>
          <p14:tracePt t="56361" x="2109788" y="3678238"/>
          <p14:tracePt t="56363" x="2103438" y="3678238"/>
          <p14:tracePt t="56367" x="2097088" y="3684588"/>
          <p14:tracePt t="56369" x="2090738" y="3684588"/>
          <p14:tracePt t="56375" x="2084388" y="3684588"/>
          <p14:tracePt t="56379" x="2084388" y="3690938"/>
          <p14:tracePt t="56380" x="2078038" y="3690938"/>
          <p14:tracePt t="56386" x="2071688" y="3690938"/>
          <p14:tracePt t="56395" x="2065338" y="3690938"/>
          <p14:tracePt t="56398" x="2065338" y="3697288"/>
          <p14:tracePt t="56403" x="2058988" y="3697288"/>
          <p14:tracePt t="56411" x="2051050" y="3703638"/>
          <p14:tracePt t="56421" x="2044700" y="3703638"/>
          <p14:tracePt t="56425" x="2044700" y="3709988"/>
          <p14:tracePt t="56430" x="2038350" y="3709988"/>
          <p14:tracePt t="56436" x="2038350" y="3716338"/>
          <p14:tracePt t="56440" x="2032000" y="3716338"/>
          <p14:tracePt t="56446" x="2025650" y="3716338"/>
          <p14:tracePt t="56450" x="2025650" y="3722688"/>
          <p14:tracePt t="56463" x="2019300" y="3722688"/>
          <p14:tracePt t="56467" x="2019300" y="3729038"/>
          <p14:tracePt t="56475" x="2012950" y="3729038"/>
          <p14:tracePt t="56485" x="2012950" y="3735388"/>
          <p14:tracePt t="56512" x="2006600" y="3735388"/>
          <p14:tracePt t="56515" x="2006600" y="3741738"/>
          <p14:tracePt t="56523" x="2006600" y="3748088"/>
          <p14:tracePt t="56528" x="2000250" y="3748088"/>
          <p14:tracePt t="56538" x="2000250" y="3754438"/>
          <p14:tracePt t="56540" x="1993900" y="3754438"/>
          <p14:tracePt t="56550" x="1987550" y="3760788"/>
          <p14:tracePt t="56557" x="1981200" y="3760788"/>
          <p14:tracePt t="56561" x="1981200" y="3767138"/>
          <p14:tracePt t="56562" x="1974850" y="3767138"/>
          <p14:tracePt t="56564" x="1974850" y="3773488"/>
          <p14:tracePt t="56568" x="1968500" y="3773488"/>
          <p14:tracePt t="56571" x="1968500" y="3779838"/>
          <p14:tracePt t="56572" x="1962150" y="3779838"/>
          <p14:tracePt t="56575" x="1962150" y="3786188"/>
          <p14:tracePt t="56578" x="1949450" y="3786188"/>
          <p14:tracePt t="56580" x="1949450" y="3792538"/>
          <p14:tracePt t="56583" x="1943100" y="3792538"/>
          <p14:tracePt t="56585" x="1943100" y="3798888"/>
          <p14:tracePt t="56586" x="1936750" y="3798888"/>
          <p14:tracePt t="56590" x="1930400" y="3805238"/>
          <p14:tracePt t="56594" x="1924050" y="3805238"/>
          <p14:tracePt t="56595" x="1924050" y="3811588"/>
          <p14:tracePt t="56597" x="1917700" y="3811588"/>
          <p14:tracePt t="56601" x="1911350" y="3817938"/>
          <p14:tracePt t="56605" x="1905000" y="3817938"/>
          <p14:tracePt t="56612" x="1898650" y="3824288"/>
          <p14:tracePt t="56613" x="1892300" y="3824288"/>
          <p14:tracePt t="56617" x="1885950" y="3824288"/>
          <p14:tracePt t="56619" x="1885950" y="3830638"/>
          <p14:tracePt t="56623" x="1879600" y="3830638"/>
          <p14:tracePt t="56628" x="1873250" y="3830638"/>
          <p14:tracePt t="56632" x="1873250" y="3836988"/>
          <p14:tracePt t="56635" x="1866900" y="3836988"/>
          <p14:tracePt t="56641" x="1860550" y="3836988"/>
          <p14:tracePt t="56649" x="1854200" y="3836988"/>
          <p14:tracePt t="56655" x="1847850" y="3836988"/>
          <p14:tracePt t="56661" x="1841500" y="3836988"/>
          <p14:tracePt t="56665" x="1835150" y="3836988"/>
          <p14:tracePt t="56668" x="1828800" y="3836988"/>
          <p14:tracePt t="56673" x="1822450" y="3836988"/>
          <p14:tracePt t="56678" x="1809750" y="3843338"/>
          <p14:tracePt t="56682" x="1803400" y="3843338"/>
          <p14:tracePt t="56685" x="1797050" y="3843338"/>
          <p14:tracePt t="56686" x="1790700" y="3843338"/>
          <p14:tracePt t="56688" x="1784350" y="3843338"/>
          <p14:tracePt t="56690" x="1778000" y="3849688"/>
          <p14:tracePt t="56694" x="1771650" y="3849688"/>
          <p14:tracePt t="56695" x="1765300" y="3849688"/>
          <p14:tracePt t="56698" x="1758950" y="3856038"/>
          <p14:tracePt t="56700" x="1746250" y="3856038"/>
          <p14:tracePt t="56702" x="1739900" y="3856038"/>
          <p14:tracePt t="56705" x="1733550" y="3862388"/>
          <p14:tracePt t="56706" x="1727200" y="3862388"/>
          <p14:tracePt t="56707" x="1720850" y="3862388"/>
          <p14:tracePt t="56712" x="1708150" y="3868738"/>
          <p14:tracePt t="56713" x="1695450" y="3875088"/>
          <p14:tracePt t="56716" x="1689100" y="3875088"/>
          <p14:tracePt t="56718" x="1676400" y="3875088"/>
          <p14:tracePt t="56720" x="1670050" y="3881438"/>
          <p14:tracePt t="56722" x="1663700" y="3881438"/>
          <p14:tracePt t="56723" x="1657350" y="3881438"/>
          <p14:tracePt t="56725" x="1651000" y="3887788"/>
          <p14:tracePt t="56728" x="1638300" y="3887788"/>
          <p14:tracePt t="56729" x="1631950" y="3887788"/>
          <p14:tracePt t="56732" x="1619250" y="3894138"/>
          <p14:tracePt t="56734" x="1612900" y="3894138"/>
          <p14:tracePt t="56737" x="1598613" y="3894138"/>
          <p14:tracePt t="56740" x="1592263" y="3900488"/>
          <p14:tracePt t="56742" x="1585913" y="3900488"/>
          <p14:tracePt t="56747" x="1566863" y="3900488"/>
          <p14:tracePt t="56751" x="1560513" y="3906838"/>
          <p14:tracePt t="56752" x="1554163" y="3906838"/>
          <p14:tracePt t="56756" x="1547813" y="3906838"/>
          <p14:tracePt t="56762" x="1535113" y="3906838"/>
          <p14:tracePt t="56766" x="1528763" y="3906838"/>
          <p14:tracePt t="56768" x="1522413" y="3906838"/>
          <p14:tracePt t="56772" x="1516063" y="3906838"/>
          <p14:tracePt t="56778" x="1509713" y="3906838"/>
          <p14:tracePt t="56779" x="1503363" y="3906838"/>
          <p14:tracePt t="56780" x="1497013" y="3906838"/>
          <p14:tracePt t="56784" x="1490663" y="3906838"/>
          <p14:tracePt t="56785" x="1484313" y="3906838"/>
          <p14:tracePt t="56788" x="1477963" y="3906838"/>
          <p14:tracePt t="56789" x="1471613" y="3906838"/>
          <p14:tracePt t="56794" x="1458913" y="3906838"/>
          <p14:tracePt t="56797" x="1452563" y="3906838"/>
          <p14:tracePt t="56799" x="1446213" y="3906838"/>
          <p14:tracePt t="56800" x="1439863" y="3906838"/>
          <p14:tracePt t="56802" x="1433513" y="3906838"/>
          <p14:tracePt t="56804" x="1427163" y="3906838"/>
          <p14:tracePt t="56805" x="1420813" y="3906838"/>
          <p14:tracePt t="56808" x="1414463" y="3906838"/>
          <p14:tracePt t="56811" x="1401763" y="3906838"/>
          <p14:tracePt t="56813" x="1395413" y="3906838"/>
          <p14:tracePt t="56815" x="1389063" y="3906838"/>
          <p14:tracePt t="56816" x="1382713" y="3906838"/>
          <p14:tracePt t="56818" x="1376363" y="3906838"/>
          <p14:tracePt t="56820" x="1370013" y="3906838"/>
          <p14:tracePt t="56821" x="1363663" y="3906838"/>
          <p14:tracePt t="56823" x="1357313" y="3906838"/>
          <p14:tracePt t="56827" x="1350963" y="3906838"/>
          <p14:tracePt t="56828" x="1344613" y="3906838"/>
          <p14:tracePt t="56831" x="1338263" y="3906838"/>
          <p14:tracePt t="56834" x="1331913" y="3913188"/>
          <p14:tracePt t="56836" x="1325563" y="3913188"/>
          <p14:tracePt t="56839" x="1319213" y="3913188"/>
          <p14:tracePt t="56844" x="1312863" y="3913188"/>
          <p14:tracePt t="56845" x="1306513" y="3913188"/>
          <p14:tracePt t="56851" x="1300163" y="3913188"/>
          <p14:tracePt t="56852" x="1300163" y="3919538"/>
          <p14:tracePt t="56854" x="1293813" y="3919538"/>
          <p14:tracePt t="56857" x="1287463" y="3919538"/>
          <p14:tracePt t="56861" x="1281113" y="3919538"/>
          <p14:tracePt t="56865" x="1274763" y="3919538"/>
          <p14:tracePt t="56866" x="1274763" y="3925888"/>
          <p14:tracePt t="56868" x="1268413" y="3925888"/>
          <p14:tracePt t="56870" x="1262063" y="3925888"/>
          <p14:tracePt t="56874" x="1255713" y="3925888"/>
          <p14:tracePt t="56878" x="1249363" y="3932238"/>
          <p14:tracePt t="56881" x="1243013" y="3932238"/>
          <p14:tracePt t="56886" x="1236663" y="3932238"/>
          <p14:tracePt t="56895" x="1217613" y="3938588"/>
          <p14:tracePt t="56898" x="1211263" y="3938588"/>
          <p14:tracePt t="56901" x="1204913" y="3938588"/>
          <p14:tracePt t="56904" x="1198563" y="3938588"/>
          <p14:tracePt t="56912" x="1185863" y="3938588"/>
          <p14:tracePt t="56915" x="1179513" y="3938588"/>
          <p14:tracePt t="56920" x="1173163" y="3938588"/>
          <p14:tracePt t="56922" x="1166813" y="3944938"/>
          <p14:tracePt t="56928" x="1160463" y="3944938"/>
          <p14:tracePt t="56931" x="1154113" y="3944938"/>
          <p14:tracePt t="56936" x="1147763" y="3944938"/>
          <p14:tracePt t="56940" x="1139825" y="3944938"/>
          <p14:tracePt t="56949" x="1133475" y="3951288"/>
          <p14:tracePt t="56955" x="1127125" y="3951288"/>
          <p14:tracePt t="56971" x="1120775" y="3951288"/>
          <p14:tracePt t="56987" x="1120775" y="3957638"/>
          <p14:tracePt t="56988" x="1114425" y="3957638"/>
          <p14:tracePt t="56999" x="1108075" y="3957638"/>
          <p14:tracePt t="57001" x="1108075" y="3963988"/>
          <p14:tracePt t="57007" x="1101725" y="3963988"/>
          <p14:tracePt t="57016" x="1095375" y="3963988"/>
          <p14:tracePt t="57027" x="1089025" y="3963988"/>
          <p14:tracePt t="57061" x="1082675" y="3963988"/>
          <p14:tracePt t="57069" x="1082675" y="3970338"/>
          <p14:tracePt t="57090" x="1082675" y="3976688"/>
          <p14:tracePt t="57106" x="1082675" y="3983038"/>
          <p14:tracePt t="57118" x="1082675" y="3989388"/>
          <p14:tracePt t="57123" x="1089025" y="3989388"/>
          <p14:tracePt t="57134" x="1095375" y="3995738"/>
          <p14:tracePt t="57145" x="1101725" y="3995738"/>
          <p14:tracePt t="57147" x="1101725" y="4002088"/>
          <p14:tracePt t="57153" x="1108075" y="4002088"/>
          <p14:tracePt t="57161" x="1114425" y="4002088"/>
          <p14:tracePt t="57166" x="1120775" y="4002088"/>
          <p14:tracePt t="57170" x="1127125" y="4008438"/>
          <p14:tracePt t="57177" x="1133475" y="4008438"/>
          <p14:tracePt t="57178" x="1139825" y="4008438"/>
          <p14:tracePt t="57182" x="1147763" y="4008438"/>
          <p14:tracePt t="57185" x="1154113" y="4008438"/>
          <p14:tracePt t="57189" x="1160463" y="4008438"/>
          <p14:tracePt t="57194" x="1166813" y="4008438"/>
          <p14:tracePt t="57195" x="1173163" y="4008438"/>
          <p14:tracePt t="57199" x="1179513" y="4008438"/>
          <p14:tracePt t="57201" x="1185863" y="4008438"/>
          <p14:tracePt t="57204" x="1192213" y="4008438"/>
          <p14:tracePt t="57206" x="1198563" y="4008438"/>
          <p14:tracePt t="57211" x="1204913" y="4008438"/>
          <p14:tracePt t="57212" x="1211263" y="4008438"/>
          <p14:tracePt t="57216" x="1217613" y="4008438"/>
          <p14:tracePt t="57218" x="1223963" y="4008438"/>
          <p14:tracePt t="57221" x="1230313" y="4008438"/>
          <p14:tracePt t="57224" x="1236663" y="4008438"/>
          <p14:tracePt t="57232" x="1243013" y="4008438"/>
          <p14:tracePt t="57237" x="1249363" y="4008438"/>
          <p14:tracePt t="57240" x="1255713" y="4008438"/>
          <p14:tracePt t="57245" x="1268413" y="4008438"/>
          <p14:tracePt t="57251" x="1274763" y="4008438"/>
          <p14:tracePt t="57253" x="1281113" y="4008438"/>
          <p14:tracePt t="57255" x="1287463" y="4008438"/>
          <p14:tracePt t="57261" x="1300163" y="4008438"/>
          <p14:tracePt t="57265" x="1306513" y="4008438"/>
          <p14:tracePt t="57267" x="1312863" y="4008438"/>
          <p14:tracePt t="57270" x="1319213" y="4008438"/>
          <p14:tracePt t="57272" x="1325563" y="4008438"/>
          <p14:tracePt t="57277" x="1331913" y="4008438"/>
          <p14:tracePt t="57278" x="1338263" y="4008438"/>
          <p14:tracePt t="57282" x="1344613" y="4008438"/>
          <p14:tracePt t="57284" x="1350963" y="4008438"/>
          <p14:tracePt t="57286" x="1357313" y="4008438"/>
          <p14:tracePt t="57288" x="1363663" y="4008438"/>
          <p14:tracePt t="57290" x="1370013" y="4008438"/>
          <p14:tracePt t="57294" x="1376363" y="4008438"/>
          <p14:tracePt t="57295" x="1382713" y="4008438"/>
          <p14:tracePt t="57299" x="1389063" y="4008438"/>
          <p14:tracePt t="57301" x="1395413" y="4008438"/>
          <p14:tracePt t="57302" x="1401763" y="4008438"/>
          <p14:tracePt t="57305" x="1408113" y="4008438"/>
          <p14:tracePt t="57307" x="1414463" y="4008438"/>
          <p14:tracePt t="57311" x="1420813" y="4008438"/>
          <p14:tracePt t="57312" x="1427163" y="4008438"/>
          <p14:tracePt t="57315" x="1433513" y="4008438"/>
          <p14:tracePt t="57317" x="1439863" y="4008438"/>
          <p14:tracePt t="57319" x="1446213" y="4008438"/>
          <p14:tracePt t="57322" x="1452563" y="4008438"/>
          <p14:tracePt t="57325" x="1458913" y="4008438"/>
          <p14:tracePt t="57328" x="1465263" y="4008438"/>
          <p14:tracePt t="57331" x="1471613" y="4008438"/>
          <p14:tracePt t="57333" x="1477963" y="4008438"/>
          <p14:tracePt t="57337" x="1484313" y="4008438"/>
          <p14:tracePt t="57341" x="1490663" y="4008438"/>
          <p14:tracePt t="57344" x="1497013" y="4008438"/>
          <p14:tracePt t="57349" x="1503363" y="4008438"/>
          <p14:tracePt t="57352" x="1509713" y="4008438"/>
          <p14:tracePt t="57356" x="1516063" y="4008438"/>
          <p14:tracePt t="57361" x="1522413" y="4008438"/>
          <p14:tracePt t="57364" x="1528763" y="4008438"/>
          <p14:tracePt t="57367" x="1535113" y="4008438"/>
          <p14:tracePt t="57371" x="1541463" y="4008438"/>
          <p14:tracePt t="57373" x="1547813" y="4008438"/>
          <p14:tracePt t="57377" x="1554163" y="4008438"/>
          <p14:tracePt t="57379" x="1560513" y="4008438"/>
          <p14:tracePt t="57383" x="1566863" y="4008438"/>
          <p14:tracePt t="57384" x="1573213" y="4008438"/>
          <p14:tracePt t="57387" x="1579563" y="4008438"/>
          <p14:tracePt t="57389" x="1585913" y="4008438"/>
          <p14:tracePt t="57394" x="1598613" y="4008438"/>
          <p14:tracePt t="57396" x="1606550" y="4008438"/>
          <p14:tracePt t="57399" x="1612900" y="4008438"/>
          <p14:tracePt t="57401" x="1619250" y="4008438"/>
          <p14:tracePt t="57402" x="1625600" y="4008438"/>
          <p14:tracePt t="57404" x="1631950" y="4008438"/>
          <p14:tracePt t="57406" x="1638300" y="4008438"/>
          <p14:tracePt t="57411" x="1657350" y="4008438"/>
          <p14:tracePt t="57413" x="1663700" y="4008438"/>
          <p14:tracePt t="57416" x="1670050" y="4008438"/>
          <p14:tracePt t="57417" x="1676400" y="4008438"/>
          <p14:tracePt t="57418" x="1682750" y="4014788"/>
          <p14:tracePt t="57420" x="1689100" y="4014788"/>
          <p14:tracePt t="57421" x="1695450" y="4014788"/>
          <p14:tracePt t="57423" x="1701800" y="4014788"/>
          <p14:tracePt t="57425" x="1708150" y="4014788"/>
          <p14:tracePt t="57428" x="1720850" y="4014788"/>
          <p14:tracePt t="57431" x="1727200" y="4014788"/>
          <p14:tracePt t="57433" x="1739900" y="4014788"/>
          <p14:tracePt t="57434" x="1746250" y="4014788"/>
          <p14:tracePt t="57436" x="1752600" y="4014788"/>
          <p14:tracePt t="57437" x="1758950" y="4014788"/>
          <p14:tracePt t="57438" x="1765300" y="4014788"/>
          <p14:tracePt t="57439" x="1778000" y="4014788"/>
          <p14:tracePt t="57441" x="1778000" y="4021138"/>
          <p14:tracePt t="57445" x="1803400" y="4021138"/>
          <p14:tracePt t="57446" x="1809750" y="4021138"/>
          <p14:tracePt t="57448" x="1822450" y="4021138"/>
          <p14:tracePt t="57450" x="1828800" y="4021138"/>
          <p14:tracePt t="57451" x="1835150" y="4021138"/>
          <p14:tracePt t="57452" x="1841500" y="4021138"/>
          <p14:tracePt t="57453" x="1847850" y="4021138"/>
          <p14:tracePt t="57454" x="1854200" y="4027488"/>
          <p14:tracePt t="57456" x="1860550" y="4027488"/>
          <p14:tracePt t="57458" x="1866900" y="4027488"/>
          <p14:tracePt t="57461" x="1885950" y="4027488"/>
          <p14:tracePt t="57463" x="1898650" y="4027488"/>
          <p14:tracePt t="57465" x="1905000" y="4027488"/>
          <p14:tracePt t="57467" x="1911350" y="4027488"/>
          <p14:tracePt t="57468" x="1924050" y="4027488"/>
          <p14:tracePt t="57470" x="1930400" y="4027488"/>
          <p14:tracePt t="57472" x="1936750" y="4027488"/>
          <p14:tracePt t="57473" x="1943100" y="4027488"/>
          <p14:tracePt t="57477" x="1955800" y="4027488"/>
          <p14:tracePt t="57479" x="1962150" y="4027488"/>
          <p14:tracePt t="57482" x="1968500" y="4027488"/>
          <p14:tracePt t="57484" x="1974850" y="4027488"/>
          <p14:tracePt t="57487" x="1981200" y="4027488"/>
          <p14:tracePt t="57490" x="1987550" y="4027488"/>
          <p14:tracePt t="57611" x="1993900" y="4027488"/>
          <p14:tracePt t="57798" x="1987550" y="4027488"/>
          <p14:tracePt t="57817" x="1981200" y="4027488"/>
          <p14:tracePt t="57833" x="1974850" y="4027488"/>
          <p14:tracePt t="57836" x="1974850" y="4021138"/>
          <p14:tracePt t="57845" x="1968500" y="4021138"/>
          <p14:tracePt t="57861" x="1962150" y="4021138"/>
          <p14:tracePt t="57872" x="1955800" y="4021138"/>
          <p14:tracePt t="57883" x="1949450" y="4021138"/>
          <p14:tracePt t="57892" x="1943100" y="4014788"/>
          <p14:tracePt t="57898" x="1936750" y="4014788"/>
          <p14:tracePt t="57903" x="1930400" y="4014788"/>
          <p14:tracePt t="57912" x="1924050" y="4014788"/>
          <p14:tracePt t="57915" x="1917700" y="4014788"/>
          <p14:tracePt t="57921" x="1911350" y="4014788"/>
          <p14:tracePt t="57925" x="1905000" y="4008438"/>
          <p14:tracePt t="57929" x="1898650" y="4008438"/>
          <p14:tracePt t="57935" x="1892300" y="4008438"/>
          <p14:tracePt t="57937" x="1892300" y="4002088"/>
          <p14:tracePt t="57938" x="1885950" y="4002088"/>
          <p14:tracePt t="57944" x="1879600" y="4002088"/>
          <p14:tracePt t="57945" x="1873250" y="4002088"/>
          <p14:tracePt t="57949" x="1866900" y="4002088"/>
          <p14:tracePt t="57951" x="1866900" y="3995738"/>
          <p14:tracePt t="57952" x="1860550" y="3995738"/>
          <p14:tracePt t="57954" x="1854200" y="3995738"/>
          <p14:tracePt t="57961" x="1847850" y="3989388"/>
          <p14:tracePt t="57963" x="1841500" y="3989388"/>
          <p14:tracePt t="57967" x="1835150" y="3989388"/>
          <p14:tracePt t="57972" x="1828800" y="3989388"/>
          <p14:tracePt t="57978" x="1822450" y="3989388"/>
          <p14:tracePt t="57984" x="1816100" y="3989388"/>
          <p14:tracePt t="57990" x="1809750" y="3983038"/>
          <p14:tracePt t="57997" x="1803400" y="3983038"/>
          <p14:tracePt t="58003" x="1797050" y="3983038"/>
          <p14:tracePt t="58008" x="1790700" y="3983038"/>
          <p14:tracePt t="58012" x="1784350" y="3983038"/>
          <p14:tracePt t="58017" x="1778000" y="3983038"/>
          <p14:tracePt t="58019" x="1771650" y="3983038"/>
          <p14:tracePt t="58023" x="1765300" y="3983038"/>
          <p14:tracePt t="58027" x="1758950" y="3983038"/>
          <p14:tracePt t="58031" x="1752600" y="3983038"/>
          <p14:tracePt t="58035" x="1746250" y="3983038"/>
          <p14:tracePt t="58037" x="1739900" y="3983038"/>
          <p14:tracePt t="58044" x="1733550" y="3983038"/>
          <p14:tracePt t="58045" x="1727200" y="3983038"/>
          <p14:tracePt t="58049" x="1720850" y="3983038"/>
          <p14:tracePt t="58051" x="1714500" y="3983038"/>
          <p14:tracePt t="58054" x="1708150" y="3983038"/>
          <p14:tracePt t="58058" x="1701800" y="3983038"/>
          <p14:tracePt t="58061" x="1695450" y="3983038"/>
          <p14:tracePt t="58065" x="1689100" y="3983038"/>
          <p14:tracePt t="58069" x="1682750" y="3983038"/>
          <p14:tracePt t="58073" x="1676400" y="3983038"/>
          <p14:tracePt t="58080" x="1670050" y="3983038"/>
          <p14:tracePt t="58094" x="1663700" y="3983038"/>
          <p14:tracePt t="58115" x="1657350" y="3983038"/>
          <p14:tracePt t="58121" x="1651000" y="3983038"/>
          <p14:tracePt t="58130" x="1644650" y="3983038"/>
          <p14:tracePt t="58134" x="1638300" y="3983038"/>
          <p14:tracePt t="58144" x="1631950" y="3976688"/>
          <p14:tracePt t="58145" x="1625600" y="3976688"/>
          <p14:tracePt t="58152" x="1619250" y="3976688"/>
          <p14:tracePt t="58157" x="1612900" y="3976688"/>
          <p14:tracePt t="58167" x="1606550" y="3976688"/>
          <p14:tracePt t="58194" x="1598613" y="3976688"/>
          <p14:tracePt t="58232" x="1592263" y="3976688"/>
          <p14:tracePt t="58245" x="1585913" y="3976688"/>
          <p14:tracePt t="58251" x="1579563" y="3976688"/>
          <p14:tracePt t="58267" x="1573213" y="3976688"/>
          <p14:tracePt t="58281" x="1566863" y="3976688"/>
          <p14:tracePt t="58315" x="1566863" y="3983038"/>
          <p14:tracePt t="58362" x="1560513" y="3983038"/>
          <p14:tracePt t="58602" x="1560513" y="3989388"/>
          <p14:tracePt t="58676" x="1560513" y="3995738"/>
          <p14:tracePt t="58707" x="1566863" y="3995738"/>
          <p14:tracePt t="59001" x="1573213" y="3995738"/>
          <p14:tracePt t="59016" x="1579563" y="3995738"/>
          <p14:tracePt t="59031" x="1585913" y="3995738"/>
          <p14:tracePt t="59142" x="1592263" y="3995738"/>
          <p14:tracePt t="59459" x="1592263" y="4002088"/>
          <p14:tracePt t="59468" x="1598613" y="4002088"/>
          <p14:tracePt t="59470" x="1598613" y="4008438"/>
          <p14:tracePt t="59493" x="1598613" y="4014788"/>
          <p14:tracePt t="59673" x="1598613" y="4021138"/>
          <p14:tracePt t="59685" x="1598613" y="4027488"/>
          <p14:tracePt t="59701" x="1598613" y="4033838"/>
          <p14:tracePt t="59704" x="1592263" y="4033838"/>
          <p14:tracePt t="59719" x="1585913" y="4033838"/>
          <p14:tracePt t="59721" x="1585913" y="4040188"/>
          <p14:tracePt t="59730" x="1579563" y="4040188"/>
          <p14:tracePt t="59745" x="1579563" y="4046538"/>
          <p14:tracePt t="59881" x="1573213" y="4046538"/>
          <p14:tracePt t="59895" x="1573213" y="4052888"/>
          <p14:tracePt t="59915" x="1573213" y="4059238"/>
          <p14:tracePt t="59932" x="1566863" y="4059238"/>
          <p14:tracePt t="59934" x="1566863" y="4065588"/>
          <p14:tracePt t="59950" x="1566863" y="4073525"/>
          <p14:tracePt t="59972" x="1566863" y="4079875"/>
          <p14:tracePt t="60089" x="1566863" y="4086225"/>
          <p14:tracePt t="60120" x="1566863" y="4092575"/>
          <p14:tracePt t="60179" x="1573213" y="4092575"/>
          <p14:tracePt t="60188" x="1579563" y="4092575"/>
          <p14:tracePt t="60200" x="1585913" y="4092575"/>
          <p14:tracePt t="60210" x="1592263" y="4092575"/>
          <p14:tracePt t="60226" x="1598613" y="4092575"/>
          <p14:tracePt t="60236" x="1598613" y="4098925"/>
          <p14:tracePt t="60299" x="1606550" y="4098925"/>
          <p14:tracePt t="60396" x="1612900" y="4098925"/>
          <p14:tracePt t="60405" x="1612900" y="4105275"/>
          <p14:tracePt t="60410" x="1619250" y="4105275"/>
          <p14:tracePt t="60418" x="1619250" y="4111625"/>
          <p14:tracePt t="60431" x="1625600" y="4111625"/>
          <p14:tracePt t="60467" x="1625600" y="4117975"/>
          <p14:tracePt t="60470" x="1631950" y="4117975"/>
          <p14:tracePt t="60477" x="1638300" y="4124325"/>
          <p14:tracePt t="60480" x="1644650" y="4124325"/>
          <p14:tracePt t="60483" x="1651000" y="4130675"/>
          <p14:tracePt t="60487" x="1657350" y="4130675"/>
          <p14:tracePt t="60488" x="1657350" y="4137025"/>
          <p14:tracePt t="60490" x="1663700" y="4137025"/>
          <p14:tracePt t="60494" x="1670050" y="4143375"/>
          <p14:tracePt t="60495" x="1676400" y="4143375"/>
          <p14:tracePt t="60497" x="1682750" y="4149725"/>
          <p14:tracePt t="60500" x="1689100" y="4156075"/>
          <p14:tracePt t="60503" x="1695450" y="4156075"/>
          <p14:tracePt t="60505" x="1701800" y="4156075"/>
          <p14:tracePt t="60506" x="1701800" y="4162425"/>
          <p14:tracePt t="60508" x="1708150" y="4162425"/>
          <p14:tracePt t="60510" x="1714500" y="4168775"/>
          <p14:tracePt t="60512" x="1720850" y="4168775"/>
          <p14:tracePt t="60513" x="1727200" y="4168775"/>
          <p14:tracePt t="60515" x="1733550" y="4175125"/>
          <p14:tracePt t="60517" x="1733550" y="4181475"/>
          <p14:tracePt t="60518" x="1739900" y="4181475"/>
          <p14:tracePt t="60519" x="1746250" y="4181475"/>
          <p14:tracePt t="60522" x="1752600" y="4187825"/>
          <p14:tracePt t="60527" x="1758950" y="4187825"/>
          <p14:tracePt t="60528" x="1765300" y="4187825"/>
          <p14:tracePt t="60530" x="1765300" y="4194175"/>
          <p14:tracePt t="60531" x="1771650" y="4194175"/>
          <p14:tracePt t="60535" x="1778000" y="4194175"/>
          <p14:tracePt t="60539" x="1778000" y="4200525"/>
          <p14:tracePt t="60541" x="1784350" y="4200525"/>
          <p14:tracePt t="60636" x="1778000" y="4200525"/>
          <p14:tracePt t="60642" x="1771650" y="4200525"/>
          <p14:tracePt t="60648" x="1765300" y="4200525"/>
          <p14:tracePt t="60652" x="1758950" y="4200525"/>
          <p14:tracePt t="60656" x="1752600" y="4200525"/>
          <p14:tracePt t="60660" x="1746250" y="4200525"/>
          <p14:tracePt t="60665" x="1739900" y="4200525"/>
          <p14:tracePt t="60668" x="1733550" y="4200525"/>
          <p14:tracePt t="60672" x="1727200" y="4200525"/>
          <p14:tracePt t="60676" x="1720850" y="4200525"/>
          <p14:tracePt t="60680" x="1714500" y="4200525"/>
          <p14:tracePt t="60683" x="1708150" y="4200525"/>
          <p14:tracePt t="60686" x="1701800" y="4200525"/>
          <p14:tracePt t="60691" x="1695450" y="4200525"/>
          <p14:tracePt t="60694" x="1689100" y="4200525"/>
          <p14:tracePt t="60697" x="1682750" y="4200525"/>
          <p14:tracePt t="60700" x="1676400" y="4200525"/>
          <p14:tracePt t="60704" x="1670050" y="4200525"/>
          <p14:tracePt t="60707" x="1663700" y="4200525"/>
          <p14:tracePt t="60712" x="1657350" y="4200525"/>
          <p14:tracePt t="60716" x="1651000" y="4200525"/>
          <p14:tracePt t="60719" x="1644650" y="4200525"/>
          <p14:tracePt t="60723" x="1638300" y="4200525"/>
          <p14:tracePt t="60727" x="1631950" y="4200525"/>
          <p14:tracePt t="60731" x="1625600" y="4200525"/>
          <p14:tracePt t="60734" x="1619250" y="4200525"/>
          <p14:tracePt t="60736" x="1612900" y="4200525"/>
          <p14:tracePt t="60740" x="1598613" y="4200525"/>
          <p14:tracePt t="60744" x="1585913" y="4200525"/>
          <p14:tracePt t="60746" x="1579563" y="4200525"/>
          <p14:tracePt t="60750" x="1573213" y="4200525"/>
          <p14:tracePt t="60753" x="1554163" y="4200525"/>
          <p14:tracePt t="60756" x="1547813" y="4200525"/>
          <p14:tracePt t="60758" x="1541463" y="4200525"/>
          <p14:tracePt t="60762" x="1522413" y="4200525"/>
          <p14:tracePt t="60765" x="1516063" y="4200525"/>
          <p14:tracePt t="60766" x="1509713" y="4200525"/>
          <p14:tracePt t="60768" x="1503363" y="4200525"/>
          <p14:tracePt t="60770" x="1497013" y="4200525"/>
          <p14:tracePt t="60772" x="1490663" y="4200525"/>
          <p14:tracePt t="60777" x="1477963" y="4200525"/>
          <p14:tracePt t="60780" x="1471613" y="4200525"/>
          <p14:tracePt t="60784" x="1465263" y="4200525"/>
          <p14:tracePt t="60794" x="1458913" y="4200525"/>
          <p14:tracePt t="60872" x="1452563" y="4200525"/>
          <p14:tracePt t="60875" x="1452563" y="4194175"/>
          <p14:tracePt t="60878" x="1446213" y="4194175"/>
          <p14:tracePt t="60879" x="1446213" y="4187825"/>
          <p14:tracePt t="60881" x="1439863" y="4187825"/>
          <p14:tracePt t="60886" x="1433513" y="4187825"/>
          <p14:tracePt t="60893" x="1427163" y="4187825"/>
          <p14:tracePt t="60895" x="1427163" y="4181475"/>
          <p14:tracePt t="60896" x="1420813" y="4181475"/>
          <p14:tracePt t="60901" x="1420813" y="4175125"/>
          <p14:tracePt t="60904" x="1414463" y="4175125"/>
          <p14:tracePt t="60908" x="1408113" y="4175125"/>
          <p14:tracePt t="60912" x="1401763" y="4175125"/>
          <p14:tracePt t="60915" x="1395413" y="4175125"/>
          <p14:tracePt t="60920" x="1389063" y="4175125"/>
          <p14:tracePt t="60923" x="1382713" y="4175125"/>
          <p14:tracePt t="60927" x="1376363" y="4168775"/>
          <p14:tracePt t="60929" x="1370013" y="4168775"/>
          <p14:tracePt t="60931" x="1363663" y="4168775"/>
          <p14:tracePt t="60934" x="1357313" y="4168775"/>
          <p14:tracePt t="60935" x="1350963" y="4168775"/>
          <p14:tracePt t="60938" x="1344613" y="4168775"/>
          <p14:tracePt t="60940" x="1338263" y="4168775"/>
          <p14:tracePt t="60944" x="1331913" y="4168775"/>
          <p14:tracePt t="60946" x="1325563" y="4168775"/>
          <p14:tracePt t="60947" x="1319213" y="4162425"/>
          <p14:tracePt t="60950" x="1312863" y="4162425"/>
          <p14:tracePt t="60951" x="1306513" y="4162425"/>
          <p14:tracePt t="60953" x="1300163" y="4162425"/>
          <p14:tracePt t="60955" x="1293813" y="4162425"/>
          <p14:tracePt t="60957" x="1287463" y="4156075"/>
          <p14:tracePt t="60961" x="1274763" y="4156075"/>
          <p14:tracePt t="60962" x="1268413" y="4156075"/>
          <p14:tracePt t="60965" x="1262063" y="4156075"/>
          <p14:tracePt t="60966" x="1255713" y="4156075"/>
          <p14:tracePt t="60968" x="1249363" y="4156075"/>
          <p14:tracePt t="60969" x="1243013" y="4149725"/>
          <p14:tracePt t="60971" x="1236663" y="4149725"/>
          <p14:tracePt t="60972" x="1230313" y="4149725"/>
          <p14:tracePt t="60973" x="1230313" y="4143375"/>
          <p14:tracePt t="60977" x="1211263" y="4143375"/>
          <p14:tracePt t="60979" x="1204913" y="4143375"/>
          <p14:tracePt t="60981" x="1198563" y="4137025"/>
          <p14:tracePt t="60983" x="1192213" y="4130675"/>
          <p14:tracePt t="60984" x="1185863" y="4130675"/>
          <p14:tracePt t="60986" x="1179513" y="4130675"/>
          <p14:tracePt t="60987" x="1173163" y="4124325"/>
          <p14:tracePt t="60989" x="1166813" y="4124325"/>
          <p14:tracePt t="60991" x="1166813" y="4117975"/>
          <p14:tracePt t="60994" x="1154113" y="4111625"/>
          <p14:tracePt t="60996" x="1139825" y="4105275"/>
          <p14:tracePt t="61000" x="1133475" y="4098925"/>
          <p14:tracePt t="61001" x="1127125" y="4092575"/>
          <p14:tracePt t="61003" x="1120775" y="4092575"/>
          <p14:tracePt t="61004" x="1120775" y="4086225"/>
          <p14:tracePt t="61006" x="1114425" y="4079875"/>
          <p14:tracePt t="61007" x="1108075" y="4079875"/>
          <p14:tracePt t="61010" x="1101725" y="4073525"/>
          <p14:tracePt t="61011" x="1095375" y="4065588"/>
          <p14:tracePt t="61014" x="1089025" y="4059238"/>
          <p14:tracePt t="61016" x="1082675" y="4052888"/>
          <p14:tracePt t="61018" x="1076325" y="4046538"/>
          <p14:tracePt t="61020" x="1069975" y="4040188"/>
          <p14:tracePt t="61022" x="1063625" y="4040188"/>
          <p14:tracePt t="61024" x="1063625" y="4033838"/>
          <p14:tracePt t="61027" x="1057275" y="4027488"/>
          <p14:tracePt t="61028" x="1050925" y="4021138"/>
          <p14:tracePt t="61031" x="1050925" y="4014788"/>
          <p14:tracePt t="61033" x="1044575" y="4008438"/>
          <p14:tracePt t="61035" x="1038225" y="4002088"/>
          <p14:tracePt t="61038" x="1031875" y="3995738"/>
          <p14:tracePt t="61039" x="1031875" y="3989388"/>
          <p14:tracePt t="61041" x="1025525" y="3989388"/>
          <p14:tracePt t="61044" x="1019175" y="3976688"/>
          <p14:tracePt t="61048" x="1012825" y="3970338"/>
          <p14:tracePt t="61051" x="1012825" y="3963988"/>
          <p14:tracePt t="61052" x="1006475" y="3963988"/>
          <p14:tracePt t="61054" x="1006475" y="3957638"/>
          <p14:tracePt t="61056" x="1006475" y="3951288"/>
          <p14:tracePt t="61058" x="1000125" y="3951288"/>
          <p14:tracePt t="61061" x="1000125" y="3944938"/>
          <p14:tracePt t="61062" x="1000125" y="3938588"/>
          <p14:tracePt t="61063" x="993775" y="3932238"/>
          <p14:tracePt t="61066" x="993775" y="3925888"/>
          <p14:tracePt t="61068" x="993775" y="3919538"/>
          <p14:tracePt t="61070" x="993775" y="3913188"/>
          <p14:tracePt t="61072" x="993775" y="3906838"/>
          <p14:tracePt t="61077" x="993775" y="3894138"/>
          <p14:tracePt t="61079" x="993775" y="3881438"/>
          <p14:tracePt t="61082" x="993775" y="3875088"/>
          <p14:tracePt t="61084" x="993775" y="3868738"/>
          <p14:tracePt t="61085" x="993775" y="3862388"/>
          <p14:tracePt t="61087" x="993775" y="3856038"/>
          <p14:tracePt t="61088" x="993775" y="3849688"/>
          <p14:tracePt t="61089" x="993775" y="3843338"/>
          <p14:tracePt t="61094" x="993775" y="3824288"/>
          <p14:tracePt t="61096" x="993775" y="3817938"/>
          <p14:tracePt t="61098" x="993775" y="3805238"/>
          <p14:tracePt t="61100" x="1000125" y="3798888"/>
          <p14:tracePt t="61102" x="1000125" y="3792538"/>
          <p14:tracePt t="61103" x="1006475" y="3779838"/>
          <p14:tracePt t="61105" x="1006475" y="3773488"/>
          <p14:tracePt t="61106" x="1006475" y="3767138"/>
          <p14:tracePt t="61111" x="1012825" y="3748088"/>
          <p14:tracePt t="61112" x="1019175" y="3741738"/>
          <p14:tracePt t="61114" x="1019175" y="3735388"/>
          <p14:tracePt t="61115" x="1019175" y="3729038"/>
          <p14:tracePt t="61117" x="1025525" y="3716338"/>
          <p14:tracePt t="61119" x="1031875" y="3709988"/>
          <p14:tracePt t="61120" x="1031875" y="3703638"/>
          <p14:tracePt t="61122" x="1031875" y="3697288"/>
          <p14:tracePt t="61123" x="1038225" y="3690938"/>
          <p14:tracePt t="61127" x="1044575" y="3671888"/>
          <p14:tracePt t="61130" x="1050925" y="3659188"/>
          <p14:tracePt t="61132" x="1057275" y="3659188"/>
          <p14:tracePt t="61133" x="1063625" y="3646488"/>
          <p14:tracePt t="61135" x="1063625" y="3638550"/>
          <p14:tracePt t="61137" x="1069975" y="3632200"/>
          <p14:tracePt t="61138" x="1069975" y="3625850"/>
          <p14:tracePt t="61139" x="1076325" y="3619500"/>
          <p14:tracePt t="61144" x="1082675" y="3606800"/>
          <p14:tracePt t="61145" x="1089025" y="3600450"/>
          <p14:tracePt t="61148" x="1095375" y="3594100"/>
          <p14:tracePt t="61150" x="1101725" y="3587750"/>
          <p14:tracePt t="61151" x="1101725" y="3581400"/>
          <p14:tracePt t="61152" x="1108075" y="3581400"/>
          <p14:tracePt t="61153" x="1108075" y="3575050"/>
          <p14:tracePt t="61156" x="1114425" y="3575050"/>
          <p14:tracePt t="61157" x="1120775" y="3562350"/>
          <p14:tracePt t="61161" x="1127125" y="3556000"/>
          <p14:tracePt t="61162" x="1133475" y="3549650"/>
          <p14:tracePt t="61164" x="1139825" y="3549650"/>
          <p14:tracePt t="61168" x="1154113" y="3536950"/>
          <p14:tracePt t="61169" x="1160463" y="3536950"/>
          <p14:tracePt t="61170" x="1166813" y="3536950"/>
          <p14:tracePt t="61171" x="1173163" y="3530600"/>
          <p14:tracePt t="61173" x="1179513" y="3530600"/>
          <p14:tracePt t="61177" x="1192213" y="3524250"/>
          <p14:tracePt t="61179" x="1204913" y="3517900"/>
          <p14:tracePt t="61182" x="1211263" y="3517900"/>
          <p14:tracePt t="61183" x="1217613" y="3517900"/>
          <p14:tracePt t="61185" x="1223963" y="3511550"/>
          <p14:tracePt t="61186" x="1236663" y="3511550"/>
          <p14:tracePt t="61189" x="1243013" y="3511550"/>
          <p14:tracePt t="61190" x="1249363" y="3511550"/>
          <p14:tracePt t="61194" x="1268413" y="3505200"/>
          <p14:tracePt t="61196" x="1281113" y="3505200"/>
          <p14:tracePt t="61199" x="1293813" y="3505200"/>
          <p14:tracePt t="61200" x="1306513" y="3505200"/>
          <p14:tracePt t="61201" x="1312863" y="3505200"/>
          <p14:tracePt t="61203" x="1325563" y="3505200"/>
          <p14:tracePt t="61204" x="1331913" y="3505200"/>
          <p14:tracePt t="61205" x="1338263" y="3505200"/>
          <p14:tracePt t="61206" x="1350963" y="3505200"/>
          <p14:tracePt t="61208" x="1357313" y="3505200"/>
          <p14:tracePt t="61211" x="1376363" y="3505200"/>
          <p14:tracePt t="61213" x="1395413" y="3505200"/>
          <p14:tracePt t="61215" x="1408113" y="3505200"/>
          <p14:tracePt t="61217" x="1414463" y="3505200"/>
          <p14:tracePt t="61219" x="1433513" y="3505200"/>
          <p14:tracePt t="61220" x="1439863" y="3505200"/>
          <p14:tracePt t="61221" x="1452563" y="3505200"/>
          <p14:tracePt t="61222" x="1458913" y="3505200"/>
          <p14:tracePt t="61224" x="1465263" y="3505200"/>
          <p14:tracePt t="61227" x="1497013" y="3505200"/>
          <p14:tracePt t="61229" x="1516063" y="3505200"/>
          <p14:tracePt t="61231" x="1528763" y="3505200"/>
          <p14:tracePt t="61233" x="1554163" y="3505200"/>
          <p14:tracePt t="61236" x="1579563" y="3505200"/>
          <p14:tracePt t="61238" x="1612900" y="3505200"/>
          <p14:tracePt t="61241" x="1631950" y="3505200"/>
          <p14:tracePt t="61244" x="1663700" y="3505200"/>
          <p14:tracePt t="61247" x="1689100" y="3505200"/>
          <p14:tracePt t="61250" x="1720850" y="3505200"/>
          <p14:tracePt t="61253" x="1752600" y="3505200"/>
          <p14:tracePt t="61255" x="1784350" y="3511550"/>
          <p14:tracePt t="61257" x="1803400" y="3511550"/>
          <p14:tracePt t="61264" x="1866900" y="3517900"/>
          <p14:tracePt t="61266" x="1892300" y="3517900"/>
          <p14:tracePt t="61268" x="1911350" y="3524250"/>
          <p14:tracePt t="61269" x="1917700" y="3524250"/>
          <p14:tracePt t="61270" x="1924050" y="3524250"/>
          <p14:tracePt t="61271" x="1930400" y="3524250"/>
          <p14:tracePt t="61273" x="1949450" y="3530600"/>
          <p14:tracePt t="61277" x="1968500" y="3536950"/>
          <p14:tracePt t="61279" x="1981200" y="3536950"/>
          <p14:tracePt t="61280" x="2000250" y="3536950"/>
          <p14:tracePt t="61283" x="2006600" y="3543300"/>
          <p14:tracePt t="61284" x="2019300" y="3549650"/>
          <p14:tracePt t="61285" x="2025650" y="3549650"/>
          <p14:tracePt t="61286" x="2032000" y="3549650"/>
          <p14:tracePt t="61288" x="2038350" y="3556000"/>
          <p14:tracePt t="61289" x="2044700" y="3556000"/>
          <p14:tracePt t="61294" x="2058988" y="3562350"/>
          <p14:tracePt t="61296" x="2071688" y="3568700"/>
          <p14:tracePt t="61298" x="2078038" y="3575050"/>
          <p14:tracePt t="61300" x="2084388" y="3575050"/>
          <p14:tracePt t="61301" x="2090738" y="3581400"/>
          <p14:tracePt t="61303" x="2097088" y="3587750"/>
          <p14:tracePt t="61306" x="2103438" y="3594100"/>
          <p14:tracePt t="61311" x="2116138" y="3606800"/>
          <p14:tracePt t="61313" x="2122488" y="3613150"/>
          <p14:tracePt t="61316" x="2128838" y="3619500"/>
          <p14:tracePt t="61317" x="2128838" y="3625850"/>
          <p14:tracePt t="61319" x="2135188" y="3625850"/>
          <p14:tracePt t="61320" x="2135188" y="3632200"/>
          <p14:tracePt t="61321" x="2141538" y="3638550"/>
          <p14:tracePt t="61322" x="2141538" y="3646488"/>
          <p14:tracePt t="61323" x="2141538" y="3652838"/>
          <p14:tracePt t="61327" x="2154238" y="3665538"/>
          <p14:tracePt t="61329" x="2160588" y="3678238"/>
          <p14:tracePt t="61332" x="2160588" y="3690938"/>
          <p14:tracePt t="61334" x="2166938" y="3703638"/>
          <p14:tracePt t="61335" x="2173288" y="3709988"/>
          <p14:tracePt t="61337" x="2173288" y="3716338"/>
          <p14:tracePt t="61339" x="2179638" y="3729038"/>
          <p14:tracePt t="61340" x="2179638" y="3735388"/>
          <p14:tracePt t="61344" x="2185988" y="3748088"/>
          <p14:tracePt t="61346" x="2185988" y="3754438"/>
          <p14:tracePt t="61349" x="2185988" y="3773488"/>
          <p14:tracePt t="61350" x="2192338" y="3786188"/>
          <p14:tracePt t="61352" x="2192338" y="3792538"/>
          <p14:tracePt t="61353" x="2192338" y="3798888"/>
          <p14:tracePt t="61355" x="2192338" y="3805238"/>
          <p14:tracePt t="61356" x="2192338" y="3811588"/>
          <p14:tracePt t="61358" x="2192338" y="3817938"/>
          <p14:tracePt t="61361" x="2192338" y="3830638"/>
          <p14:tracePt t="61363" x="2192338" y="3849688"/>
          <p14:tracePt t="61365" x="2192338" y="3862388"/>
          <p14:tracePt t="61367" x="2192338" y="3868738"/>
          <p14:tracePt t="61368" x="2192338" y="3875088"/>
          <p14:tracePt t="61369" x="2192338" y="3881438"/>
          <p14:tracePt t="61371" x="2192338" y="3887788"/>
          <p14:tracePt t="61373" x="2192338" y="3894138"/>
          <p14:tracePt t="61374" x="2185988" y="3894138"/>
          <p14:tracePt t="61377" x="2179638" y="3906838"/>
          <p14:tracePt t="61379" x="2179638" y="3919538"/>
          <p14:tracePt t="61381" x="2173288" y="3932238"/>
          <p14:tracePt t="61384" x="2173288" y="3938588"/>
          <p14:tracePt t="61385" x="2166938" y="3944938"/>
          <p14:tracePt t="61387" x="2160588" y="3957638"/>
          <p14:tracePt t="61389" x="2154238" y="3963988"/>
          <p14:tracePt t="61390" x="2154238" y="3970338"/>
          <p14:tracePt t="61394" x="2147888" y="3976688"/>
          <p14:tracePt t="61396" x="2135188" y="3989388"/>
          <p14:tracePt t="61399" x="2135188" y="3995738"/>
          <p14:tracePt t="61400" x="2128838" y="4002088"/>
          <p14:tracePt t="61401" x="2122488" y="4002088"/>
          <p14:tracePt t="61402" x="2122488" y="4008438"/>
          <p14:tracePt t="61403" x="2116138" y="4008438"/>
          <p14:tracePt t="61404" x="2109788" y="4014788"/>
          <p14:tracePt t="61406" x="2103438" y="4021138"/>
          <p14:tracePt t="61410" x="2090738" y="4027488"/>
          <p14:tracePt t="61412" x="2078038" y="4033838"/>
          <p14:tracePt t="61415" x="2071688" y="4033838"/>
          <p14:tracePt t="61416" x="2065338" y="4040188"/>
          <p14:tracePt t="61418" x="2058988" y="4040188"/>
          <p14:tracePt t="61419" x="2051050" y="4046538"/>
          <p14:tracePt t="61420" x="2032000" y="4046538"/>
          <p14:tracePt t="61421" x="2032000" y="4052888"/>
          <p14:tracePt t="61422" x="2025650" y="4052888"/>
          <p14:tracePt t="61423" x="2019300" y="4052888"/>
          <p14:tracePt t="61427" x="2000250" y="4059238"/>
          <p14:tracePt t="61429" x="1993900" y="4065588"/>
          <p14:tracePt t="61432" x="1974850" y="4065588"/>
          <p14:tracePt t="61434" x="1962150" y="4073525"/>
          <p14:tracePt t="61436" x="1955800" y="4073525"/>
          <p14:tracePt t="61438" x="1949450" y="4073525"/>
          <p14:tracePt t="61439" x="1943100" y="4079875"/>
          <p14:tracePt t="61441" x="1936750" y="4079875"/>
          <p14:tracePt t="61444" x="1917700" y="4086225"/>
          <p14:tracePt t="61446" x="1905000" y="4086225"/>
          <p14:tracePt t="61448" x="1892300" y="4086225"/>
          <p14:tracePt t="61450" x="1885950" y="4086225"/>
          <p14:tracePt t="61451" x="1879600" y="4092575"/>
          <p14:tracePt t="61452" x="1873250" y="4092575"/>
          <p14:tracePt t="61454" x="1860550" y="4092575"/>
          <p14:tracePt t="61455" x="1854200" y="4098925"/>
          <p14:tracePt t="61456" x="1847850" y="4098925"/>
          <p14:tracePt t="61461" x="1822450" y="4098925"/>
          <p14:tracePt t="61463" x="1809750" y="4105275"/>
          <p14:tracePt t="61465" x="1797050" y="4105275"/>
          <p14:tracePt t="61467" x="1784350" y="4105275"/>
          <p14:tracePt t="61468" x="1778000" y="4111625"/>
          <p14:tracePt t="61469" x="1771650" y="4111625"/>
          <p14:tracePt t="61470" x="1765300" y="4111625"/>
          <p14:tracePt t="61472" x="1752600" y="4111625"/>
          <p14:tracePt t="61473" x="1746250" y="4111625"/>
          <p14:tracePt t="61478" x="1720850" y="4117975"/>
          <p14:tracePt t="61480" x="1708150" y="4117975"/>
          <p14:tracePt t="61482" x="1695450" y="4117975"/>
          <p14:tracePt t="61483" x="1689100" y="4117975"/>
          <p14:tracePt t="61484" x="1682750" y="4117975"/>
          <p14:tracePt t="61486" x="1676400" y="4117975"/>
          <p14:tracePt t="61487" x="1670050" y="4117975"/>
          <p14:tracePt t="61488" x="1663700" y="4117975"/>
          <p14:tracePt t="61490" x="1651000" y="4117975"/>
          <p14:tracePt t="61493" x="1638300" y="4117975"/>
          <p14:tracePt t="61495" x="1625600" y="4117975"/>
          <p14:tracePt t="61497" x="1612900" y="4117975"/>
          <p14:tracePt t="61499" x="1606550" y="4117975"/>
          <p14:tracePt t="61500" x="1598613" y="4117975"/>
          <p14:tracePt t="61502" x="1592263" y="4117975"/>
          <p14:tracePt t="61503" x="1585913" y="4117975"/>
          <p14:tracePt t="61504" x="1579563" y="4117975"/>
          <p14:tracePt t="61506" x="1573213" y="4117975"/>
          <p14:tracePt t="61508" x="1566863" y="4117975"/>
          <p14:tracePt t="61510" x="1554163" y="4117975"/>
          <p14:tracePt t="61513" x="1541463" y="4117975"/>
          <p14:tracePt t="61516" x="1535113" y="4117975"/>
          <p14:tracePt t="61517" x="1528763" y="4117975"/>
          <p14:tracePt t="61519" x="1522413" y="4117975"/>
          <p14:tracePt t="61520" x="1516063" y="4117975"/>
          <p14:tracePt t="61522" x="1509713" y="4117975"/>
          <p14:tracePt t="61527" x="1497013" y="4117975"/>
          <p14:tracePt t="61528" x="1490663" y="4117975"/>
          <p14:tracePt t="61532" x="1484313" y="4117975"/>
          <p14:tracePt t="61534" x="1477963" y="4111625"/>
          <p14:tracePt t="61538" x="1471613" y="4111625"/>
          <p14:tracePt t="61544" x="1465263" y="4111625"/>
          <p14:tracePt t="61547" x="1458913" y="4111625"/>
          <p14:tracePt t="61577" x="1458913" y="4105275"/>
          <p14:tracePt t="61602" x="1465263" y="4105275"/>
          <p14:tracePt t="61604" x="1465263" y="4098925"/>
          <p14:tracePt t="61658" x="1471613" y="4098925"/>
          <p14:tracePt t="61666" x="1477963" y="4098925"/>
          <p14:tracePt t="61669" x="1484313" y="4098925"/>
          <p14:tracePt t="61672" x="1490663" y="4098925"/>
          <p14:tracePt t="61674" x="1490663" y="4105275"/>
          <p14:tracePt t="61677" x="1503363" y="4111625"/>
          <p14:tracePt t="61678" x="1509713" y="4111625"/>
          <p14:tracePt t="61680" x="1516063" y="4111625"/>
          <p14:tracePt t="61682" x="1522413" y="4117975"/>
          <p14:tracePt t="61683" x="1528763" y="4117975"/>
          <p14:tracePt t="61684" x="1528763" y="4124325"/>
          <p14:tracePt t="61685" x="1535113" y="4124325"/>
          <p14:tracePt t="61686" x="1541463" y="4124325"/>
          <p14:tracePt t="61688" x="1547813" y="4124325"/>
          <p14:tracePt t="61689" x="1554163" y="4130675"/>
          <p14:tracePt t="61693" x="1573213" y="4130675"/>
          <p14:tracePt t="61695" x="1579563" y="4137025"/>
          <p14:tracePt t="61697" x="1592263" y="4137025"/>
          <p14:tracePt t="61699" x="1606550" y="4143375"/>
          <p14:tracePt t="61701" x="1619250" y="4143375"/>
          <p14:tracePt t="61704" x="1631950" y="4143375"/>
          <p14:tracePt t="61705" x="1638300" y="4143375"/>
          <p14:tracePt t="61706" x="1644650" y="4143375"/>
          <p14:tracePt t="61711" x="1663700" y="4143375"/>
          <p14:tracePt t="61714" x="1682750" y="4143375"/>
          <p14:tracePt t="61715" x="1695450" y="4143375"/>
          <p14:tracePt t="61717" x="1708150" y="4143375"/>
          <p14:tracePt t="61719" x="1727200" y="4143375"/>
          <p14:tracePt t="61720" x="1733550" y="4143375"/>
          <p14:tracePt t="61721" x="1739900" y="4143375"/>
          <p14:tracePt t="61722" x="1746250" y="4143375"/>
          <p14:tracePt t="61724" x="1752600" y="4143375"/>
          <p14:tracePt t="61728" x="1778000" y="4143375"/>
          <p14:tracePt t="61729" x="1790700" y="4143375"/>
          <p14:tracePt t="61731" x="1803400" y="4143375"/>
          <p14:tracePt t="61733" x="1816100" y="4143375"/>
          <p14:tracePt t="61736" x="1835150" y="4143375"/>
          <p14:tracePt t="61738" x="1847850" y="4143375"/>
          <p14:tracePt t="61740" x="1860550" y="4143375"/>
          <p14:tracePt t="61742" x="1866900" y="4137025"/>
          <p14:tracePt t="61746" x="1905000" y="4130675"/>
          <p14:tracePt t="61749" x="1924050" y="4130675"/>
          <p14:tracePt t="61751" x="1943100" y="4124325"/>
          <p14:tracePt t="61753" x="1955800" y="4117975"/>
          <p14:tracePt t="61756" x="1974850" y="4111625"/>
          <p14:tracePt t="61761" x="2012950" y="4111625"/>
          <p14:tracePt t="61765" x="2032000" y="4105275"/>
          <p14:tracePt t="61767" x="2051050" y="4098925"/>
          <p14:tracePt t="61769" x="2065338" y="4092575"/>
          <p14:tracePt t="61770" x="2071688" y="4092575"/>
          <p14:tracePt t="61771" x="2078038" y="4092575"/>
          <p14:tracePt t="61772" x="2084388" y="4092575"/>
          <p14:tracePt t="61774" x="2090738" y="4092575"/>
          <p14:tracePt t="61777" x="2109788" y="4086225"/>
          <p14:tracePt t="61778" x="2122488" y="4086225"/>
          <p14:tracePt t="61780" x="2135188" y="4086225"/>
          <p14:tracePt t="61783" x="2147888" y="4079875"/>
          <p14:tracePt t="61784" x="2154238" y="4079875"/>
          <p14:tracePt t="61785" x="2160588" y="4079875"/>
          <p14:tracePt t="61786" x="2166938" y="4079875"/>
          <p14:tracePt t="61788" x="2179638" y="4079875"/>
          <p14:tracePt t="61789" x="2185988" y="4073525"/>
          <p14:tracePt t="61791" x="2192338" y="4073525"/>
          <p14:tracePt t="61794" x="2217738" y="4073525"/>
          <p14:tracePt t="61796" x="2230438" y="4073525"/>
          <p14:tracePt t="61799" x="2243138" y="4073525"/>
          <p14:tracePt t="61800" x="2262188" y="4073525"/>
          <p14:tracePt t="61802" x="2274888" y="4065588"/>
          <p14:tracePt t="61803" x="2281238" y="4065588"/>
          <p14:tracePt t="61804" x="2287588" y="4065588"/>
          <p14:tracePt t="61806" x="2293938" y="4065588"/>
          <p14:tracePt t="61807" x="2300288" y="4065588"/>
          <p14:tracePt t="61811" x="2319338" y="4065588"/>
          <p14:tracePt t="61813" x="2338388" y="4065588"/>
          <p14:tracePt t="61816" x="2351088" y="4065588"/>
          <p14:tracePt t="61817" x="2363788" y="4065588"/>
          <p14:tracePt t="61819" x="2370138" y="4065588"/>
          <p14:tracePt t="61821" x="2376488" y="4065588"/>
          <p14:tracePt t="61822" x="2382838" y="4065588"/>
          <p14:tracePt t="61823" x="2389188" y="4065588"/>
          <p14:tracePt t="61827" x="2408238" y="4065588"/>
          <p14:tracePt t="61829" x="2414588" y="4065588"/>
          <p14:tracePt t="61830" x="2420938" y="4065588"/>
          <p14:tracePt t="61831" x="2427288" y="4065588"/>
          <p14:tracePt t="61833" x="2433638" y="4065588"/>
          <p14:tracePt t="61835" x="2439988" y="4065588"/>
          <p14:tracePt t="61837" x="2446338" y="4065588"/>
          <p14:tracePt t="61839" x="2452688" y="4065588"/>
          <p14:tracePt t="61843" x="2465388" y="4065588"/>
          <p14:tracePt t="61846" x="2471738" y="4065588"/>
          <p14:tracePt t="61848" x="2478088" y="4065588"/>
          <p14:tracePt t="61850" x="2484438" y="4065588"/>
          <p14:tracePt t="61853" x="2490788" y="4065588"/>
          <p14:tracePt t="61858" x="2497138" y="4065588"/>
          <p14:tracePt t="61860" x="2503488" y="4065588"/>
          <p14:tracePt t="61862" x="2509838" y="4065588"/>
          <p14:tracePt t="61865" x="2517775" y="4065588"/>
          <p14:tracePt t="61867" x="2524125" y="4065588"/>
          <p14:tracePt t="61870" x="2530475" y="4065588"/>
          <p14:tracePt t="61872" x="2536825" y="4065588"/>
          <p14:tracePt t="61892" x="2593975" y="4065588"/>
          <p14:tracePt t="61895" x="2613025" y="4065588"/>
          <p14:tracePt t="61896" x="2619375" y="4065588"/>
          <p14:tracePt t="61898" x="2625725" y="4065588"/>
          <p14:tracePt t="61900" x="2632075" y="4065588"/>
          <p14:tracePt t="61901" x="2638425" y="4065588"/>
          <p14:tracePt t="61902" x="2644775" y="4065588"/>
          <p14:tracePt t="61903" x="2651125" y="4065588"/>
          <p14:tracePt t="61904" x="2657475" y="4065588"/>
          <p14:tracePt t="61906" x="2663825" y="4065588"/>
          <p14:tracePt t="61907" x="2670175" y="4065588"/>
          <p14:tracePt t="61911" x="2682875" y="4065588"/>
          <p14:tracePt t="61913" x="2695575" y="4065588"/>
          <p14:tracePt t="61916" x="2701925" y="4065588"/>
          <p14:tracePt t="61917" x="2708275" y="4065588"/>
          <p14:tracePt t="61920" x="2714625" y="4065588"/>
          <p14:tracePt t="61922" x="2727325" y="4065588"/>
          <p14:tracePt t="61927" x="2733675" y="4065588"/>
          <p14:tracePt t="61927" x="2740025" y="4065588"/>
          <p14:tracePt t="61930" x="2746375" y="4065588"/>
          <p14:tracePt t="61932" x="2752725" y="4065588"/>
          <p14:tracePt t="61934" x="2759075" y="4065588"/>
          <p14:tracePt t="61936" x="2765425" y="4065588"/>
          <p14:tracePt t="61939" x="2771775" y="4065588"/>
          <p14:tracePt t="61944" x="2778125" y="4065588"/>
          <p14:tracePt t="61945" x="2784475" y="4065588"/>
          <p14:tracePt t="61949" x="2790825" y="4065588"/>
          <p14:tracePt t="61950" x="2797175" y="4065588"/>
          <p14:tracePt t="61954" x="2803525" y="4065588"/>
          <p14:tracePt t="61957" x="2809875" y="4065588"/>
          <p14:tracePt t="61961" x="2816225" y="4065588"/>
          <p14:tracePt t="61965" x="2822575" y="4065588"/>
          <p14:tracePt t="61968" x="2828925" y="4065588"/>
          <p14:tracePt t="61971" x="2835275" y="4065588"/>
          <p14:tracePt t="61976" x="2841625" y="4065588"/>
          <p14:tracePt t="61978" x="2847975" y="4065588"/>
          <p14:tracePt t="61982" x="2854325" y="4065588"/>
          <p14:tracePt t="61984" x="2860675" y="4065588"/>
          <p14:tracePt t="61987" x="2867025" y="4065588"/>
          <p14:tracePt t="61990" x="2873375" y="4065588"/>
          <p14:tracePt t="61993" x="2879725" y="4065588"/>
          <p14:tracePt t="61995" x="2886075" y="4065588"/>
          <p14:tracePt t="61999" x="2892425" y="4065588"/>
          <p14:tracePt t="62000" x="2898775" y="4065588"/>
          <p14:tracePt t="62003" x="2905125" y="4065588"/>
          <p14:tracePt t="62005" x="2911475" y="4065588"/>
          <p14:tracePt t="62010" x="2924175" y="4065588"/>
          <p14:tracePt t="62012" x="2930525" y="4065588"/>
          <p14:tracePt t="62015" x="2936875" y="4065588"/>
          <p14:tracePt t="62017" x="2943225" y="4065588"/>
          <p14:tracePt t="62019" x="2949575" y="4065588"/>
          <p14:tracePt t="62021" x="2955925" y="4065588"/>
          <p14:tracePt t="62023" x="2962275" y="4065588"/>
          <p14:tracePt t="62026" x="2968625" y="4065588"/>
          <p14:tracePt t="62028" x="2976563" y="4065588"/>
          <p14:tracePt t="62030" x="2982913" y="4065588"/>
          <p14:tracePt t="62033" x="2989263" y="4065588"/>
          <p14:tracePt t="62035" x="2995613" y="4065588"/>
          <p14:tracePt t="62037" x="3001963" y="4065588"/>
          <p14:tracePt t="62039" x="3008313" y="4065588"/>
          <p14:tracePt t="62044" x="3021013" y="4065588"/>
          <p14:tracePt t="62047" x="3027363" y="4059238"/>
          <p14:tracePt t="62049" x="3033713" y="4059238"/>
          <p14:tracePt t="62051" x="3040063" y="4059238"/>
          <p14:tracePt t="62053" x="3046413" y="4059238"/>
          <p14:tracePt t="62056" x="3052763" y="4059238"/>
          <p14:tracePt t="62060" x="3059113" y="4059238"/>
          <p14:tracePt t="62062" x="3065463" y="4059238"/>
          <p14:tracePt t="62065" x="3071813" y="4059238"/>
          <p14:tracePt t="62067" x="3071813" y="4052888"/>
          <p14:tracePt t="62068" x="3078163" y="4052888"/>
          <p14:tracePt t="62072" x="3084513" y="4052888"/>
          <p14:tracePt t="62077" x="3090863" y="4052888"/>
          <p14:tracePt t="62080" x="3097213" y="4052888"/>
          <p14:tracePt t="62084" x="3103563" y="4052888"/>
          <p14:tracePt t="62088" x="3109913" y="4052888"/>
          <p14:tracePt t="62094" x="3116263" y="4052888"/>
          <p14:tracePt t="62096" x="3122613" y="4052888"/>
          <p14:tracePt t="62102" x="3128963" y="4052888"/>
          <p14:tracePt t="62104" x="3128963" y="4046538"/>
          <p14:tracePt t="62110" x="3135313" y="4046538"/>
          <p14:tracePt t="62116" x="3141663" y="4046538"/>
          <p14:tracePt t="62121" x="3148013" y="4046538"/>
          <p14:tracePt t="62128" x="3154363" y="4046538"/>
          <p14:tracePt t="62129" x="3154363" y="4040188"/>
          <p14:tracePt t="62132" x="3160713" y="4040188"/>
          <p14:tracePt t="62139" x="3167063" y="4040188"/>
          <p14:tracePt t="62144" x="3173413" y="4040188"/>
          <p14:tracePt t="62150" x="3179763" y="4040188"/>
          <p14:tracePt t="62157" x="3186113" y="4040188"/>
          <p14:tracePt t="62162" x="3192463" y="4040188"/>
          <p14:tracePt t="62164" x="3192463" y="4033838"/>
          <p14:tracePt t="62170" x="3198813" y="4033838"/>
          <p14:tracePt t="62178" x="3205163" y="4033838"/>
          <p14:tracePt t="62182" x="3211513" y="4033838"/>
          <p14:tracePt t="62187" x="3217863" y="4033838"/>
          <p14:tracePt t="62194" x="3224213" y="4033838"/>
          <p14:tracePt t="62201" x="3230563" y="4033838"/>
          <p14:tracePt t="62204" x="3236913" y="4033838"/>
          <p14:tracePt t="62214" x="3249613" y="4033838"/>
          <p14:tracePt t="62219" x="3255963" y="4033838"/>
          <p14:tracePt t="62229" x="3268663" y="4033838"/>
          <p14:tracePt t="62238" x="3275013" y="4033838"/>
          <p14:tracePt t="62243" x="3281363" y="4033838"/>
          <p14:tracePt t="62250" x="3287713" y="4027488"/>
          <p14:tracePt t="62258" x="3294063" y="4027488"/>
          <p14:tracePt t="62268" x="3300413" y="4027488"/>
          <p14:tracePt t="62277" x="3306763" y="4027488"/>
          <p14:tracePt t="62287" x="3313113" y="4027488"/>
          <p14:tracePt t="62295" x="3319463" y="4027488"/>
          <p14:tracePt t="62302" x="3325813" y="4027488"/>
          <p14:tracePt t="62313" x="3332163" y="4027488"/>
          <p14:tracePt t="62314" x="3338513" y="4027488"/>
          <p14:tracePt t="62319" x="3344863" y="4021138"/>
          <p14:tracePt t="62324" x="3351213" y="4021138"/>
          <p14:tracePt t="62330" x="3357563" y="4021138"/>
          <p14:tracePt t="62334" x="3363913" y="4021138"/>
          <p14:tracePt t="62337" x="3370263" y="4021138"/>
          <p14:tracePt t="62341" x="3376613" y="4014788"/>
          <p14:tracePt t="62348" x="3382963" y="4014788"/>
          <p14:tracePt t="62349" x="3389313" y="4014788"/>
          <p14:tracePt t="62353" x="3395663" y="4014788"/>
          <p14:tracePt t="62357" x="3402013" y="4014788"/>
          <p14:tracePt t="62360" x="3402013" y="4008438"/>
          <p14:tracePt t="62363" x="3408363" y="4008438"/>
          <p14:tracePt t="62365" x="3414713" y="4008438"/>
          <p14:tracePt t="62369" x="3421063" y="4008438"/>
          <p14:tracePt t="62372" x="3427413" y="4008438"/>
          <p14:tracePt t="62377" x="3435350" y="4002088"/>
          <p14:tracePt t="62380" x="3441700" y="4002088"/>
          <p14:tracePt t="62383" x="3448050" y="3995738"/>
          <p14:tracePt t="62386" x="3454400" y="3995738"/>
          <p14:tracePt t="62390" x="3460750" y="3995738"/>
          <p14:tracePt t="62395" x="3467100" y="3995738"/>
          <p14:tracePt t="62396" x="3473450" y="3995738"/>
          <p14:tracePt t="62400" x="3479800" y="3995738"/>
          <p14:tracePt t="62401" x="3479800" y="3989388"/>
          <p14:tracePt t="62403" x="3486150" y="3989388"/>
          <p14:tracePt t="62407" x="3492500" y="3989388"/>
          <p14:tracePt t="62411" x="3498850" y="3983038"/>
          <p14:tracePt t="62413" x="3505200" y="3983038"/>
          <p14:tracePt t="62415" x="3511550" y="3983038"/>
          <p14:tracePt t="62419" x="3517900" y="3983038"/>
          <p14:tracePt t="62422" x="3524250" y="3983038"/>
          <p14:tracePt t="62428" x="3536950" y="3976688"/>
          <p14:tracePt t="62431" x="3543300" y="3976688"/>
          <p14:tracePt t="62433" x="3549650" y="3976688"/>
          <p14:tracePt t="62436" x="3556000" y="3970338"/>
          <p14:tracePt t="62441" x="3562350" y="3970338"/>
          <p14:tracePt t="62445" x="3575050" y="3970338"/>
          <p14:tracePt t="62447" x="3581400" y="3970338"/>
          <p14:tracePt t="62451" x="3587750" y="3970338"/>
          <p14:tracePt t="62453" x="3594100" y="3970338"/>
          <p14:tracePt t="62455" x="3600450" y="3970338"/>
          <p14:tracePt t="62456" x="3606800" y="3963988"/>
          <p14:tracePt t="62461" x="3619500" y="3963988"/>
          <p14:tracePt t="62463" x="3625850" y="3963988"/>
          <p14:tracePt t="62465" x="3632200" y="3963988"/>
          <p14:tracePt t="62467" x="3638550" y="3963988"/>
          <p14:tracePt t="62469" x="3644900" y="3963988"/>
          <p14:tracePt t="62471" x="3651250" y="3963988"/>
          <p14:tracePt t="62472" x="3657600" y="3963988"/>
          <p14:tracePt t="62476" x="3670300" y="3963988"/>
          <p14:tracePt t="62478" x="3676650" y="3963988"/>
          <p14:tracePt t="62480" x="3683000" y="3957638"/>
          <p14:tracePt t="62482" x="3689350" y="3957638"/>
          <p14:tracePt t="62483" x="3695700" y="3957638"/>
          <p14:tracePt t="62485" x="3702050" y="3957638"/>
          <p14:tracePt t="62486" x="3708400" y="3957638"/>
          <p14:tracePt t="62488" x="3714750" y="3957638"/>
          <p14:tracePt t="62490" x="3721100" y="3957638"/>
          <p14:tracePt t="62493" x="3733800" y="3951288"/>
          <p14:tracePt t="62495" x="3740150" y="3951288"/>
          <p14:tracePt t="62497" x="3746500" y="3951288"/>
          <p14:tracePt t="62499" x="3752850" y="3951288"/>
          <p14:tracePt t="62500" x="3759200" y="3951288"/>
          <p14:tracePt t="62501" x="3765550" y="3951288"/>
          <p14:tracePt t="62503" x="3771900" y="3944938"/>
          <p14:tracePt t="62504" x="3778250" y="3944938"/>
          <p14:tracePt t="62506" x="3784600" y="3944938"/>
          <p14:tracePt t="62511" x="3810000" y="3938588"/>
          <p14:tracePt t="62513" x="3816350" y="3938588"/>
          <p14:tracePt t="62515" x="3829050" y="3938588"/>
          <p14:tracePt t="62517" x="3835400" y="3938588"/>
          <p14:tracePt t="62518" x="3841750" y="3938588"/>
          <p14:tracePt t="62521" x="3848100" y="3938588"/>
          <p14:tracePt t="62522" x="3854450" y="3938588"/>
          <p14:tracePt t="62523" x="3860800" y="3932238"/>
          <p14:tracePt t="62526" x="3873500" y="3932238"/>
          <p14:tracePt t="62528" x="3887788" y="3932238"/>
          <p14:tracePt t="62529" x="3894138" y="3932238"/>
          <p14:tracePt t="62531" x="3900488" y="3932238"/>
          <p14:tracePt t="62532" x="3906838" y="3932238"/>
          <p14:tracePt t="62535" x="3913188" y="3932238"/>
          <p14:tracePt t="62536" x="3919538" y="3925888"/>
          <p14:tracePt t="62537" x="3925888" y="3925888"/>
          <p14:tracePt t="62539" x="3932238" y="3925888"/>
          <p14:tracePt t="62540" x="3938588" y="3925888"/>
          <p14:tracePt t="62544" x="3951288" y="3925888"/>
          <p14:tracePt t="62546" x="3957638" y="3925888"/>
          <p14:tracePt t="62547" x="3963988" y="3925888"/>
          <p14:tracePt t="62548" x="3970338" y="3919538"/>
          <p14:tracePt t="62549" x="3976688" y="3919538"/>
          <p14:tracePt t="62551" x="3983038" y="3919538"/>
          <p14:tracePt t="62552" x="3989388" y="3919538"/>
          <p14:tracePt t="62554" x="3995738" y="3919538"/>
          <p14:tracePt t="62556" x="4002088" y="3919538"/>
          <p14:tracePt t="62560" x="4014788" y="3919538"/>
          <p14:tracePt t="62561" x="4021138" y="3919538"/>
          <p14:tracePt t="62563" x="4027488" y="3919538"/>
          <p14:tracePt t="62565" x="4033838" y="3919538"/>
          <p14:tracePt t="62567" x="4040188" y="3919538"/>
          <p14:tracePt t="62569" x="4046538" y="3919538"/>
          <p14:tracePt t="62570" x="4052888" y="3919538"/>
          <p14:tracePt t="62572" x="4059238" y="3919538"/>
          <p14:tracePt t="62576" x="4071938" y="3919538"/>
          <p14:tracePt t="62579" x="4078288" y="3919538"/>
          <p14:tracePt t="62580" x="4084638" y="3913188"/>
          <p14:tracePt t="62582" x="4090988" y="3913188"/>
          <p14:tracePt t="62585" x="4097338" y="3913188"/>
          <p14:tracePt t="62587" x="4103688" y="3913188"/>
          <p14:tracePt t="62590" x="4110038" y="3913188"/>
          <p14:tracePt t="62593" x="4116388" y="3913188"/>
          <p14:tracePt t="62594" x="4122738" y="3913188"/>
          <p14:tracePt t="62597" x="4129088" y="3913188"/>
          <p14:tracePt t="62599" x="4135438" y="3913188"/>
          <p14:tracePt t="62601" x="4141788" y="3913188"/>
          <p14:tracePt t="62603" x="4148138" y="3913188"/>
          <p14:tracePt t="62606" x="4154488" y="3913188"/>
          <p14:tracePt t="62609" x="4160838" y="3906838"/>
          <p14:tracePt t="62611" x="4167188" y="3906838"/>
          <p14:tracePt t="62613" x="4173538" y="3906838"/>
          <p14:tracePt t="62616" x="4179888" y="3906838"/>
          <p14:tracePt t="62618" x="4186238" y="3906838"/>
          <p14:tracePt t="62620" x="4192588" y="3906838"/>
          <p14:tracePt t="62623" x="4198938" y="3906838"/>
          <p14:tracePt t="62626" x="4205288" y="3906838"/>
          <p14:tracePt t="62628" x="4211638" y="3906838"/>
          <p14:tracePt t="62630" x="4217988" y="3906838"/>
          <p14:tracePt t="62633" x="4224338" y="3906838"/>
          <p14:tracePt t="62635" x="4230688" y="3906838"/>
          <p14:tracePt t="62637" x="4237038" y="3906838"/>
          <p14:tracePt t="62639" x="4243388" y="3906838"/>
          <p14:tracePt t="62643" x="4256088" y="3906838"/>
          <p14:tracePt t="62647" x="4268788" y="3906838"/>
          <p14:tracePt t="62650" x="4275138" y="3906838"/>
          <p14:tracePt t="62653" x="4287838" y="3900488"/>
          <p14:tracePt t="62655" x="4294188" y="3900488"/>
          <p14:tracePt t="62661" x="4306888" y="3900488"/>
          <p14:tracePt t="62662" x="4313238" y="3900488"/>
          <p14:tracePt t="62664" x="4319588" y="3900488"/>
          <p14:tracePt t="62666" x="4325938" y="3900488"/>
          <p14:tracePt t="62667" x="4332288" y="3900488"/>
          <p14:tracePt t="62669" x="4338638" y="3900488"/>
          <p14:tracePt t="62670" x="4346575" y="3900488"/>
          <p14:tracePt t="62672" x="4352925" y="3900488"/>
          <p14:tracePt t="62677" x="4371975" y="3894138"/>
          <p14:tracePt t="62679" x="4378325" y="3894138"/>
          <p14:tracePt t="62681" x="4384675" y="3894138"/>
          <p14:tracePt t="62683" x="4391025" y="3894138"/>
          <p14:tracePt t="62685" x="4397375" y="3894138"/>
          <p14:tracePt t="62687" x="4403725" y="3894138"/>
          <p14:tracePt t="62689" x="4410075" y="3894138"/>
          <p14:tracePt t="62693" x="4422775" y="3894138"/>
          <p14:tracePt t="62694" x="4429125" y="3887788"/>
          <p14:tracePt t="62697" x="4435475" y="3887788"/>
          <p14:tracePt t="62699" x="4441825" y="3887788"/>
          <p14:tracePt t="62702" x="4448175" y="3887788"/>
          <p14:tracePt t="62704" x="4454525" y="3887788"/>
          <p14:tracePt t="62707" x="4460875" y="3887788"/>
          <p14:tracePt t="62711" x="4467225" y="3887788"/>
          <p14:tracePt t="62713" x="4473575" y="3887788"/>
          <p14:tracePt t="62716" x="4473575" y="3881438"/>
          <p14:tracePt t="62717" x="4479925" y="3881438"/>
          <p14:tracePt t="62719" x="4486275" y="3881438"/>
          <p14:tracePt t="62723" x="4492625" y="3881438"/>
          <p14:tracePt t="62727" x="4498975" y="3881438"/>
          <p14:tracePt t="62730" x="4505325" y="3881438"/>
          <p14:tracePt t="62734" x="4511675" y="3881438"/>
          <p14:tracePt t="62737" x="4518025" y="3881438"/>
          <p14:tracePt t="62740" x="4524375" y="3881438"/>
          <p14:tracePt t="62744" x="4530725" y="3881438"/>
          <p14:tracePt t="62746" x="4537075" y="3881438"/>
          <p14:tracePt t="62748" x="4543425" y="3875088"/>
          <p14:tracePt t="62752" x="4549775" y="3875088"/>
          <p14:tracePt t="62754" x="4556125" y="3875088"/>
          <p14:tracePt t="62760" x="4568825" y="3875088"/>
          <p14:tracePt t="62762" x="4575175" y="3875088"/>
          <p14:tracePt t="62765" x="4581525" y="3875088"/>
          <p14:tracePt t="62766" x="4587875" y="3875088"/>
          <p14:tracePt t="62769" x="4594225" y="3875088"/>
          <p14:tracePt t="62770" x="4594225" y="3868738"/>
          <p14:tracePt t="62771" x="4600575" y="3868738"/>
          <p14:tracePt t="62773" x="4606925" y="3868738"/>
          <p14:tracePt t="62777" x="4613275" y="3868738"/>
          <p14:tracePt t="62777" x="4619625" y="3868738"/>
          <p14:tracePt t="62780" x="4625975" y="3868738"/>
          <p14:tracePt t="62782" x="4632325" y="3868738"/>
          <p14:tracePt t="62783" x="4638675" y="3868738"/>
          <p14:tracePt t="62784" x="4645025" y="3868738"/>
          <p14:tracePt t="62786" x="4651375" y="3868738"/>
          <p14:tracePt t="62788" x="4657725" y="3868738"/>
          <p14:tracePt t="62791" x="4664075" y="3868738"/>
          <p14:tracePt t="62794" x="4676775" y="3868738"/>
          <p14:tracePt t="62795" x="4683125" y="3868738"/>
          <p14:tracePt t="62797" x="4689475" y="3868738"/>
          <p14:tracePt t="62799" x="4695825" y="3868738"/>
          <p14:tracePt t="62800" x="4702175" y="3868738"/>
          <p14:tracePt t="62802" x="4708525" y="3868738"/>
          <p14:tracePt t="62803" x="4714875" y="3868738"/>
          <p14:tracePt t="62805" x="4714875" y="3862388"/>
          <p14:tracePt t="62806" x="4721225" y="3862388"/>
          <p14:tracePt t="62810" x="4733925" y="3862388"/>
          <p14:tracePt t="62811" x="4740275" y="3862388"/>
          <p14:tracePt t="62813" x="4746625" y="3862388"/>
          <p14:tracePt t="62815" x="4752975" y="3862388"/>
          <p14:tracePt t="62817" x="4759325" y="3862388"/>
          <p14:tracePt t="62819" x="4765675" y="3856038"/>
          <p14:tracePt t="62821" x="4772025" y="3856038"/>
          <p14:tracePt t="62827" x="4784725" y="3856038"/>
          <p14:tracePt t="62831" x="4791075" y="3856038"/>
          <p14:tracePt t="62832" x="4797425" y="3856038"/>
          <p14:tracePt t="62836" x="4805363" y="3856038"/>
          <p14:tracePt t="62839" x="4805363" y="3849688"/>
          <p14:tracePt t="62843" x="4811713" y="3849688"/>
          <p14:tracePt t="62846" x="4818063" y="3849688"/>
          <p14:tracePt t="62852" x="4824413" y="3849688"/>
          <p14:tracePt t="62863" x="4830763" y="3849688"/>
          <p14:tracePt t="62870" x="4837113" y="3849688"/>
          <p14:tracePt t="62894" x="4843463" y="3849688"/>
          <p14:tracePt t="62899" x="4849813" y="3849688"/>
          <p14:tracePt t="62904" x="4856163" y="3849688"/>
          <p14:tracePt t="62908" x="4856163" y="3843338"/>
          <p14:tracePt t="62915" x="4862513" y="3843338"/>
          <p14:tracePt t="62922" x="4868863" y="3843338"/>
          <p14:tracePt t="62929" x="4875213" y="3843338"/>
          <p14:tracePt t="62936" x="4881563" y="3843338"/>
          <p14:tracePt t="62948" x="4887913" y="3836988"/>
          <p14:tracePt t="62953" x="4894263" y="3836988"/>
          <p14:tracePt t="62969" x="4900613" y="3836988"/>
          <p14:tracePt t="62992" x="4906963" y="3836988"/>
          <p14:tracePt t="63012" x="4913313" y="3836988"/>
          <p14:tracePt t="63020" x="4919663" y="3836988"/>
          <p14:tracePt t="63030" x="4926013" y="3836988"/>
          <p14:tracePt t="63036" x="4932363" y="3836988"/>
          <p14:tracePt t="63047" x="4938713" y="3830638"/>
          <p14:tracePt t="63059" x="4945063" y="3830638"/>
          <p14:tracePt t="63067" x="4951413" y="3830638"/>
          <p14:tracePt t="63082" x="4957763" y="3830638"/>
          <p14:tracePt t="63088" x="4964113" y="3830638"/>
          <p14:tracePt t="63098" x="4970463" y="3824288"/>
          <p14:tracePt t="63104" x="4976813" y="3824288"/>
          <p14:tracePt t="63111" x="4983163" y="3824288"/>
          <p14:tracePt t="63130" x="4989513" y="3824288"/>
          <p14:tracePt t="63139" x="4995863" y="3824288"/>
          <p14:tracePt t="63154" x="5002213" y="3824288"/>
          <p14:tracePt t="63163" x="5002213" y="3817938"/>
          <p14:tracePt t="63179" x="5008563" y="3817938"/>
          <p14:tracePt t="63192" x="5014913" y="3811588"/>
          <p14:tracePt t="63196" x="5021263" y="3811588"/>
          <p14:tracePt t="63205" x="5027613" y="3811588"/>
          <p14:tracePt t="63214" x="5033963" y="3805238"/>
          <p14:tracePt t="63217" x="5040313" y="3805238"/>
          <p14:tracePt t="63221" x="5046663" y="3805238"/>
          <p14:tracePt t="63224" x="5046663" y="3798888"/>
          <p14:tracePt t="63230" x="5053013" y="3798888"/>
          <p14:tracePt t="63233" x="5059363" y="3798888"/>
          <p14:tracePt t="63239" x="5065713" y="3798888"/>
          <p14:tracePt t="63247" x="5072063" y="3792538"/>
          <p14:tracePt t="63260" x="5078413" y="3792538"/>
          <p14:tracePt t="63282" x="5084763" y="3792538"/>
          <p14:tracePt t="63294" x="5091113" y="3786188"/>
          <p14:tracePt t="63300" x="5097463" y="3786188"/>
          <p14:tracePt t="63305" x="5103813" y="3786188"/>
          <p14:tracePt t="63311" x="5110163" y="3786188"/>
          <p14:tracePt t="63316" x="5116513" y="3779838"/>
          <p14:tracePt t="63321" x="5122863" y="3779838"/>
          <p14:tracePt t="63324" x="5129213" y="3779838"/>
          <p14:tracePt t="63330" x="5135563" y="3779838"/>
          <p14:tracePt t="63333" x="5141913" y="3779838"/>
          <p14:tracePt t="63336" x="5141913" y="3773488"/>
          <p14:tracePt t="63338" x="5148263" y="3773488"/>
          <p14:tracePt t="63343" x="5154613" y="3773488"/>
          <p14:tracePt t="63347" x="5160963" y="3773488"/>
          <p14:tracePt t="63351" x="5160963" y="3767138"/>
          <p14:tracePt t="63355" x="5167313" y="3767138"/>
          <p14:tracePt t="63360" x="5173663" y="3767138"/>
          <p14:tracePt t="63367" x="5180013" y="3767138"/>
          <p14:tracePt t="63373" x="5186363" y="3767138"/>
          <p14:tracePt t="63382" x="5192713" y="3767138"/>
          <p14:tracePt t="63389" x="5199063" y="3767138"/>
          <p14:tracePt t="63393" x="5199063" y="3760788"/>
          <p14:tracePt t="63396" x="5205413" y="3760788"/>
          <p14:tracePt t="63403" x="5211763" y="3760788"/>
          <p14:tracePt t="63410" x="5218113" y="3760788"/>
          <p14:tracePt t="63414" x="5224463" y="3754438"/>
          <p14:tracePt t="63416" x="5230813" y="3754438"/>
          <p14:tracePt t="63422" x="5237163" y="3754438"/>
          <p14:tracePt t="63427" x="5243513" y="3754438"/>
          <p14:tracePt t="63428" x="5249863" y="3754438"/>
          <p14:tracePt t="63432" x="5256213" y="3754438"/>
          <p14:tracePt t="63434" x="5264150" y="3754438"/>
          <p14:tracePt t="63438" x="5270500" y="3754438"/>
          <p14:tracePt t="63440" x="5276850" y="3754438"/>
          <p14:tracePt t="63444" x="5283200" y="3754438"/>
          <p14:tracePt t="63446" x="5289550" y="3754438"/>
          <p14:tracePt t="63449" x="5295900" y="3754438"/>
          <p14:tracePt t="63451" x="5302250" y="3754438"/>
          <p14:tracePt t="63453" x="5308600" y="3754438"/>
          <p14:tracePt t="63456" x="5314950" y="3754438"/>
          <p14:tracePt t="63458" x="5321300" y="3754438"/>
          <p14:tracePt t="63460" x="5327650" y="3754438"/>
          <p14:tracePt t="63464" x="5334000" y="3754438"/>
          <p14:tracePt t="63466" x="5340350" y="3754438"/>
          <p14:tracePt t="63468" x="5346700" y="3754438"/>
          <p14:tracePt t="63471" x="5353050" y="3754438"/>
          <p14:tracePt t="63472" x="5359400" y="3754438"/>
          <p14:tracePt t="63476" x="5365750" y="3754438"/>
          <p14:tracePt t="63478" x="5372100" y="3754438"/>
          <p14:tracePt t="63480" x="5378450" y="3754438"/>
          <p14:tracePt t="63484" x="5384800" y="3754438"/>
          <p14:tracePt t="63486" x="5391150" y="3754438"/>
          <p14:tracePt t="63488" x="5397500" y="3754438"/>
          <p14:tracePt t="63490" x="5403850" y="3754438"/>
          <p14:tracePt t="63493" x="5410200" y="3754438"/>
          <p14:tracePt t="63495" x="5416550" y="3754438"/>
          <p14:tracePt t="63499" x="5422900" y="3754438"/>
          <p14:tracePt t="63500" x="5429250" y="3754438"/>
          <p14:tracePt t="63503" x="5435600" y="3748088"/>
          <p14:tracePt t="63506" x="5441950" y="3748088"/>
          <p14:tracePt t="63510" x="5454650" y="3748088"/>
          <p14:tracePt t="63514" x="5461000" y="3748088"/>
          <p14:tracePt t="63516" x="5467350" y="3748088"/>
          <p14:tracePt t="63518" x="5473700" y="3748088"/>
          <p14:tracePt t="63521" x="5480050" y="3748088"/>
          <p14:tracePt t="63527" x="5486400" y="3741738"/>
          <p14:tracePt t="63528" x="5492750" y="3741738"/>
          <p14:tracePt t="63531" x="5499100" y="3741738"/>
          <p14:tracePt t="63534" x="5505450" y="3741738"/>
          <p14:tracePt t="63538" x="5511800" y="3735388"/>
          <p14:tracePt t="63543" x="5518150" y="3735388"/>
          <p14:tracePt t="63546" x="5524500" y="3735388"/>
          <p14:tracePt t="63549" x="5530850" y="3735388"/>
          <p14:tracePt t="63556" x="5537200" y="3735388"/>
          <p14:tracePt t="63560" x="5543550" y="3729038"/>
          <p14:tracePt t="63565" x="5549900" y="3729038"/>
          <p14:tracePt t="63570" x="5556250" y="3729038"/>
          <p14:tracePt t="63577" x="5562600" y="3722688"/>
          <p14:tracePt t="63582" x="5568950" y="3722688"/>
          <p14:tracePt t="63585" x="5575300" y="3722688"/>
          <p14:tracePt t="63593" x="5581650" y="3722688"/>
          <p14:tracePt t="63596" x="5588000" y="3722688"/>
          <p14:tracePt t="63599" x="5588000" y="3716338"/>
          <p14:tracePt t="63603" x="5594350" y="3716338"/>
          <p14:tracePt t="63608" x="5600700" y="3716338"/>
          <p14:tracePt t="63614" x="5607050" y="3709988"/>
          <p14:tracePt t="63618" x="5613400" y="3709988"/>
          <p14:tracePt t="63624" x="5619750" y="3709988"/>
          <p14:tracePt t="63630" x="5626100" y="3709988"/>
          <p14:tracePt t="63634" x="5632450" y="3709988"/>
          <p14:tracePt t="63637" x="5632450" y="3703638"/>
          <p14:tracePt t="63639" x="5638800" y="3703638"/>
          <p14:tracePt t="63645" x="5645150" y="3703638"/>
          <p14:tracePt t="63649" x="5651500" y="3697288"/>
          <p14:tracePt t="63655" x="5657850" y="3697288"/>
          <p14:tracePt t="63660" x="5664200" y="3697288"/>
          <p14:tracePt t="63664" x="5670550" y="3697288"/>
          <p14:tracePt t="63669" x="5676900" y="3697288"/>
          <p14:tracePt t="63671" x="5676900" y="3690938"/>
          <p14:tracePt t="63673" x="5683250" y="3690938"/>
          <p14:tracePt t="63676" x="5689600" y="3690938"/>
          <p14:tracePt t="63682" x="5695950" y="3690938"/>
          <p14:tracePt t="63685" x="5702300" y="3690938"/>
          <p14:tracePt t="63688" x="5708650" y="3684588"/>
          <p14:tracePt t="63693" x="5716588" y="3684588"/>
          <p14:tracePt t="63695" x="5722938" y="3684588"/>
          <p14:tracePt t="63698" x="5729288" y="3684588"/>
          <p14:tracePt t="63703" x="5735638" y="3684588"/>
          <p14:tracePt t="63705" x="5741988" y="3684588"/>
          <p14:tracePt t="63710" x="5748338" y="3678238"/>
          <p14:tracePt t="63711" x="5754688" y="3678238"/>
          <p14:tracePt t="63715" x="5761038" y="3678238"/>
          <p14:tracePt t="63717" x="5767388" y="3678238"/>
          <p14:tracePt t="63720" x="5773738" y="3678238"/>
          <p14:tracePt t="63722" x="5773738" y="3671888"/>
          <p14:tracePt t="63724" x="5780088" y="3671888"/>
          <p14:tracePt t="63727" x="5786438" y="3671888"/>
          <p14:tracePt t="63730" x="5792788" y="3671888"/>
          <p14:tracePt t="63733" x="5799138" y="3671888"/>
          <p14:tracePt t="63736" x="5805488" y="3665538"/>
          <p14:tracePt t="63738" x="5811838" y="3665538"/>
          <p14:tracePt t="63741" x="5818188" y="3665538"/>
          <p14:tracePt t="63744" x="5824538" y="3665538"/>
          <p14:tracePt t="63747" x="5830888" y="3659188"/>
          <p14:tracePt t="63749" x="5837238" y="3659188"/>
          <p14:tracePt t="63752" x="5843588" y="3659188"/>
          <p14:tracePt t="63753" x="5849938" y="3659188"/>
          <p14:tracePt t="63756" x="5856288" y="3659188"/>
          <p14:tracePt t="63760" x="5868988" y="3652838"/>
          <p14:tracePt t="63761" x="5875338" y="3652838"/>
          <p14:tracePt t="63764" x="5881688" y="3652838"/>
          <p14:tracePt t="63766" x="5888038" y="3646488"/>
          <p14:tracePt t="63768" x="5894388" y="3646488"/>
          <p14:tracePt t="63771" x="5900738" y="3646488"/>
          <p14:tracePt t="63772" x="5900738" y="3638550"/>
          <p14:tracePt t="63774" x="5907088" y="3638550"/>
          <p14:tracePt t="63776" x="5913438" y="3638550"/>
          <p14:tracePt t="63778" x="5919788" y="3638550"/>
          <p14:tracePt t="63780" x="5926138" y="3632200"/>
          <p14:tracePt t="63782" x="5932488" y="3632200"/>
          <p14:tracePt t="63784" x="5938838" y="3632200"/>
          <p14:tracePt t="63787" x="5945188" y="3632200"/>
          <p14:tracePt t="63789" x="5951538" y="3625850"/>
          <p14:tracePt t="63793" x="5964238" y="3625850"/>
          <p14:tracePt t="63795" x="5970588" y="3625850"/>
          <p14:tracePt t="63798" x="5976938" y="3625850"/>
          <p14:tracePt t="63800" x="5976938" y="3619500"/>
          <p14:tracePt t="63800" x="5983288" y="3619500"/>
          <p14:tracePt t="63802" x="5989638" y="3619500"/>
          <p14:tracePt t="63807" x="5995988" y="3619500"/>
          <p14:tracePt t="63815" x="6021388" y="3613150"/>
          <p14:tracePt t="63818" x="6027738" y="3613150"/>
          <p14:tracePt t="63820" x="6034088" y="3613150"/>
          <p14:tracePt t="63822" x="6040438" y="3613150"/>
          <p14:tracePt t="63824" x="6046788" y="3613150"/>
          <p14:tracePt t="63828" x="6053138" y="3606800"/>
          <p14:tracePt t="63830" x="6065838" y="3606800"/>
          <p14:tracePt t="63832" x="6072188" y="3606800"/>
          <p14:tracePt t="63835" x="6078538" y="3606800"/>
          <p14:tracePt t="63837" x="6084888" y="3606800"/>
          <p14:tracePt t="63838" x="6084888" y="3600450"/>
          <p14:tracePt t="63840" x="6091238" y="3600450"/>
          <p14:tracePt t="63843" x="6097588" y="3600450"/>
          <p14:tracePt t="63845" x="6103938" y="3600450"/>
          <p14:tracePt t="63846" x="6110288" y="3600450"/>
          <p14:tracePt t="63849" x="6116638" y="3600450"/>
          <p14:tracePt t="63851" x="6122988" y="3600450"/>
          <p14:tracePt t="63853" x="6129338" y="3600450"/>
          <p14:tracePt t="63855" x="6135688" y="3600450"/>
          <p14:tracePt t="63860" x="6148388" y="3600450"/>
          <p14:tracePt t="63862" x="6154738" y="3600450"/>
          <p14:tracePt t="63865" x="6161088" y="3600450"/>
          <p14:tracePt t="63866" x="6167438" y="3600450"/>
          <p14:tracePt t="63868" x="6175375" y="3600450"/>
          <p14:tracePt t="63869" x="6181725" y="3600450"/>
          <p14:tracePt t="63872" x="6188075" y="3594100"/>
          <p14:tracePt t="63873" x="6194425" y="3594100"/>
          <p14:tracePt t="63893" x="6264275" y="3594100"/>
          <p14:tracePt t="63894" x="6270625" y="3594100"/>
          <p14:tracePt t="63896" x="6276975" y="3594100"/>
          <p14:tracePt t="63898" x="6283325" y="3594100"/>
          <p14:tracePt t="63899" x="6289675" y="3594100"/>
          <p14:tracePt t="63901" x="6296025" y="3594100"/>
          <p14:tracePt t="63902" x="6302375" y="3594100"/>
          <p14:tracePt t="63904" x="6308725" y="3594100"/>
          <p14:tracePt t="63905" x="6315075" y="3587750"/>
          <p14:tracePt t="63911" x="6334125" y="3587750"/>
          <p14:tracePt t="63912" x="6340475" y="3587750"/>
          <p14:tracePt t="63914" x="6346825" y="3587750"/>
          <p14:tracePt t="63916" x="6353175" y="3587750"/>
          <p14:tracePt t="63917" x="6359525" y="3587750"/>
          <p14:tracePt t="63920" x="6359525" y="3581400"/>
          <p14:tracePt t="63921" x="6372225" y="3581400"/>
          <p14:tracePt t="63923" x="6378575" y="3581400"/>
          <p14:tracePt t="63927" x="6391275" y="3581400"/>
          <p14:tracePt t="63928" x="6397625" y="3581400"/>
          <p14:tracePt t="63930" x="6403975" y="3581400"/>
          <p14:tracePt t="63933" x="6410325" y="3581400"/>
          <p14:tracePt t="63936" x="6416675" y="3575050"/>
          <p14:tracePt t="63939" x="6423025" y="3575050"/>
          <p14:tracePt t="63943" x="6435725" y="3575050"/>
          <p14:tracePt t="63946" x="6442075" y="3575050"/>
          <p14:tracePt t="63948" x="6448425" y="3575050"/>
          <p14:tracePt t="63951" x="6454775" y="3575050"/>
          <p14:tracePt t="63953" x="6454775" y="3568700"/>
          <p14:tracePt t="63954" x="6461125" y="3568700"/>
          <p14:tracePt t="63960" x="6467475" y="3568700"/>
          <p14:tracePt t="63961" x="6473825" y="3568700"/>
          <p14:tracePt t="63963" x="6480175" y="3568700"/>
          <p14:tracePt t="63969" x="6486525" y="3568700"/>
          <p14:tracePt t="63971" x="6492875" y="3568700"/>
          <p14:tracePt t="63975" x="6499225" y="3568700"/>
          <p14:tracePt t="63979" x="6505575" y="3568700"/>
          <p14:tracePt t="63981" x="6511925" y="3568700"/>
          <p14:tracePt t="63983" x="6518275" y="3568700"/>
          <p14:tracePt t="63986" x="6524625" y="3568700"/>
          <p14:tracePt t="63988" x="6530975" y="3568700"/>
          <p14:tracePt t="63994" x="6537325" y="3568700"/>
          <p14:tracePt t="63995" x="6543675" y="3568700"/>
          <p14:tracePt t="63999" x="6550025" y="3568700"/>
          <p14:tracePt t="64001" x="6556375" y="3568700"/>
          <p14:tracePt t="64004" x="6562725" y="3568700"/>
          <p14:tracePt t="64010" x="6575425" y="3568700"/>
          <p14:tracePt t="64016" x="6581775" y="3568700"/>
          <p14:tracePt t="64018" x="6588125" y="3568700"/>
          <p14:tracePt t="64027" x="6594475" y="3568700"/>
          <p14:tracePt t="64031" x="6600825" y="3568700"/>
          <p14:tracePt t="64035" x="6607175" y="3568700"/>
          <p14:tracePt t="64043" x="6613525" y="3568700"/>
          <p14:tracePt t="64050" x="6619875" y="3568700"/>
          <p14:tracePt t="64056" x="6626225" y="3568700"/>
          <p14:tracePt t="64064" x="6634163" y="3568700"/>
          <p14:tracePt t="64071" x="6640513" y="3568700"/>
          <p14:tracePt t="64078" x="6646863" y="3568700"/>
          <p14:tracePt t="64084" x="6646863" y="3562350"/>
          <p14:tracePt t="64089" x="6653213" y="3562350"/>
          <p14:tracePt t="64099" x="6659563" y="3562350"/>
          <p14:tracePt t="64110" x="6665913" y="3562350"/>
          <p14:tracePt t="64114" x="6672263" y="3562350"/>
          <p14:tracePt t="64120" x="6678613" y="3562350"/>
          <p14:tracePt t="64127" x="6684963" y="3562350"/>
          <p14:tracePt t="64131" x="6691313" y="3562350"/>
          <p14:tracePt t="64134" x="6691313" y="3556000"/>
          <p14:tracePt t="64136" x="6697663" y="3556000"/>
          <p14:tracePt t="64146" x="6704013" y="3556000"/>
          <p14:tracePt t="64160" x="6710363" y="3556000"/>
          <p14:tracePt t="64181" x="6716713" y="3556000"/>
          <p14:tracePt t="64187" x="6723063" y="3556000"/>
          <p14:tracePt t="64193" x="6723063" y="3562350"/>
          <p14:tracePt t="64194" x="6729413" y="3562350"/>
          <p14:tracePt t="64196" x="6729413" y="3568700"/>
          <p14:tracePt t="64202" x="6735763" y="3575050"/>
          <p14:tracePt t="64204" x="6735763" y="3581400"/>
          <p14:tracePt t="64207" x="6742113" y="3581400"/>
          <p14:tracePt t="64211" x="6742113" y="3594100"/>
          <p14:tracePt t="64214" x="6748463" y="3594100"/>
          <p14:tracePt t="64216" x="6754813" y="3600450"/>
          <p14:tracePt t="64219" x="6754813" y="3606800"/>
          <p14:tracePt t="64222" x="6754813" y="3613150"/>
          <p14:tracePt t="64224" x="6761163" y="3619500"/>
          <p14:tracePt t="64226" x="6761163" y="3625850"/>
          <p14:tracePt t="64229" x="6767513" y="3632200"/>
          <p14:tracePt t="64235" x="6773863" y="3638550"/>
          <p14:tracePt t="64237" x="6773863" y="3646488"/>
          <p14:tracePt t="64239" x="6780213" y="3652838"/>
          <p14:tracePt t="64244" x="6786563" y="3659188"/>
          <p14:tracePt t="64249" x="6786563" y="3665538"/>
          <p14:tracePt t="64251" x="6792913" y="3665538"/>
          <p14:tracePt t="64253" x="6792913" y="3671888"/>
          <p14:tracePt t="64257" x="6799263" y="3671888"/>
          <p14:tracePt t="64259" x="6799263" y="3678238"/>
          <p14:tracePt t="64265" x="6805613" y="3684588"/>
          <p14:tracePt t="64270" x="6811963" y="3684588"/>
          <p14:tracePt t="64272" x="6811963" y="3690938"/>
          <p14:tracePt t="64276" x="6818313" y="3697288"/>
          <p14:tracePt t="64283" x="6824663" y="3697288"/>
          <p14:tracePt t="64287" x="6831013" y="3703638"/>
          <p14:tracePt t="64293" x="6837363" y="3709988"/>
          <p14:tracePt t="64299" x="6843713" y="3716338"/>
          <p14:tracePt t="64305" x="6850063" y="3716338"/>
          <p14:tracePt t="64309" x="6856413" y="3722688"/>
          <p14:tracePt t="64313" x="6862763" y="3722688"/>
          <p14:tracePt t="64314" x="6862763" y="3729038"/>
          <p14:tracePt t="64316" x="6869113" y="3729038"/>
          <p14:tracePt t="64318" x="6875463" y="3729038"/>
          <p14:tracePt t="64320" x="6875463" y="3735388"/>
          <p14:tracePt t="64321" x="6881813" y="3735388"/>
          <p14:tracePt t="64323" x="6888163" y="3735388"/>
          <p14:tracePt t="64326" x="6894513" y="3741738"/>
          <p14:tracePt t="64329" x="6900863" y="3741738"/>
          <p14:tracePt t="64330" x="6907213" y="3741738"/>
          <p14:tracePt t="64332" x="6913563" y="3748088"/>
          <p14:tracePt t="64334" x="6919913" y="3748088"/>
          <p14:tracePt t="64336" x="6926263" y="3754438"/>
          <p14:tracePt t="64339" x="6932613" y="3754438"/>
          <p14:tracePt t="64341" x="6938963" y="3754438"/>
          <p14:tracePt t="64343" x="6951663" y="3760788"/>
          <p14:tracePt t="64344" x="6958013" y="3760788"/>
          <p14:tracePt t="64348" x="6964363" y="3767138"/>
          <p14:tracePt t="64349" x="6970713" y="3767138"/>
          <p14:tracePt t="64351" x="6977063" y="3773488"/>
          <p14:tracePt t="64353" x="6989763" y="3773488"/>
          <p14:tracePt t="64355" x="6996113" y="3779838"/>
          <p14:tracePt t="64356" x="7002463" y="3779838"/>
          <p14:tracePt t="64360" x="7015163" y="3786188"/>
          <p14:tracePt t="64364" x="7034213" y="3792538"/>
          <p14:tracePt t="64365" x="7040563" y="3792538"/>
          <p14:tracePt t="64366" x="7046913" y="3798888"/>
          <p14:tracePt t="64369" x="7059613" y="3798888"/>
          <p14:tracePt t="64370" x="7065963" y="3798888"/>
          <p14:tracePt t="64371" x="7072313" y="3805238"/>
          <p14:tracePt t="64373" x="7085013" y="3811588"/>
          <p14:tracePt t="64377" x="7105650" y="3811588"/>
          <p14:tracePt t="64378" x="7105650" y="3817938"/>
          <p14:tracePt t="64382" x="7124700" y="3824288"/>
          <p14:tracePt t="64383" x="7131050" y="3824288"/>
          <p14:tracePt t="64384" x="7137400" y="3824288"/>
          <p14:tracePt t="64385" x="7143750" y="3830638"/>
          <p14:tracePt t="64387" x="7150100" y="3830638"/>
          <p14:tracePt t="64388" x="7156450" y="3830638"/>
          <p14:tracePt t="64391" x="7162800" y="3836988"/>
          <p14:tracePt t="64393" x="7175500" y="3843338"/>
          <p14:tracePt t="64394" x="7181850" y="3843338"/>
          <p14:tracePt t="64397" x="7188200" y="3843338"/>
          <p14:tracePt t="64398" x="7194550" y="3849688"/>
          <p14:tracePt t="64399" x="7200900" y="3849688"/>
          <p14:tracePt t="64401" x="7207250" y="3856038"/>
          <p14:tracePt t="64402" x="7213600" y="3856038"/>
          <p14:tracePt t="64404" x="7219950" y="3856038"/>
          <p14:tracePt t="64406" x="7226300" y="3856038"/>
          <p14:tracePt t="64410" x="7232650" y="3862388"/>
          <p14:tracePt t="64411" x="7239000" y="3868738"/>
          <p14:tracePt t="64413" x="7245350" y="3868738"/>
          <p14:tracePt t="64415" x="7251700" y="3868738"/>
          <p14:tracePt t="64417" x="7258050" y="3868738"/>
          <p14:tracePt t="64419" x="7258050" y="3875088"/>
          <p14:tracePt t="64420" x="7264400" y="3875088"/>
          <p14:tracePt t="64422" x="7270750" y="3875088"/>
          <p14:tracePt t="64423" x="7270750" y="3881438"/>
          <p14:tracePt t="64426" x="7277100" y="3881438"/>
          <p14:tracePt t="64428" x="7283450" y="3881438"/>
          <p14:tracePt t="64432" x="7289800" y="3887788"/>
          <p14:tracePt t="64435" x="7296150" y="3887788"/>
          <p14:tracePt t="64438" x="7296150" y="3894138"/>
          <p14:tracePt t="64444" x="7302500" y="3894138"/>
          <p14:tracePt t="64451" x="7302500" y="3900488"/>
          <p14:tracePt t="64462" x="7302500" y="3906838"/>
          <p14:tracePt t="64466" x="7302500" y="3913188"/>
          <p14:tracePt t="64470" x="7302500" y="3919538"/>
          <p14:tracePt t="64472" x="7302500" y="3925888"/>
          <p14:tracePt t="64473" x="7296150" y="3925888"/>
          <p14:tracePt t="64476" x="7289800" y="3938588"/>
          <p14:tracePt t="64478" x="7283450" y="3938588"/>
          <p14:tracePt t="64479" x="7283450" y="3944938"/>
          <p14:tracePt t="64481" x="7270750" y="3951288"/>
          <p14:tracePt t="64482" x="7270750" y="3957638"/>
          <p14:tracePt t="64484" x="7264400" y="3963988"/>
          <p14:tracePt t="64485" x="7258050" y="3963988"/>
          <p14:tracePt t="64486" x="7251700" y="3970338"/>
          <p14:tracePt t="64488" x="7239000" y="3976688"/>
          <p14:tracePt t="64489" x="7239000" y="3983038"/>
          <p14:tracePt t="64490" x="7232650" y="3989388"/>
          <p14:tracePt t="64493" x="7219950" y="3995738"/>
          <p14:tracePt t="64494" x="7213600" y="4002088"/>
          <p14:tracePt t="64496" x="7200900" y="4008438"/>
          <p14:tracePt t="64499" x="7175500" y="4021138"/>
          <p14:tracePt t="64501" x="7162800" y="4027488"/>
          <p14:tracePt t="64502" x="7156450" y="4033838"/>
          <p14:tracePt t="64503" x="7143750" y="4040188"/>
          <p14:tracePt t="64504" x="7137400" y="4040188"/>
          <p14:tracePt t="64505" x="7131050" y="4046538"/>
          <p14:tracePt t="64507" x="7124700" y="4046538"/>
          <p14:tracePt t="64510" x="7092950" y="4065588"/>
          <p14:tracePt t="64512" x="7065963" y="4065588"/>
          <p14:tracePt t="64515" x="7040563" y="4079875"/>
          <p14:tracePt t="64517" x="7021513" y="4086225"/>
          <p14:tracePt t="64519" x="7015163" y="4086225"/>
          <p14:tracePt t="64520" x="6996113" y="4092575"/>
          <p14:tracePt t="64521" x="6989763" y="4092575"/>
          <p14:tracePt t="64522" x="6977063" y="4098925"/>
          <p14:tracePt t="64524" x="6970713" y="4098925"/>
          <p14:tracePt t="64527" x="6932613" y="4105275"/>
          <p14:tracePt t="64528" x="6913563" y="4111625"/>
          <p14:tracePt t="64530" x="6894513" y="4117975"/>
          <p14:tracePt t="64533" x="6869113" y="4117975"/>
          <p14:tracePt t="64535" x="6850063" y="4124325"/>
          <p14:tracePt t="64536" x="6837363" y="4124325"/>
          <p14:tracePt t="64537" x="6831013" y="4124325"/>
          <p14:tracePt t="64539" x="6799263" y="4124325"/>
          <p14:tracePt t="64541" x="6792913" y="4130675"/>
          <p14:tracePt t="64544" x="6748463" y="4130675"/>
          <p14:tracePt t="64546" x="6735763" y="4130675"/>
          <p14:tracePt t="64549" x="6684963" y="4137025"/>
          <p14:tracePt t="64551" x="6659563" y="4137025"/>
          <p14:tracePt t="64552" x="6640513" y="4137025"/>
          <p14:tracePt t="64553" x="6626225" y="4137025"/>
          <p14:tracePt t="64555" x="6607175" y="4137025"/>
          <p14:tracePt t="64556" x="6594475" y="4137025"/>
          <p14:tracePt t="64561" x="6524625" y="4137025"/>
          <p14:tracePt t="64564" x="6486525" y="4137025"/>
          <p14:tracePt t="64566" x="6429375" y="4137025"/>
          <p14:tracePt t="64567" x="6416675" y="4137025"/>
          <p14:tracePt t="64568" x="6403975" y="4137025"/>
          <p14:tracePt t="64570" x="6372225" y="4137025"/>
          <p14:tracePt t="64571" x="6346825" y="4137025"/>
          <p14:tracePt t="64573" x="6334125" y="4137025"/>
          <p14:tracePt t="64574" x="6321425" y="4130675"/>
          <p14:tracePt t="64577" x="6251575" y="4124325"/>
          <p14:tracePt t="64578" x="6238875" y="4124325"/>
          <p14:tracePt t="64580" x="6226175" y="4124325"/>
          <p14:tracePt t="64582" x="6167438" y="4105275"/>
          <p14:tracePt t="64584" x="6142038" y="4098925"/>
          <p14:tracePt t="64585" x="6122988" y="4092575"/>
          <p14:tracePt t="64586" x="6110288" y="4092575"/>
          <p14:tracePt t="64588" x="6078538" y="4086225"/>
          <p14:tracePt t="64589" x="6072188" y="4079875"/>
          <p14:tracePt t="64590" x="6059488" y="4079875"/>
          <p14:tracePt t="64593" x="6015038" y="4059238"/>
          <p14:tracePt t="64595" x="5995988" y="4046538"/>
          <p14:tracePt t="64597" x="5964238" y="4040188"/>
          <p14:tracePt t="64599" x="5951538" y="4033838"/>
          <p14:tracePt t="64600" x="5938838" y="4027488"/>
          <p14:tracePt t="64601" x="5932488" y="4021138"/>
          <p14:tracePt t="64603" x="5913438" y="4014788"/>
          <p14:tracePt t="64604" x="5900738" y="4008438"/>
          <p14:tracePt t="64605" x="5881688" y="3989388"/>
          <p14:tracePt t="64610" x="5856288" y="3976688"/>
          <p14:tracePt t="64611" x="5843588" y="3963988"/>
          <p14:tracePt t="64613" x="5837238" y="3963988"/>
          <p14:tracePt t="64615" x="5818188" y="3944938"/>
          <p14:tracePt t="64617" x="5805488" y="3938588"/>
          <p14:tracePt t="64619" x="5799138" y="3925888"/>
          <p14:tracePt t="64620" x="5792788" y="3919538"/>
          <p14:tracePt t="64621" x="5786438" y="3913188"/>
          <p14:tracePt t="64624" x="5786438" y="3906838"/>
          <p14:tracePt t="64627" x="5773738" y="3887788"/>
          <p14:tracePt t="64628" x="5767388" y="3887788"/>
          <p14:tracePt t="64630" x="5767388" y="3875088"/>
          <p14:tracePt t="64632" x="5761038" y="3868738"/>
          <p14:tracePt t="64634" x="5761038" y="3862388"/>
          <p14:tracePt t="64635" x="5761038" y="3856038"/>
          <p14:tracePt t="64637" x="5761038" y="3849688"/>
          <p14:tracePt t="64638" x="5761038" y="3843338"/>
          <p14:tracePt t="64640" x="5761038" y="3836988"/>
          <p14:tracePt t="64643" x="5761038" y="3817938"/>
          <p14:tracePt t="64647" x="5761038" y="3805238"/>
          <p14:tracePt t="64649" x="5761038" y="3792538"/>
          <p14:tracePt t="64650" x="5767388" y="3786188"/>
          <p14:tracePt t="64651" x="5767388" y="3779838"/>
          <p14:tracePt t="64652" x="5773738" y="3773488"/>
          <p14:tracePt t="64653" x="5773738" y="3767138"/>
          <p14:tracePt t="64655" x="5780088" y="3760788"/>
          <p14:tracePt t="64656" x="5786438" y="3748088"/>
          <p14:tracePt t="64660" x="5805488" y="3716338"/>
          <p14:tracePt t="64664" x="5818188" y="3697288"/>
          <p14:tracePt t="64666" x="5830888" y="3684588"/>
          <p14:tracePt t="64667" x="5843588" y="3671888"/>
          <p14:tracePt t="64668" x="5849938" y="3659188"/>
          <p14:tracePt t="64669" x="5856288" y="3652838"/>
          <p14:tracePt t="64671" x="5868988" y="3638550"/>
          <p14:tracePt t="64672" x="5875338" y="3632200"/>
          <p14:tracePt t="64673" x="5881688" y="3625850"/>
          <p14:tracePt t="64676" x="5900738" y="3594100"/>
          <p14:tracePt t="64678" x="5919788" y="3587750"/>
          <p14:tracePt t="64680" x="5932488" y="3575050"/>
          <p14:tracePt t="64682" x="5957888" y="3556000"/>
          <p14:tracePt t="64684" x="5976938" y="3543300"/>
          <p14:tracePt t="64685" x="5983288" y="3530600"/>
          <p14:tracePt t="64687" x="6008688" y="3524250"/>
          <p14:tracePt t="64688" x="6021388" y="3505200"/>
          <p14:tracePt t="64689" x="6027738" y="3505200"/>
          <p14:tracePt t="64690" x="6040438" y="3498850"/>
          <p14:tracePt t="64693" x="6065838" y="3479800"/>
          <p14:tracePt t="64694" x="6078538" y="3473450"/>
          <p14:tracePt t="64696" x="6084888" y="3473450"/>
          <p14:tracePt t="64698" x="6129338" y="3454400"/>
          <p14:tracePt t="64700" x="6148388" y="3441700"/>
          <p14:tracePt t="64702" x="6181725" y="3435350"/>
          <p14:tracePt t="64704" x="6194425" y="3422650"/>
          <p14:tracePt t="64705" x="6200775" y="3422650"/>
          <p14:tracePt t="64706" x="6213475" y="3416300"/>
          <p14:tracePt t="64711" x="6276975" y="3403600"/>
          <p14:tracePt t="64712" x="6289675" y="3397250"/>
          <p14:tracePt t="64713" x="6315075" y="3390900"/>
          <p14:tracePt t="64716" x="6346825" y="3378200"/>
          <p14:tracePt t="64718" x="6372225" y="3378200"/>
          <p14:tracePt t="64719" x="6384925" y="3371850"/>
          <p14:tracePt t="64720" x="6397625" y="3371850"/>
          <p14:tracePt t="64722" x="6416675" y="3365500"/>
          <p14:tracePt t="64723" x="6429375" y="3365500"/>
          <p14:tracePt t="64727" x="6492875" y="3359150"/>
          <p14:tracePt t="64728" x="6505575" y="3359150"/>
          <p14:tracePt t="64730" x="6530975" y="3359150"/>
          <p14:tracePt t="64733" x="6562725" y="3352800"/>
          <p14:tracePt t="64735" x="6588125" y="3352800"/>
          <p14:tracePt t="64737" x="6607175" y="3352800"/>
          <p14:tracePt t="64739" x="6613525" y="3352800"/>
          <p14:tracePt t="64741" x="6640513" y="3352800"/>
          <p14:tracePt t="64744" x="6672263" y="3352800"/>
          <p14:tracePt t="64747" x="6697663" y="3352800"/>
          <p14:tracePt t="64751" x="6735763" y="3352800"/>
          <p14:tracePt t="64753" x="6748463" y="3352800"/>
          <p14:tracePt t="64755" x="6767513" y="3352800"/>
          <p14:tracePt t="64757" x="6780213" y="3352800"/>
          <p14:tracePt t="64760" x="6799263" y="3359150"/>
          <p14:tracePt t="64761" x="6811963" y="3359150"/>
          <p14:tracePt t="64763" x="6824663" y="3359150"/>
          <p14:tracePt t="64765" x="6837363" y="3365500"/>
          <p14:tracePt t="64767" x="6850063" y="3371850"/>
          <p14:tracePt t="64770" x="6862763" y="3378200"/>
          <p14:tracePt t="64772" x="6869113" y="3378200"/>
          <p14:tracePt t="64773" x="6875463" y="3384550"/>
          <p14:tracePt t="64776" x="6881813" y="3384550"/>
          <p14:tracePt t="64777" x="6888163" y="3390900"/>
          <p14:tracePt t="64780" x="6894513" y="3397250"/>
          <p14:tracePt t="64782" x="6894513" y="3403600"/>
          <p14:tracePt t="64783" x="6900863" y="3403600"/>
          <p14:tracePt t="64784" x="6900863" y="3409950"/>
          <p14:tracePt t="64786" x="6907213" y="3409950"/>
          <p14:tracePt t="64787" x="6907213" y="3416300"/>
          <p14:tracePt t="64789" x="6907213" y="3422650"/>
          <p14:tracePt t="64793" x="6913563" y="3435350"/>
          <p14:tracePt t="64795" x="6919913" y="3448050"/>
          <p14:tracePt t="64796" x="6919913" y="3454400"/>
          <p14:tracePt t="64798" x="6919913" y="3460750"/>
          <p14:tracePt t="64799" x="6926263" y="3467100"/>
          <p14:tracePt t="64800" x="6926263" y="3473450"/>
          <p14:tracePt t="64801" x="6926263" y="3479800"/>
          <p14:tracePt t="64802" x="6926263" y="3486150"/>
          <p14:tracePt t="64803" x="6926263" y="3492500"/>
          <p14:tracePt t="64804" x="6932613" y="3498850"/>
          <p14:tracePt t="64805" x="6932613" y="3505200"/>
          <p14:tracePt t="64806" x="6932613" y="3511550"/>
          <p14:tracePt t="64809" x="6938963" y="3536950"/>
          <p14:tracePt t="64811" x="6945313" y="3549650"/>
          <p14:tracePt t="64813" x="6945313" y="3562350"/>
          <p14:tracePt t="64815" x="6951663" y="3581400"/>
          <p14:tracePt t="64816" x="6951663" y="3587750"/>
          <p14:tracePt t="64818" x="6958013" y="3606800"/>
          <p14:tracePt t="64819" x="6958013" y="3613150"/>
          <p14:tracePt t="64820" x="6958013" y="3632200"/>
          <p14:tracePt t="64821" x="6964363" y="3638550"/>
          <p14:tracePt t="64822" x="6964363" y="3652838"/>
          <p14:tracePt t="64827" x="6977063" y="3690938"/>
          <p14:tracePt t="64830" x="6977063" y="3709988"/>
          <p14:tracePt t="64831" x="6983413" y="3722688"/>
          <p14:tracePt t="64833" x="6989763" y="3748088"/>
          <p14:tracePt t="64834" x="6989763" y="3754438"/>
          <p14:tracePt t="64836" x="6989763" y="3773488"/>
          <p14:tracePt t="64837" x="6989763" y="3779838"/>
          <p14:tracePt t="64838" x="6989763" y="3786188"/>
          <p14:tracePt t="64839" x="6996113" y="3792538"/>
          <p14:tracePt t="64843" x="6996113" y="3824288"/>
          <p14:tracePt t="64845" x="6996113" y="3836988"/>
          <p14:tracePt t="64848" x="6996113" y="3862388"/>
          <p14:tracePt t="64850" x="6996113" y="3875088"/>
          <p14:tracePt t="64851" x="6996113" y="3881438"/>
          <p14:tracePt t="64852" x="6996113" y="3887788"/>
          <p14:tracePt t="64853" x="6996113" y="3894138"/>
          <p14:tracePt t="64854" x="6996113" y="3900488"/>
          <p14:tracePt t="64855" x="6996113" y="3906838"/>
          <p14:tracePt t="64861" x="6983413" y="3932238"/>
          <p14:tracePt t="64862" x="6977063" y="3944938"/>
          <p14:tracePt t="64864" x="6970713" y="3951288"/>
          <p14:tracePt t="64866" x="6958013" y="3963988"/>
          <p14:tracePt t="64867" x="6951663" y="3976688"/>
          <p14:tracePt t="64868" x="6945313" y="3983038"/>
          <p14:tracePt t="64869" x="6932613" y="3989388"/>
          <p14:tracePt t="64871" x="6919913" y="4002088"/>
          <p14:tracePt t="64872" x="6913563" y="4014788"/>
          <p14:tracePt t="64873" x="6907213" y="4014788"/>
          <p14:tracePt t="64879" x="6843713" y="4059238"/>
          <p14:tracePt t="64881" x="6831013" y="4073525"/>
          <p14:tracePt t="64883" x="6805613" y="4086225"/>
          <p14:tracePt t="64885" x="6780213" y="4098925"/>
          <p14:tracePt t="64886" x="6767513" y="4098925"/>
          <p14:tracePt t="64888" x="6735763" y="4111625"/>
          <p14:tracePt t="64889" x="6723063" y="4124325"/>
          <p14:tracePt t="64891" x="6710363" y="4130675"/>
          <p14:tracePt t="64894" x="6640513" y="4149725"/>
          <p14:tracePt t="64895" x="6634163" y="4156075"/>
          <p14:tracePt t="64896" x="6607175" y="4168775"/>
          <p14:tracePt t="64898" x="6569075" y="4175125"/>
          <p14:tracePt t="64900" x="6511925" y="4187825"/>
          <p14:tracePt t="64901" x="6492875" y="4200525"/>
          <p14:tracePt t="64903" x="6448425" y="4213225"/>
          <p14:tracePt t="64904" x="6423025" y="4213225"/>
          <p14:tracePt t="64905" x="6397625" y="4219575"/>
          <p14:tracePt t="64907" x="6391275" y="4219575"/>
          <p14:tracePt t="64910" x="6296025" y="4244975"/>
          <p14:tracePt t="64911" x="6283325" y="4244975"/>
          <p14:tracePt t="64912" x="6257925" y="4251325"/>
          <p14:tracePt t="64915" x="6175375" y="4264025"/>
          <p14:tracePt t="64916" x="6142038" y="4270375"/>
          <p14:tracePt t="64918" x="6129338" y="4270375"/>
          <p14:tracePt t="64918" x="6103938" y="4270375"/>
          <p14:tracePt t="64920" x="6072188" y="4270375"/>
          <p14:tracePt t="64921" x="6053138" y="4276725"/>
          <p14:tracePt t="64921" x="6027738" y="4276725"/>
          <p14:tracePt t="64922" x="6008688" y="4276725"/>
          <p14:tracePt t="64924" x="5983288" y="4276725"/>
          <p14:tracePt t="64926" x="5881688" y="4289425"/>
          <p14:tracePt t="64927" x="5856288" y="4289425"/>
          <p14:tracePt t="64929" x="5811838" y="4289425"/>
          <p14:tracePt t="64932" x="5735638" y="4289425"/>
          <p14:tracePt t="64934" x="5689600" y="4289425"/>
          <p14:tracePt t="64935" x="5657850" y="4289425"/>
          <p14:tracePt t="64936" x="5632450" y="4289425"/>
          <p14:tracePt t="64937" x="5562600" y="4289425"/>
          <p14:tracePt t="64939" x="5537200" y="4289425"/>
          <p14:tracePt t="64940" x="5492750" y="4289425"/>
          <p14:tracePt t="64944" x="5403850" y="4289425"/>
          <p14:tracePt t="64945" x="5314950" y="4289425"/>
          <p14:tracePt t="64947" x="5256213" y="4289425"/>
          <p14:tracePt t="64949" x="5218113" y="4289425"/>
          <p14:tracePt t="64950" x="5148263" y="4289425"/>
          <p14:tracePt t="64951" x="5116513" y="4289425"/>
          <p14:tracePt t="64952" x="5084763" y="4289425"/>
          <p14:tracePt t="64953" x="5072063" y="4289425"/>
          <p14:tracePt t="64954" x="5033963" y="4289425"/>
          <p14:tracePt t="64955" x="4989513" y="4289425"/>
          <p14:tracePt t="64956" x="4957763" y="4289425"/>
          <p14:tracePt t="64960" x="4868863" y="4289425"/>
          <p14:tracePt t="64961" x="4830763" y="4289425"/>
          <p14:tracePt t="64962" x="4797425" y="4289425"/>
          <p14:tracePt t="64963" x="4752975" y="4289425"/>
          <p14:tracePt t="64964" x="4721225" y="4289425"/>
          <p14:tracePt t="64965" x="4683125" y="4289425"/>
          <p14:tracePt t="64967" x="4625975" y="4289425"/>
          <p14:tracePt t="64968" x="4606925" y="4289425"/>
          <p14:tracePt t="64969" x="4581525" y="4289425"/>
          <p14:tracePt t="64970" x="4556125" y="4289425"/>
          <p14:tracePt t="64971" x="4498975" y="4289425"/>
          <p14:tracePt t="64972" x="4479925" y="4289425"/>
          <p14:tracePt t="64973" x="4441825" y="4289425"/>
          <p14:tracePt t="64976" x="4332288" y="4289425"/>
          <p14:tracePt t="64978" x="4275138" y="4289425"/>
          <p14:tracePt t="64979" x="4256088" y="4289425"/>
          <p14:tracePt t="64980" x="4237038" y="4289425"/>
          <p14:tracePt t="64982" x="4198938" y="4289425"/>
          <p14:tracePt t="64983" x="4141788" y="4289425"/>
          <p14:tracePt t="64984" x="4122738" y="4289425"/>
          <p14:tracePt t="64985" x="4103688" y="4289425"/>
          <p14:tracePt t="64986" x="4071938" y="4289425"/>
          <p14:tracePt t="64987" x="4046538" y="4289425"/>
          <p14:tracePt t="64988" x="4014788" y="4289425"/>
          <p14:tracePt t="64989" x="3989388" y="4289425"/>
          <p14:tracePt t="64990" x="3970338" y="4289425"/>
          <p14:tracePt t="64993" x="3900488" y="4289425"/>
          <p14:tracePt t="64994" x="3873500" y="4289425"/>
          <p14:tracePt t="64996" x="3835400" y="4289425"/>
          <p14:tracePt t="64997" x="3810000" y="4289425"/>
          <p14:tracePt t="64998" x="3784600" y="4289425"/>
          <p14:tracePt t="64999" x="3765550" y="4289425"/>
          <p14:tracePt t="65001" x="3733800" y="4289425"/>
          <p14:tracePt t="65002" x="3708400" y="4289425"/>
          <p14:tracePt t="65004" x="3676650" y="4289425"/>
          <p14:tracePt t="65005" x="3651250" y="4289425"/>
          <p14:tracePt t="65006" x="3644900" y="4289425"/>
          <p14:tracePt t="65009" x="3606800" y="4289425"/>
          <p14:tracePt t="65011" x="3575050" y="4289425"/>
          <p14:tracePt t="65012" x="3562350" y="4289425"/>
          <p14:tracePt t="65013" x="3549650" y="4289425"/>
          <p14:tracePt t="65015" x="3543300" y="4289425"/>
          <p14:tracePt t="65016" x="3530600" y="4289425"/>
          <p14:tracePt t="65017" x="3511550" y="4289425"/>
          <p14:tracePt t="65018" x="3505200" y="4289425"/>
          <p14:tracePt t="65019" x="3498850" y="4289425"/>
          <p14:tracePt t="65020" x="3486150" y="4289425"/>
          <p14:tracePt t="65021" x="3479800" y="4289425"/>
          <p14:tracePt t="65022" x="3473450" y="4289425"/>
          <p14:tracePt t="65023" x="3467100" y="4289425"/>
          <p14:tracePt t="65026" x="3448050" y="4289425"/>
          <p14:tracePt t="65027" x="3441700" y="4289425"/>
          <p14:tracePt t="65029" x="3435350" y="4289425"/>
          <p14:tracePt t="65030" x="3427413" y="4289425"/>
          <p14:tracePt t="65032" x="3421063" y="4289425"/>
          <p14:tracePt t="65033" x="3414713" y="4289425"/>
          <p14:tracePt t="65036" x="3408363" y="4289425"/>
          <p14:tracePt t="65038" x="3402013" y="4289425"/>
          <p14:tracePt t="65043" x="3395663" y="4289425"/>
          <p14:tracePt t="65043" x="3395663" y="4283075"/>
          <p14:tracePt t="65044" x="3389313" y="4283075"/>
          <p14:tracePt t="65049" x="3382963" y="4283075"/>
          <p14:tracePt t="65054" x="3376613" y="4283075"/>
          <p14:tracePt t="65059" x="3370263" y="4283075"/>
          <p14:tracePt t="65060" x="3363913" y="4283075"/>
          <p14:tracePt t="65063" x="3357563" y="4283075"/>
          <p14:tracePt t="65065" x="3351213" y="4283075"/>
          <p14:tracePt t="65069" x="3344863" y="4283075"/>
          <p14:tracePt t="65071" x="3338513" y="4283075"/>
          <p14:tracePt t="65073" x="3332163" y="4283075"/>
          <p14:tracePt t="65076" x="3325813" y="4283075"/>
          <p14:tracePt t="65077" x="3319463" y="4283075"/>
          <p14:tracePt t="65080" x="3313113" y="4283075"/>
          <p14:tracePt t="65082" x="3306763" y="4283075"/>
          <p14:tracePt t="65084" x="3300413" y="4283075"/>
          <p14:tracePt t="65086" x="3294063" y="4283075"/>
          <p14:tracePt t="65087" x="3287713" y="4283075"/>
          <p14:tracePt t="65089" x="3281363" y="4283075"/>
          <p14:tracePt t="65093" x="3268663" y="4283075"/>
          <p14:tracePt t="65094" x="3262313" y="4283075"/>
          <p14:tracePt t="65096" x="3255963" y="4289425"/>
          <p14:tracePt t="65098" x="3249613" y="4289425"/>
          <p14:tracePt t="65099" x="3243263" y="4289425"/>
          <p14:tracePt t="65101" x="3236913" y="4289425"/>
          <p14:tracePt t="65103" x="3230563" y="4289425"/>
          <p14:tracePt t="65105" x="3224213" y="4289425"/>
          <p14:tracePt t="65110" x="3211513" y="4289425"/>
          <p14:tracePt t="65113" x="3205163" y="4289425"/>
          <p14:tracePt t="65116" x="3198813" y="4289425"/>
          <p14:tracePt t="65118" x="3192463" y="4289425"/>
          <p14:tracePt t="65122" x="3186113" y="4289425"/>
          <p14:tracePt t="65126" x="3179763" y="4289425"/>
          <p14:tracePt t="65132" x="3173413" y="4289425"/>
          <p14:tracePt t="65136" x="3167063" y="4289425"/>
          <p14:tracePt t="65138" x="3167063" y="4295775"/>
          <p14:tracePt t="65143" x="3160713" y="4295775"/>
          <p14:tracePt t="65144" x="3154363" y="4295775"/>
          <p14:tracePt t="65149" x="3148013" y="4295775"/>
          <p14:tracePt t="65150" x="3148013" y="4302125"/>
          <p14:tracePt t="65151" x="3141663" y="4302125"/>
          <p14:tracePt t="65153" x="3135313" y="4302125"/>
          <p14:tracePt t="65155" x="3135313" y="4308475"/>
          <p14:tracePt t="65156" x="3128963" y="4308475"/>
          <p14:tracePt t="65161" x="3116263" y="4308475"/>
          <p14:tracePt t="65161" x="3116263" y="4314825"/>
          <p14:tracePt t="65163" x="3103563" y="4314825"/>
          <p14:tracePt t="65165" x="3097213" y="4321175"/>
          <p14:tracePt t="65167" x="3090863" y="4321175"/>
          <p14:tracePt t="65168" x="3084513" y="4327525"/>
          <p14:tracePt t="65170" x="3078163" y="4327525"/>
          <p14:tracePt t="65171" x="3071813" y="4327525"/>
          <p14:tracePt t="65172" x="3071813" y="4333875"/>
          <p14:tracePt t="65174" x="3065463" y="4333875"/>
          <p14:tracePt t="65177" x="3052763" y="4340225"/>
          <p14:tracePt t="65179" x="3040063" y="4346575"/>
          <p14:tracePt t="65182" x="3033713" y="4352925"/>
          <p14:tracePt t="65183" x="3027363" y="4352925"/>
          <p14:tracePt t="65184" x="3027363" y="4359275"/>
          <p14:tracePt t="65185" x="3021013" y="4359275"/>
          <p14:tracePt t="65187" x="3014663" y="4365625"/>
          <p14:tracePt t="65188" x="3008313" y="4365625"/>
          <p14:tracePt t="65191" x="3001963" y="4365625"/>
          <p14:tracePt t="65193" x="2995613" y="4371975"/>
          <p14:tracePt t="65195" x="2989263" y="4378325"/>
          <p14:tracePt t="65197" x="2982913" y="4378325"/>
          <p14:tracePt t="65199" x="2976563" y="4384675"/>
          <p14:tracePt t="65201" x="2968625" y="4384675"/>
          <p14:tracePt t="65203" x="2968625" y="4391025"/>
          <p14:tracePt t="65204" x="2962275" y="4391025"/>
          <p14:tracePt t="65210" x="2955925" y="4391025"/>
          <p14:tracePt t="65211" x="2949575" y="4397375"/>
          <p14:tracePt t="65219" x="2943225" y="4397375"/>
          <p14:tracePt t="65293" x="2943225" y="4391025"/>
          <p14:tracePt t="65302" x="2943225" y="4384675"/>
          <p14:tracePt t="65304" x="2949575" y="4384675"/>
          <p14:tracePt t="65314" x="2949575" y="4378325"/>
          <p14:tracePt t="65318" x="2955925" y="4378325"/>
          <p14:tracePt t="65330" x="2962275" y="4378325"/>
          <p14:tracePt t="65336" x="2962275" y="4371975"/>
          <p14:tracePt t="65339" x="2968625" y="4371975"/>
          <p14:tracePt t="65348" x="2976563" y="4371975"/>
          <p14:tracePt t="65353" x="2982913" y="4371975"/>
          <p14:tracePt t="65358" x="2989263" y="4371975"/>
          <p14:tracePt t="65363" x="2995613" y="4371975"/>
          <p14:tracePt t="65368" x="3001963" y="4371975"/>
          <p14:tracePt t="65370" x="3001963" y="4378325"/>
          <p14:tracePt t="65372" x="3008313" y="4378325"/>
          <p14:tracePt t="65374" x="3008313" y="4384675"/>
          <p14:tracePt t="65377" x="3014663" y="4391025"/>
          <p14:tracePt t="65379" x="3014663" y="4397375"/>
          <p14:tracePt t="65381" x="3021013" y="4403725"/>
          <p14:tracePt t="65728" x="3021013" y="4397375"/>
          <p14:tracePt t="65734" x="3021013" y="4391025"/>
          <p14:tracePt t="65738" x="3021013" y="4384675"/>
          <p14:tracePt t="65744" x="3021013" y="4371975"/>
          <p14:tracePt t="65749" x="3021013" y="4365625"/>
          <p14:tracePt t="65753" x="3021013" y="4359275"/>
          <p14:tracePt t="65757" x="3021013" y="4352925"/>
          <p14:tracePt t="65771" x="3021013" y="4346575"/>
          <p14:tracePt t="65780" x="3027363" y="4346575"/>
          <p14:tracePt t="65825" x="3033713" y="4346575"/>
          <p14:tracePt t="65846" x="3040063" y="4346575"/>
          <p14:tracePt t="65855" x="3046413" y="4346575"/>
          <p14:tracePt t="65863" x="3052763" y="4346575"/>
          <p14:tracePt t="65872" x="3059113" y="4346575"/>
          <p14:tracePt t="65880" x="3065463" y="4346575"/>
          <p14:tracePt t="65893" x="3071813" y="4346575"/>
          <p14:tracePt t="65894" x="3078163" y="4346575"/>
          <p14:tracePt t="65897" x="3084513" y="4346575"/>
          <p14:tracePt t="65902" x="3090863" y="4346575"/>
          <p14:tracePt t="65907" x="3097213" y="4346575"/>
          <p14:tracePt t="65910" x="3103563" y="4346575"/>
          <p14:tracePt t="65914" x="3109913" y="4346575"/>
          <p14:tracePt t="65918" x="3116263" y="4346575"/>
          <p14:tracePt t="65921" x="3122613" y="4346575"/>
          <p14:tracePt t="65926" x="3128963" y="4346575"/>
          <p14:tracePt t="65929" x="3135313" y="4346575"/>
          <p14:tracePt t="65933" x="3141663" y="4346575"/>
          <p14:tracePt t="65936" x="3148013" y="4352925"/>
          <p14:tracePt t="65943" x="3154363" y="4352925"/>
          <p14:tracePt t="65944" x="3160713" y="4352925"/>
          <p14:tracePt t="65949" x="3167063" y="4352925"/>
          <p14:tracePt t="65953" x="3173413" y="4359275"/>
          <p14:tracePt t="65955" x="3179763" y="4359275"/>
          <p14:tracePt t="65960" x="3186113" y="4359275"/>
          <p14:tracePt t="65963" x="3192463" y="4359275"/>
          <p14:tracePt t="65969" x="3198813" y="4359275"/>
          <p14:tracePt t="65971" x="3198813" y="4365625"/>
          <p14:tracePt t="65976" x="3205163" y="4365625"/>
          <p14:tracePt t="65978" x="3211513" y="4371975"/>
          <p14:tracePt t="65984" x="3217863" y="4371975"/>
          <p14:tracePt t="65986" x="3217863" y="4378325"/>
          <p14:tracePt t="65987" x="3224213" y="4378325"/>
          <p14:tracePt t="65993" x="3230563" y="4378325"/>
          <p14:tracePt t="65996" x="3230563" y="4384675"/>
          <p14:tracePt t="65997" x="3236913" y="4384675"/>
          <p14:tracePt t="66001" x="3243263" y="4391025"/>
          <p14:tracePt t="66005" x="3249613" y="4391025"/>
          <p14:tracePt t="66009" x="3255963" y="4397375"/>
          <p14:tracePt t="66013" x="3262313" y="4403725"/>
          <p14:tracePt t="66017" x="3268663" y="4403725"/>
          <p14:tracePt t="66019" x="3268663" y="4410075"/>
          <p14:tracePt t="66022" x="3275013" y="4410075"/>
          <p14:tracePt t="66026" x="3275013" y="4416425"/>
          <p14:tracePt t="66028" x="3281363" y="4416425"/>
          <p14:tracePt t="66032" x="3287713" y="4422775"/>
          <p14:tracePt t="66040" x="3294063" y="4422775"/>
          <p14:tracePt t="66043" x="3294063" y="4429125"/>
          <p14:tracePt t="66044" x="3300413" y="4429125"/>
          <p14:tracePt t="66048" x="3300413" y="4435475"/>
          <p14:tracePt t="66054" x="3306763" y="4435475"/>
          <p14:tracePt t="66056" x="3306763" y="4441825"/>
          <p14:tracePt t="66063" x="3306763" y="4448175"/>
          <p14:tracePt t="66071" x="3306763" y="4454525"/>
          <p14:tracePt t="66076" x="3313113" y="4460875"/>
          <p14:tracePt t="66082" x="3313113" y="4467225"/>
          <p14:tracePt t="66087" x="3319463" y="4473575"/>
          <p14:tracePt t="66093" x="3319463" y="4479925"/>
          <p14:tracePt t="66095" x="3319463" y="4486275"/>
          <p14:tracePt t="66101" x="3319463" y="4492625"/>
          <p14:tracePt t="66106" x="3319463" y="4498975"/>
          <p14:tracePt t="66109" x="3325813" y="4498975"/>
          <p14:tracePt t="66110" x="3325813" y="4506913"/>
          <p14:tracePt t="66118" x="3325813" y="4513263"/>
          <p14:tracePt t="66128" x="3325813" y="4519613"/>
          <p14:tracePt t="66135" x="3325813" y="4525963"/>
          <p14:tracePt t="66138" x="3319463" y="4525963"/>
          <p14:tracePt t="66142" x="3319463" y="4532313"/>
          <p14:tracePt t="66143" x="3313113" y="4532313"/>
          <p14:tracePt t="66151" x="3306763" y="4538663"/>
          <p14:tracePt t="66154" x="3300413" y="4538663"/>
          <p14:tracePt t="66160" x="3287713" y="4545013"/>
          <p14:tracePt t="66163" x="3281363" y="4551363"/>
          <p14:tracePt t="66165" x="3275013" y="4551363"/>
          <p14:tracePt t="66168" x="3268663" y="4557713"/>
          <p14:tracePt t="66171" x="3262313" y="4557713"/>
          <p14:tracePt t="66172" x="3255963" y="4557713"/>
          <p14:tracePt t="66174" x="3255963" y="4564063"/>
          <p14:tracePt t="66176" x="3249613" y="4564063"/>
          <p14:tracePt t="66177" x="3243263" y="4570413"/>
          <p14:tracePt t="66180" x="3236913" y="4570413"/>
          <p14:tracePt t="66182" x="3230563" y="4576763"/>
          <p14:tracePt t="66185" x="3224213" y="4576763"/>
          <p14:tracePt t="66186" x="3217863" y="4576763"/>
          <p14:tracePt t="66188" x="3211513" y="4583113"/>
          <p14:tracePt t="66193" x="3198813" y="4589463"/>
          <p14:tracePt t="66196" x="3192463" y="4589463"/>
          <p14:tracePt t="66198" x="3186113" y="4595813"/>
          <p14:tracePt t="66200" x="3179763" y="4595813"/>
          <p14:tracePt t="66201" x="3173413" y="4602163"/>
          <p14:tracePt t="66204" x="3167063" y="4602163"/>
          <p14:tracePt t="66205" x="3160713" y="4602163"/>
          <p14:tracePt t="66207" x="3160713" y="4608513"/>
          <p14:tracePt t="66210" x="3148013" y="4608513"/>
          <p14:tracePt t="66213" x="3135313" y="4614863"/>
          <p14:tracePt t="66214" x="3128963" y="4614863"/>
          <p14:tracePt t="66216" x="3122613" y="4614863"/>
          <p14:tracePt t="66217" x="3116263" y="4614863"/>
          <p14:tracePt t="66219" x="3109913" y="4614863"/>
          <p14:tracePt t="66220" x="3103563" y="4614863"/>
          <p14:tracePt t="66221" x="3103563" y="4621213"/>
          <p14:tracePt t="66222" x="3097213" y="4621213"/>
          <p14:tracePt t="66226" x="3084513" y="4621213"/>
          <p14:tracePt t="66228" x="3071813" y="4621213"/>
          <p14:tracePt t="66230" x="3065463" y="4621213"/>
          <p14:tracePt t="66232" x="3052763" y="4621213"/>
          <p14:tracePt t="66235" x="3040063" y="4621213"/>
          <p14:tracePt t="66236" x="3033713" y="4621213"/>
          <p14:tracePt t="66238" x="3027363" y="4621213"/>
          <p14:tracePt t="66240" x="3021013" y="4621213"/>
          <p14:tracePt t="66244" x="2995613" y="4621213"/>
          <p14:tracePt t="66246" x="2982913" y="4621213"/>
          <p14:tracePt t="66249" x="2968625" y="4621213"/>
          <p14:tracePt t="66251" x="2962275" y="4621213"/>
          <p14:tracePt t="66252" x="2949575" y="4621213"/>
          <p14:tracePt t="66254" x="2943225" y="4621213"/>
          <p14:tracePt t="66255" x="2936875" y="4621213"/>
          <p14:tracePt t="66259" x="2917825" y="4621213"/>
          <p14:tracePt t="66261" x="2911475" y="4621213"/>
          <p14:tracePt t="66261" x="2905125" y="4621213"/>
          <p14:tracePt t="66263" x="2898775" y="4621213"/>
          <p14:tracePt t="66265" x="2892425" y="4621213"/>
          <p14:tracePt t="66266" x="2886075" y="4621213"/>
          <p14:tracePt t="66267" x="2879725" y="4614863"/>
          <p14:tracePt t="66268" x="2873375" y="4614863"/>
          <p14:tracePt t="66270" x="2867025" y="4614863"/>
          <p14:tracePt t="66271" x="2860675" y="4608513"/>
          <p14:tracePt t="66273" x="2854325" y="4608513"/>
          <p14:tracePt t="66277" x="2841625" y="4602163"/>
          <p14:tracePt t="66278" x="2835275" y="4602163"/>
          <p14:tracePt t="66280" x="2828925" y="4602163"/>
          <p14:tracePt t="66281" x="2822575" y="4595813"/>
          <p14:tracePt t="66284" x="2816225" y="4589463"/>
          <p14:tracePt t="66286" x="2809875" y="4589463"/>
          <p14:tracePt t="66287" x="2809875" y="4583113"/>
          <p14:tracePt t="66289" x="2803525" y="4583113"/>
          <p14:tracePt t="66293" x="2797175" y="4576763"/>
          <p14:tracePt t="66294" x="2797175" y="4570413"/>
          <p14:tracePt t="66296" x="2790825" y="4564063"/>
          <p14:tracePt t="66298" x="2790825" y="4557713"/>
          <p14:tracePt t="66300" x="2784475" y="4557713"/>
          <p14:tracePt t="66301" x="2784475" y="4551363"/>
          <p14:tracePt t="66302" x="2784475" y="4545013"/>
          <p14:tracePt t="66304" x="2778125" y="4545013"/>
          <p14:tracePt t="66305" x="2778125" y="4538663"/>
          <p14:tracePt t="66306" x="2778125" y="4532313"/>
          <p14:tracePt t="66309" x="2771775" y="4519613"/>
          <p14:tracePt t="66312" x="2765425" y="4506913"/>
          <p14:tracePt t="66313" x="2765425" y="4498975"/>
          <p14:tracePt t="66314" x="2765425" y="4492625"/>
          <p14:tracePt t="66316" x="2759075" y="4492625"/>
          <p14:tracePt t="66317" x="2759075" y="4479925"/>
          <p14:tracePt t="66318" x="2752725" y="4473575"/>
          <p14:tracePt t="66319" x="2752725" y="4467225"/>
          <p14:tracePt t="66321" x="2746375" y="4448175"/>
          <p14:tracePt t="66322" x="2746375" y="4441825"/>
          <p14:tracePt t="66326" x="2740025" y="4422775"/>
          <p14:tracePt t="66328" x="2733675" y="4410075"/>
          <p14:tracePt t="66330" x="2727325" y="4397375"/>
          <p14:tracePt t="66332" x="2727325" y="4391025"/>
          <p14:tracePt t="66333" x="2720975" y="4378325"/>
          <p14:tracePt t="66334" x="2720975" y="4371975"/>
          <p14:tracePt t="66336" x="2714625" y="4371975"/>
          <p14:tracePt t="66337" x="2714625" y="4365625"/>
          <p14:tracePt t="66338" x="2714625" y="4359275"/>
          <p14:tracePt t="66339" x="2714625" y="4352925"/>
          <p14:tracePt t="66343" x="2701925" y="4333875"/>
          <p14:tracePt t="66345" x="2701925" y="4314825"/>
          <p14:tracePt t="66346" x="2701925" y="4308475"/>
          <p14:tracePt t="66347" x="2695575" y="4302125"/>
          <p14:tracePt t="66348" x="2695575" y="4295775"/>
          <p14:tracePt t="66349" x="2695575" y="4289425"/>
          <p14:tracePt t="66351" x="2689225" y="4283075"/>
          <p14:tracePt t="66352" x="2689225" y="4276725"/>
          <p14:tracePt t="66353" x="2689225" y="4270375"/>
          <p14:tracePt t="66354" x="2689225" y="4264025"/>
          <p14:tracePt t="66355" x="2682875" y="4257675"/>
          <p14:tracePt t="66360" x="2676525" y="4238625"/>
          <p14:tracePt t="66361" x="2670175" y="4232275"/>
          <p14:tracePt t="66363" x="2670175" y="4225925"/>
          <p14:tracePt t="66364" x="2670175" y="4219575"/>
          <p14:tracePt t="66365" x="2670175" y="4213225"/>
          <p14:tracePt t="66366" x="2663825" y="4213225"/>
          <p14:tracePt t="66367" x="2663825" y="4206875"/>
          <p14:tracePt t="66368" x="2663825" y="4200525"/>
          <p14:tracePt t="66369" x="2657475" y="4200525"/>
          <p14:tracePt t="66370" x="2657475" y="4194175"/>
          <p14:tracePt t="66373" x="2651125" y="4187825"/>
          <p14:tracePt t="66376" x="2651125" y="4175125"/>
          <p14:tracePt t="66380" x="2644775" y="4162425"/>
          <p14:tracePt t="66381" x="2644775" y="4156075"/>
          <p14:tracePt t="66383" x="2644775" y="4149725"/>
          <p14:tracePt t="66384" x="2644775" y="4143375"/>
          <p14:tracePt t="66385" x="2644775" y="4137025"/>
          <p14:tracePt t="66386" x="2638425" y="4137025"/>
          <p14:tracePt t="66387" x="2638425" y="4130675"/>
          <p14:tracePt t="66389" x="2638425" y="4124325"/>
          <p14:tracePt t="66393" x="2638425" y="4111625"/>
          <p14:tracePt t="66394" x="2638425" y="4105275"/>
          <p14:tracePt t="66396" x="2638425" y="4098925"/>
          <p14:tracePt t="66398" x="2638425" y="4092575"/>
          <p14:tracePt t="66399" x="2638425" y="4086225"/>
          <p14:tracePt t="66401" x="2638425" y="4079875"/>
          <p14:tracePt t="66403" x="2638425" y="4073525"/>
          <p14:tracePt t="66404" x="2638425" y="4065588"/>
          <p14:tracePt t="66406" x="2638425" y="4059238"/>
          <p14:tracePt t="66410" x="2651125" y="4040188"/>
          <p14:tracePt t="66412" x="2657475" y="4033838"/>
          <p14:tracePt t="66414" x="2663825" y="4027488"/>
          <p14:tracePt t="66415" x="2663825" y="4021138"/>
          <p14:tracePt t="66416" x="2670175" y="4014788"/>
          <p14:tracePt t="66417" x="2670175" y="4008438"/>
          <p14:tracePt t="66419" x="2682875" y="4002088"/>
          <p14:tracePt t="66420" x="2682875" y="3995738"/>
          <p14:tracePt t="66421" x="2689225" y="3989388"/>
          <p14:tracePt t="66422" x="2695575" y="3983038"/>
          <p14:tracePt t="66423" x="2701925" y="3983038"/>
          <p14:tracePt t="66426" x="2714625" y="3970338"/>
          <p14:tracePt t="66428" x="2727325" y="3957638"/>
          <p14:tracePt t="66430" x="2740025" y="3951288"/>
          <p14:tracePt t="66431" x="2746375" y="3944938"/>
          <p14:tracePt t="66433" x="2752725" y="3938588"/>
          <p14:tracePt t="66434" x="2765425" y="3932238"/>
          <p14:tracePt t="66437" x="2771775" y="3932238"/>
          <p14:tracePt t="66438" x="2778125" y="3925888"/>
          <p14:tracePt t="66440" x="2790825" y="3925888"/>
          <p14:tracePt t="66443" x="2803525" y="3913188"/>
          <p14:tracePt t="66444" x="2816225" y="3906838"/>
          <p14:tracePt t="66445" x="2835275" y="3906838"/>
          <p14:tracePt t="66448" x="2841625" y="3900488"/>
          <p14:tracePt t="66449" x="2847975" y="3900488"/>
          <p14:tracePt t="66450" x="2854325" y="3900488"/>
          <p14:tracePt t="66451" x="2860675" y="3894138"/>
          <p14:tracePt t="66452" x="2867025" y="3894138"/>
          <p14:tracePt t="66453" x="2873375" y="3894138"/>
          <p14:tracePt t="66454" x="2879725" y="3894138"/>
          <p14:tracePt t="66455" x="2886075" y="3894138"/>
          <p14:tracePt t="66456" x="2892425" y="3894138"/>
          <p14:tracePt t="66460" x="2905125" y="3887788"/>
          <p14:tracePt t="66461" x="2917825" y="3887788"/>
          <p14:tracePt t="66463" x="2924175" y="3887788"/>
          <p14:tracePt t="66465" x="2936875" y="3887788"/>
          <p14:tracePt t="66466" x="2943225" y="3887788"/>
          <p14:tracePt t="66467" x="2949575" y="3887788"/>
          <p14:tracePt t="66469" x="2955925" y="3887788"/>
          <p14:tracePt t="66470" x="2962275" y="3887788"/>
          <p14:tracePt t="66471" x="2968625" y="3887788"/>
          <p14:tracePt t="66472" x="2976563" y="3887788"/>
          <p14:tracePt t="66473" x="2982913" y="3887788"/>
          <p14:tracePt t="66476" x="3001963" y="3887788"/>
          <p14:tracePt t="66478" x="3014663" y="3887788"/>
          <p14:tracePt t="66480" x="3021013" y="3887788"/>
          <p14:tracePt t="66481" x="3033713" y="3887788"/>
          <p14:tracePt t="66482" x="3040063" y="3887788"/>
          <p14:tracePt t="66483" x="3046413" y="3887788"/>
          <p14:tracePt t="66484" x="3052763" y="3894138"/>
          <p14:tracePt t="66485" x="3059113" y="3894138"/>
          <p14:tracePt t="66486" x="3065463" y="3894138"/>
          <p14:tracePt t="66487" x="3078163" y="3894138"/>
          <p14:tracePt t="66488" x="3084513" y="3894138"/>
          <p14:tracePt t="66489" x="3090863" y="3900488"/>
          <p14:tracePt t="66493" x="3109913" y="3900488"/>
          <p14:tracePt t="66494" x="3135313" y="3900488"/>
          <p14:tracePt t="66495" x="3141663" y="3900488"/>
          <p14:tracePt t="66497" x="3154363" y="3906838"/>
          <p14:tracePt t="66498" x="3167063" y="3906838"/>
          <p14:tracePt t="66499" x="3173413" y="3913188"/>
          <p14:tracePt t="66501" x="3186113" y="3913188"/>
          <p14:tracePt t="66502" x="3198813" y="3925888"/>
          <p14:tracePt t="66503" x="3205163" y="3925888"/>
          <p14:tracePt t="66504" x="3211513" y="3925888"/>
          <p14:tracePt t="66505" x="3217863" y="3932238"/>
          <p14:tracePt t="66510" x="3243263" y="3938588"/>
          <p14:tracePt t="66511" x="3255963" y="3938588"/>
          <p14:tracePt t="66513" x="3268663" y="3944938"/>
          <p14:tracePt t="66514" x="3275013" y="3951288"/>
          <p14:tracePt t="66516" x="3287713" y="3951288"/>
          <p14:tracePt t="66517" x="3294063" y="3957638"/>
          <p14:tracePt t="66519" x="3300413" y="3957638"/>
          <p14:tracePt t="66520" x="3306763" y="3963988"/>
          <p14:tracePt t="66522" x="3313113" y="3963988"/>
          <p14:tracePt t="66523" x="3319463" y="3970338"/>
          <p14:tracePt t="66526" x="3325813" y="3970338"/>
          <p14:tracePt t="66527" x="3332163" y="3976688"/>
          <p14:tracePt t="66531" x="3338513" y="3983038"/>
          <p14:tracePt t="66532" x="3344863" y="3989388"/>
          <p14:tracePt t="66534" x="3351213" y="3989388"/>
          <p14:tracePt t="66535" x="3351213" y="3995738"/>
          <p14:tracePt t="66538" x="3357563" y="4002088"/>
          <p14:tracePt t="66543" x="3363913" y="4014788"/>
          <p14:tracePt t="66544" x="3370263" y="4014788"/>
          <p14:tracePt t="66546" x="3370263" y="4021138"/>
          <p14:tracePt t="66549" x="3376613" y="4027488"/>
          <p14:tracePt t="66550" x="3376613" y="4033838"/>
          <p14:tracePt t="66551" x="3382963" y="4033838"/>
          <p14:tracePt t="66553" x="3382963" y="4040188"/>
          <p14:tracePt t="66555" x="3389313" y="4040188"/>
          <p14:tracePt t="66560" x="3395663" y="4059238"/>
          <p14:tracePt t="66562" x="3402013" y="4065588"/>
          <p14:tracePt t="66565" x="3402013" y="4079875"/>
          <p14:tracePt t="66567" x="3408363" y="4086225"/>
          <p14:tracePt t="66570" x="3408363" y="4092575"/>
          <p14:tracePt t="66571" x="3414713" y="4098925"/>
          <p14:tracePt t="66573" x="3414713" y="4105275"/>
          <p14:tracePt t="66577" x="3414713" y="4117975"/>
          <p14:tracePt t="66580" x="3421063" y="4130675"/>
          <p14:tracePt t="66582" x="3421063" y="4137025"/>
          <p14:tracePt t="66583" x="3427413" y="4143375"/>
          <p14:tracePt t="66584" x="3427413" y="4149725"/>
          <p14:tracePt t="66586" x="3427413" y="4156075"/>
          <p14:tracePt t="66588" x="3427413" y="4162425"/>
          <p14:tracePt t="66589" x="3435350" y="4168775"/>
          <p14:tracePt t="66593" x="3435350" y="4181475"/>
          <p14:tracePt t="66594" x="3435350" y="4187825"/>
          <p14:tracePt t="66597" x="3435350" y="4194175"/>
          <p14:tracePt t="66598" x="3441700" y="4200525"/>
          <p14:tracePt t="66600" x="3441700" y="4206875"/>
          <p14:tracePt t="66602" x="3441700" y="4213225"/>
          <p14:tracePt t="66603" x="3441700" y="4219575"/>
          <p14:tracePt t="66604" x="3441700" y="4225925"/>
          <p14:tracePt t="66606" x="3441700" y="4232275"/>
          <p14:tracePt t="66611" x="3441700" y="4251325"/>
          <p14:tracePt t="66612" x="3441700" y="4257675"/>
          <p14:tracePt t="66614" x="3441700" y="4264025"/>
          <p14:tracePt t="66616" x="3441700" y="4270375"/>
          <p14:tracePt t="66617" x="3441700" y="4276725"/>
          <p14:tracePt t="66618" x="3441700" y="4283075"/>
          <p14:tracePt t="66620" x="3441700" y="4289425"/>
          <p14:tracePt t="66621" x="3441700" y="4295775"/>
          <p14:tracePt t="66623" x="3441700" y="4302125"/>
          <p14:tracePt t="66627" x="3441700" y="4314825"/>
          <p14:tracePt t="66629" x="3441700" y="4327525"/>
          <p14:tracePt t="66632" x="3441700" y="4340225"/>
          <p14:tracePt t="66634" x="3441700" y="4346575"/>
          <p14:tracePt t="66636" x="3441700" y="4352925"/>
          <p14:tracePt t="66638" x="3441700" y="4359275"/>
          <p14:tracePt t="66640" x="3435350" y="4359275"/>
          <p14:tracePt t="66643" x="3435350" y="4371975"/>
          <p14:tracePt t="66645" x="3427413" y="4378325"/>
          <p14:tracePt t="66647" x="3427413" y="4384675"/>
          <p14:tracePt t="66649" x="3421063" y="4391025"/>
          <p14:tracePt t="66651" x="3414713" y="4397375"/>
          <p14:tracePt t="66653" x="3414713" y="4403725"/>
          <p14:tracePt t="66654" x="3408363" y="4403725"/>
          <p14:tracePt t="66656" x="3408363" y="4410075"/>
          <p14:tracePt t="66660" x="3402013" y="4416425"/>
          <p14:tracePt t="66660" x="3395663" y="4422775"/>
          <p14:tracePt t="66662" x="3389313" y="4429125"/>
          <p14:tracePt t="66664" x="3389313" y="4435475"/>
          <p14:tracePt t="66665" x="3382963" y="4435475"/>
          <p14:tracePt t="66667" x="3376613" y="4441825"/>
          <p14:tracePt t="66670" x="3370263" y="4448175"/>
          <p14:tracePt t="66672" x="3363913" y="4448175"/>
          <p14:tracePt t="66673" x="3363913" y="4454525"/>
          <p14:tracePt t="66676" x="3357563" y="4460875"/>
          <p14:tracePt t="66677" x="3351213" y="4460875"/>
          <p14:tracePt t="66680" x="3351213" y="4467225"/>
          <p14:tracePt t="66682" x="3344863" y="4467225"/>
          <p14:tracePt t="66683" x="3344863" y="4473575"/>
          <p14:tracePt t="66683" x="3338513" y="4473575"/>
          <p14:tracePt t="66686" x="3332163" y="4479925"/>
          <p14:tracePt t="66688" x="3325813" y="4479925"/>
          <p14:tracePt t="66689" x="3325813" y="4486275"/>
          <p14:tracePt t="66692" x="3319463" y="4486275"/>
          <p14:tracePt t="66694" x="3313113" y="4492625"/>
          <p14:tracePt t="66697" x="3306763" y="4492625"/>
          <p14:tracePt t="66698" x="3306763" y="4498975"/>
          <p14:tracePt t="66700" x="3300413" y="4498975"/>
          <p14:tracePt t="66704" x="3294063" y="4506913"/>
          <p14:tracePt t="66709" x="3287713" y="4513263"/>
          <p14:tracePt t="66710" x="3281363" y="4513263"/>
          <p14:tracePt t="66713" x="3275013" y="4519613"/>
          <p14:tracePt t="66716" x="3268663" y="4519613"/>
          <p14:tracePt t="66717" x="3268663" y="4525963"/>
          <p14:tracePt t="66720" x="3262313" y="4525963"/>
          <p14:tracePt t="66723" x="3255963" y="4532313"/>
          <p14:tracePt t="66727" x="3249613" y="4532313"/>
          <p14:tracePt t="66728" x="3249613" y="4538663"/>
          <p14:tracePt t="66730" x="3243263" y="4538663"/>
          <p14:tracePt t="66733" x="3236913" y="4538663"/>
          <p14:tracePt t="66735" x="3236913" y="4545013"/>
          <p14:tracePt t="66736" x="3230563" y="4545013"/>
          <p14:tracePt t="66739" x="3224213" y="4551363"/>
          <p14:tracePt t="66744" x="3211513" y="4557713"/>
          <p14:tracePt t="66745" x="3205163" y="4557713"/>
          <p14:tracePt t="66749" x="3198813" y="4564063"/>
          <p14:tracePt t="66751" x="3192463" y="4564063"/>
          <p14:tracePt t="66753" x="3186113" y="4570413"/>
          <p14:tracePt t="66755" x="3179763" y="4570413"/>
          <p14:tracePt t="66759" x="3173413" y="4576763"/>
          <p14:tracePt t="66761" x="3167063" y="4576763"/>
          <p14:tracePt t="66763" x="3160713" y="4583113"/>
          <p14:tracePt t="66766" x="3154363" y="4583113"/>
          <p14:tracePt t="66768" x="3148013" y="4583113"/>
          <p14:tracePt t="66770" x="3148013" y="4589463"/>
          <p14:tracePt t="66772" x="3141663" y="4589463"/>
          <p14:tracePt t="66776" x="3135313" y="4595813"/>
          <p14:tracePt t="66778" x="3128963" y="4595813"/>
          <p14:tracePt t="66782" x="3122613" y="4595813"/>
          <p14:tracePt t="66785" x="3116263" y="4595813"/>
          <p14:tracePt t="66793" x="3109913" y="4595813"/>
          <p14:tracePt t="66794" x="3109913" y="4602163"/>
          <p14:tracePt t="66800" x="3103563" y="4602163"/>
          <p14:tracePt t="66898" x="3097213" y="4602163"/>
          <p14:tracePt t="67382" x="3097213" y="4608513"/>
          <p14:tracePt t="67388" x="3103563" y="4608513"/>
          <p14:tracePt t="67396" x="3116263" y="4614863"/>
          <p14:tracePt t="67400" x="3128963" y="4621213"/>
          <p14:tracePt t="67401" x="3135313" y="4621213"/>
          <p14:tracePt t="67405" x="3141663" y="4621213"/>
          <p14:tracePt t="67407" x="3148013" y="4627563"/>
          <p14:tracePt t="67410" x="3160713" y="4627563"/>
          <p14:tracePt t="67412" x="3167063" y="4627563"/>
          <p14:tracePt t="67415" x="3173413" y="4633913"/>
          <p14:tracePt t="67416" x="3179763" y="4633913"/>
          <p14:tracePt t="67419" x="3192463" y="4633913"/>
          <p14:tracePt t="67422" x="3205163" y="4633913"/>
          <p14:tracePt t="67426" x="3217863" y="4640263"/>
          <p14:tracePt t="67427" x="3224213" y="4640263"/>
          <p14:tracePt t="67430" x="3230563" y="4640263"/>
          <p14:tracePt t="67431" x="3236913" y="4640263"/>
          <p14:tracePt t="67432" x="3243263" y="4640263"/>
          <p14:tracePt t="67434" x="3249613" y="4640263"/>
          <p14:tracePt t="67436" x="3255963" y="4640263"/>
          <p14:tracePt t="67438" x="3262313" y="4640263"/>
          <p14:tracePt t="67443" x="3275013" y="4640263"/>
          <p14:tracePt t="67444" x="3281363" y="4640263"/>
          <p14:tracePt t="67448" x="3287713" y="4640263"/>
          <p14:tracePt t="67449" x="3294063" y="4640263"/>
          <p14:tracePt t="67452" x="3300413" y="4640263"/>
          <p14:tracePt t="67455" x="3306763" y="4640263"/>
          <p14:tracePt t="67459" x="3313113" y="4640263"/>
          <p14:tracePt t="67461" x="3319463" y="4640263"/>
          <p14:tracePt t="67463" x="3325813" y="4640263"/>
          <p14:tracePt t="67467" x="3332163" y="4640263"/>
          <p14:tracePt t="67469" x="3338513" y="4640263"/>
          <p14:tracePt t="67473" x="3344863" y="4640263"/>
          <p14:tracePt t="67476" x="3351213" y="4646613"/>
          <p14:tracePt t="67480" x="3357563" y="4646613"/>
          <p14:tracePt t="67483" x="3363913" y="4646613"/>
          <p14:tracePt t="67486" x="3370263" y="4646613"/>
          <p14:tracePt t="67489" x="3376613" y="4646613"/>
          <p14:tracePt t="67492" x="3382963" y="4646613"/>
          <p14:tracePt t="67496" x="3389313" y="4646613"/>
          <p14:tracePt t="67498" x="3395663" y="4646613"/>
          <p14:tracePt t="67501" x="3402013" y="4646613"/>
          <p14:tracePt t="67504" x="3408363" y="4646613"/>
          <p14:tracePt t="67513" x="3421063" y="4646613"/>
          <p14:tracePt t="67516" x="3427413" y="4646613"/>
          <p14:tracePt t="67518" x="3435350" y="4646613"/>
          <p14:tracePt t="67522" x="3441700" y="4646613"/>
          <p14:tracePt t="67526" x="3448050" y="4646613"/>
          <p14:tracePt t="67528" x="3454400" y="4646613"/>
          <p14:tracePt t="67532" x="3460750" y="4646613"/>
          <p14:tracePt t="67535" x="3467100" y="4646613"/>
          <p14:tracePt t="67539" x="3473450" y="4646613"/>
          <p14:tracePt t="67542" x="3479800" y="4646613"/>
          <p14:tracePt t="67545" x="3479800" y="4640263"/>
          <p14:tracePt t="67547" x="3486150" y="4640263"/>
          <p14:tracePt t="67551" x="3492500" y="4640263"/>
          <p14:tracePt t="67556" x="3498850" y="4640263"/>
          <p14:tracePt t="67561" x="3505200" y="4640263"/>
          <p14:tracePt t="67566" x="3511550" y="4640263"/>
          <p14:tracePt t="67572" x="3517900" y="4640263"/>
          <p14:tracePt t="67581" x="3524250" y="4640263"/>
          <p14:tracePt t="67589" x="3530600" y="4640263"/>
          <p14:tracePt t="67597" x="3536950" y="4640263"/>
          <p14:tracePt t="67604" x="3543300" y="4640263"/>
          <p14:tracePt t="67610" x="3549650" y="4640263"/>
          <p14:tracePt t="67617" x="3556000" y="4640263"/>
          <p14:tracePt t="67621" x="3562350" y="4640263"/>
          <p14:tracePt t="67630" x="3568700" y="4633913"/>
          <p14:tracePt t="67636" x="3575050" y="4633913"/>
          <p14:tracePt t="67648" x="3581400" y="4633913"/>
          <p14:tracePt t="67652" x="3587750" y="4633913"/>
          <p14:tracePt t="67672" x="3594100" y="4633913"/>
          <p14:tracePt t="67712" x="3600450" y="4633913"/>
          <p14:tracePt t="67721" x="3606800" y="4633913"/>
          <p14:tracePt t="67727" x="3613150" y="4633913"/>
          <p14:tracePt t="67734" x="3619500" y="4633913"/>
          <p14:tracePt t="67738" x="3625850" y="4627563"/>
          <p14:tracePt t="67744" x="3632200" y="4627563"/>
          <p14:tracePt t="67748" x="3638550" y="4627563"/>
          <p14:tracePt t="67752" x="3644900" y="4627563"/>
          <p14:tracePt t="67753" x="3644900" y="4621213"/>
          <p14:tracePt t="67756" x="3651250" y="4621213"/>
          <p14:tracePt t="67761" x="3657600" y="4621213"/>
          <p14:tracePt t="67765" x="3663950" y="4621213"/>
          <p14:tracePt t="67768" x="3670300" y="4621213"/>
          <p14:tracePt t="67775" x="3676650" y="4621213"/>
          <p14:tracePt t="67777" x="3683000" y="4621213"/>
          <p14:tracePt t="67782" x="3689350" y="4614863"/>
          <p14:tracePt t="67788" x="3695700" y="4614863"/>
          <p14:tracePt t="67793" x="3702050" y="4614863"/>
          <p14:tracePt t="67799" x="3708400" y="4614863"/>
          <p14:tracePt t="67805" x="3714750" y="4614863"/>
          <p14:tracePt t="67816" x="3721100" y="4614863"/>
          <p14:tracePt t="67831" x="3727450" y="4614863"/>
          <p14:tracePt t="67847" x="3733800" y="4614863"/>
          <p14:tracePt t="67855" x="3733800" y="4608513"/>
          <p14:tracePt t="67859" x="3740150" y="4608513"/>
          <p14:tracePt t="67863" x="3746500" y="4608513"/>
          <p14:tracePt t="67869" x="3752850" y="4608513"/>
          <p14:tracePt t="67876" x="3759200" y="4608513"/>
          <p14:tracePt t="67878" x="3765550" y="4608513"/>
          <p14:tracePt t="67892" x="3790950" y="4602163"/>
          <p14:tracePt t="67895" x="3797300" y="4602163"/>
          <p14:tracePt t="67899" x="3803650" y="4602163"/>
          <p14:tracePt t="67901" x="3810000" y="4602163"/>
          <p14:tracePt t="67905" x="3816350" y="4602163"/>
          <p14:tracePt t="67911" x="3822700" y="4602163"/>
          <p14:tracePt t="67912" x="3822700" y="4595813"/>
          <p14:tracePt t="67913" x="3829050" y="4595813"/>
          <p14:tracePt t="67917" x="3835400" y="4595813"/>
          <p14:tracePt t="67926" x="3841750" y="4595813"/>
          <p14:tracePt t="67931" x="3848100" y="4595813"/>
          <p14:tracePt t="67942" x="3854450" y="4595813"/>
          <p14:tracePt t="67949" x="3860800" y="4595813"/>
          <p14:tracePt t="67952" x="3860800" y="4589463"/>
          <p14:tracePt t="67959" x="3867150" y="4589463"/>
          <p14:tracePt t="67969" x="3873500" y="4589463"/>
          <p14:tracePt t="67973" x="3879850" y="4589463"/>
          <p14:tracePt t="67981" x="3887788" y="4589463"/>
          <p14:tracePt t="67984" x="3894138" y="4589463"/>
          <p14:tracePt t="67988" x="3900488" y="4589463"/>
          <p14:tracePt t="67994" x="3906838" y="4589463"/>
          <p14:tracePt t="67998" x="3906838" y="4583113"/>
          <p14:tracePt t="67999" x="3913188" y="4583113"/>
          <p14:tracePt t="68003" x="3919538" y="4583113"/>
          <p14:tracePt t="68009" x="3925888" y="4583113"/>
          <p14:tracePt t="68014" x="3932238" y="4583113"/>
          <p14:tracePt t="68020" x="3938588" y="4583113"/>
          <p14:tracePt t="68023" x="3938588" y="4576763"/>
          <p14:tracePt t="68033" x="3944938" y="4576763"/>
          <p14:tracePt t="68042" x="3951288" y="4576763"/>
          <p14:tracePt t="68054" x="3951288" y="4570413"/>
          <p14:tracePt t="68059" x="3957638" y="4570413"/>
          <p14:tracePt t="68073" x="3963988" y="4570413"/>
          <p14:tracePt t="68084" x="3970338" y="4570413"/>
          <p14:tracePt t="68092" x="3976688" y="4570413"/>
          <p14:tracePt t="68099" x="3983038" y="4570413"/>
          <p14:tracePt t="68109" x="3989388" y="4570413"/>
          <p14:tracePt t="68114" x="3995738" y="4570413"/>
          <p14:tracePt t="68122" x="4002088" y="4570413"/>
          <p14:tracePt t="68131" x="4008438" y="4570413"/>
          <p14:tracePt t="68143" x="4014788" y="4570413"/>
          <p14:tracePt t="68153" x="4021138" y="4564063"/>
          <p14:tracePt t="68173" x="4027488" y="4564063"/>
          <p14:tracePt t="68181" x="4033838" y="4564063"/>
          <p14:tracePt t="68186" x="4040188" y="4564063"/>
          <p14:tracePt t="68193" x="4046538" y="4564063"/>
          <p14:tracePt t="68199" x="4052888" y="4564063"/>
          <p14:tracePt t="68203" x="4059238" y="4564063"/>
          <p14:tracePt t="68210" x="4065588" y="4564063"/>
          <p14:tracePt t="68213" x="4071938" y="4564063"/>
          <p14:tracePt t="68217" x="4078288" y="4564063"/>
          <p14:tracePt t="68219" x="4078288" y="4557713"/>
          <p14:tracePt t="68222" x="4084638" y="4557713"/>
          <p14:tracePt t="68226" x="4090988" y="4557713"/>
          <p14:tracePt t="68233" x="4097338" y="4557713"/>
          <p14:tracePt t="68237" x="4103688" y="4557713"/>
          <p14:tracePt t="68244" x="4110038" y="4551363"/>
          <p14:tracePt t="68249" x="4116388" y="4551363"/>
          <p14:tracePt t="68260" x="4122738" y="4551363"/>
          <p14:tracePt t="68276" x="4129088" y="4551363"/>
          <p14:tracePt t="68280" x="4129088" y="4545013"/>
          <p14:tracePt t="68292" x="4135438" y="4545013"/>
          <p14:tracePt t="68311" x="4141788" y="4545013"/>
          <p14:tracePt t="68320" x="4148138" y="4545013"/>
          <p14:tracePt t="68322" x="4148138" y="4538663"/>
          <p14:tracePt t="68333" x="4154488" y="4538663"/>
          <p14:tracePt t="68343" x="4160838" y="4538663"/>
          <p14:tracePt t="68423" x="4167188" y="4538663"/>
          <p14:tracePt t="68428" x="4167188" y="4532313"/>
          <p14:tracePt t="68438" x="4173538" y="4532313"/>
          <p14:tracePt t="68454" x="4179888" y="4532313"/>
          <p14:tracePt t="68459" x="4179888" y="4525963"/>
          <p14:tracePt t="68477" x="4186238" y="4525963"/>
          <p14:tracePt t="68551" x="4192588" y="4525963"/>
          <p14:tracePt t="68562" x="4198938" y="4525963"/>
          <p14:tracePt t="68566" x="4205288" y="4525963"/>
          <p14:tracePt t="68574" x="4211638" y="4525963"/>
          <p14:tracePt t="68580" x="4211638" y="4519613"/>
          <p14:tracePt t="68584" x="4217988" y="4519613"/>
          <p14:tracePt t="68670" x="4224338" y="4519613"/>
          <p14:tracePt t="68678" x="4224338" y="4513263"/>
          <p14:tracePt t="68686" x="4230688" y="4513263"/>
          <p14:tracePt t="68713" x="4237038" y="4513263"/>
          <p14:tracePt t="69007" x="4237038" y="4506913"/>
          <p14:tracePt t="69088" x="4243388" y="4506913"/>
          <p14:tracePt t="69296" x="4243388" y="4498975"/>
          <p14:tracePt t="69303" x="4249738" y="4498975"/>
          <p14:tracePt t="69323" x="4256088" y="4492625"/>
          <p14:tracePt t="69350" x="4262438" y="4492625"/>
          <p14:tracePt t="69375" x="4268788" y="4492625"/>
          <p14:tracePt t="70290" x="4268788" y="4486275"/>
          <p14:tracePt t="70302" x="4275138" y="4486275"/>
          <p14:tracePt t="70326" x="4281488" y="4486275"/>
          <p14:tracePt t="70339" x="4287838" y="4486275"/>
          <p14:tracePt t="70353" x="4294188" y="4486275"/>
          <p14:tracePt t="70356" x="4294188" y="4479925"/>
          <p14:tracePt t="70361" x="4300538" y="4479925"/>
          <p14:tracePt t="70371" x="4306888" y="4479925"/>
          <p14:tracePt t="70379" x="4313238" y="4479925"/>
          <p14:tracePt t="70387" x="4313238" y="4473575"/>
          <p14:tracePt t="70390" x="4319588" y="4473575"/>
          <p14:tracePt t="70411" x="4325938" y="4473575"/>
          <p14:tracePt t="70447" x="4332288" y="4473575"/>
          <p14:tracePt t="70466" x="4338638" y="4473575"/>
          <p14:tracePt t="70476" x="4346575" y="4467225"/>
          <p14:tracePt t="70482" x="4352925" y="4467225"/>
          <p14:tracePt t="70489" x="4359275" y="4467225"/>
          <p14:tracePt t="70498" x="4365625" y="4467225"/>
          <p14:tracePt t="70509" x="4371975" y="4467225"/>
          <p14:tracePt t="70511" x="4371975" y="4460875"/>
          <p14:tracePt t="70518" x="4378325" y="4460875"/>
          <p14:tracePt t="70535" x="4384675" y="4460875"/>
          <p14:tracePt t="70551" x="4391025" y="4454525"/>
          <p14:tracePt t="70574" x="4397375" y="4454525"/>
          <p14:tracePt t="70588" x="4403725" y="4454525"/>
          <p14:tracePt t="70606" x="4410075" y="4454525"/>
          <p14:tracePt t="70609" x="4410075" y="4448175"/>
          <p14:tracePt t="70771" x="4416425" y="4448175"/>
          <p14:tracePt t="70831" x="4422775" y="4448175"/>
          <p14:tracePt t="70843" x="4429125" y="4448175"/>
          <p14:tracePt t="70849" x="4429125" y="4441825"/>
          <p14:tracePt t="70858" x="4435475" y="4441825"/>
          <p14:tracePt t="70875" x="4441825" y="4441825"/>
          <p14:tracePt t="70891" x="4448175" y="4441825"/>
          <p14:tracePt t="70893" x="4454525" y="4435475"/>
          <p14:tracePt t="70901" x="4460875" y="4435475"/>
          <p14:tracePt t="70909" x="4467225" y="4435475"/>
          <p14:tracePt t="70915" x="4473575" y="4435475"/>
          <p14:tracePt t="70925" x="4479925" y="4435475"/>
          <p14:tracePt t="70933" x="4486275" y="4435475"/>
          <p14:tracePt t="70940" x="4492625" y="4435475"/>
          <p14:tracePt t="70946" x="4492625" y="4429125"/>
          <p14:tracePt t="70952" x="4498975" y="4429125"/>
          <p14:tracePt t="70967" x="4505325" y="4429125"/>
          <p14:tracePt t="71611" x="4511675" y="4429125"/>
          <p14:tracePt t="71624" x="4518025" y="4429125"/>
          <p14:tracePt t="71635" x="4524375" y="4422775"/>
          <p14:tracePt t="71642" x="4530725" y="4422775"/>
          <p14:tracePt t="71650" x="4537075" y="4422775"/>
          <p14:tracePt t="71659" x="4543425" y="4422775"/>
          <p14:tracePt t="71660" x="4543425" y="4416425"/>
          <p14:tracePt t="71670" x="4549775" y="4416425"/>
          <p14:tracePt t="71843" x="4556125" y="4416425"/>
          <p14:tracePt t="71858" x="4562475" y="4416425"/>
          <p14:tracePt t="71909" x="4568825" y="4416425"/>
          <p14:tracePt t="72432" x="4575175" y="4416425"/>
          <p14:tracePt t="72440" x="4581525" y="4416425"/>
          <p14:tracePt t="72447" x="4587875" y="4410075"/>
          <p14:tracePt t="72451" x="4594225" y="4410075"/>
          <p14:tracePt t="72459" x="4600575" y="4410075"/>
          <p14:tracePt t="72464" x="4600575" y="4403725"/>
          <p14:tracePt t="72467" x="4606925" y="4403725"/>
          <p14:tracePt t="72475" x="4613275" y="4403725"/>
          <p14:tracePt t="72480" x="4619625" y="4403725"/>
          <p14:tracePt t="72485" x="4625975" y="4403725"/>
          <p14:tracePt t="72492" x="4632325" y="4403725"/>
          <p14:tracePt t="72495" x="4638675" y="4403725"/>
          <p14:tracePt t="72497" x="4638675" y="4397375"/>
          <p14:tracePt t="72499" x="4645025" y="4397375"/>
          <p14:tracePt t="72502" x="4651375" y="4397375"/>
          <p14:tracePt t="72509" x="4657725" y="4391025"/>
          <p14:tracePt t="72511" x="4664075" y="4391025"/>
          <p14:tracePt t="72514" x="4670425" y="4391025"/>
          <p14:tracePt t="72518" x="4676775" y="4391025"/>
          <p14:tracePt t="72520" x="4683125" y="4391025"/>
          <p14:tracePt t="72523" x="4683125" y="4384675"/>
          <p14:tracePt t="72526" x="4695825" y="4384675"/>
          <p14:tracePt t="72531" x="4702175" y="4384675"/>
          <p14:tracePt t="72532" x="4708525" y="4378325"/>
          <p14:tracePt t="72535" x="4714875" y="4378325"/>
          <p14:tracePt t="72539" x="4721225" y="4378325"/>
          <p14:tracePt t="72542" x="4727575" y="4378325"/>
          <p14:tracePt t="72543" x="4727575" y="4371975"/>
          <p14:tracePt t="72545" x="4733925" y="4371975"/>
          <p14:tracePt t="72548" x="4740275" y="4371975"/>
          <p14:tracePt t="72551" x="4746625" y="4371975"/>
          <p14:tracePt t="72554" x="4752975" y="4371975"/>
          <p14:tracePt t="72559" x="4759325" y="4371975"/>
          <p14:tracePt t="72559" x="4765675" y="4371975"/>
          <p14:tracePt t="72563" x="4772025" y="4371975"/>
          <p14:tracePt t="72564" x="4778375" y="4365625"/>
          <p14:tracePt t="72567" x="4784725" y="4365625"/>
          <p14:tracePt t="72570" x="4791075" y="4365625"/>
          <p14:tracePt t="72571" x="4797425" y="4365625"/>
          <p14:tracePt t="72575" x="4805363" y="4365625"/>
          <p14:tracePt t="72576" x="4811713" y="4365625"/>
          <p14:tracePt t="72581" x="4824413" y="4365625"/>
          <p14:tracePt t="72583" x="4830763" y="4359275"/>
          <p14:tracePt t="72584" x="4837113" y="4359275"/>
          <p14:tracePt t="72586" x="4843463" y="4359275"/>
          <p14:tracePt t="72588" x="4849813" y="4359275"/>
          <p14:tracePt t="72592" x="4868863" y="4359275"/>
          <p14:tracePt t="72594" x="4875213" y="4359275"/>
          <p14:tracePt t="72597" x="4881563" y="4359275"/>
          <p14:tracePt t="72598" x="4894263" y="4359275"/>
          <p14:tracePt t="72599" x="4900613" y="4352925"/>
          <p14:tracePt t="72602" x="4913313" y="4352925"/>
          <p14:tracePt t="72603" x="4919663" y="4352925"/>
          <p14:tracePt t="72605" x="4926013" y="4352925"/>
          <p14:tracePt t="72609" x="4945063" y="4352925"/>
          <p14:tracePt t="72610" x="4951413" y="4352925"/>
          <p14:tracePt t="72612" x="4957763" y="4352925"/>
          <p14:tracePt t="72614" x="4970463" y="4346575"/>
          <p14:tracePt t="72616" x="4983163" y="4346575"/>
          <p14:tracePt t="72618" x="4995863" y="4346575"/>
          <p14:tracePt t="72620" x="5002213" y="4346575"/>
          <p14:tracePt t="72621" x="5008563" y="4346575"/>
          <p14:tracePt t="72623" x="5014913" y="4346575"/>
          <p14:tracePt t="72626" x="5033963" y="4346575"/>
          <p14:tracePt t="72628" x="5046663" y="4346575"/>
          <p14:tracePt t="72630" x="5053013" y="4346575"/>
          <p14:tracePt t="72631" x="5059363" y="4346575"/>
          <p14:tracePt t="72633" x="5065713" y="4346575"/>
          <p14:tracePt t="72634" x="5072063" y="4346575"/>
          <p14:tracePt t="72637" x="5078413" y="4340225"/>
          <p14:tracePt t="72638" x="5084763" y="4340225"/>
          <p14:tracePt t="72642" x="5091113" y="4340225"/>
          <p14:tracePt t="72643" x="5097463" y="4340225"/>
          <p14:tracePt t="72646" x="5103813" y="4340225"/>
          <p14:tracePt t="72648" x="5110163" y="4340225"/>
          <p14:tracePt t="72651" x="5116513" y="4340225"/>
          <p14:tracePt t="72654" x="5122863" y="4340225"/>
          <p14:tracePt t="72659" x="5129213" y="4340225"/>
          <p14:tracePt t="72662" x="5135563" y="4340225"/>
          <p14:tracePt t="72668" x="5141913" y="4340225"/>
          <p14:tracePt t="72675" x="5148263" y="4340225"/>
          <p14:tracePt t="72680" x="5154613" y="4340225"/>
          <p14:tracePt t="72690" x="5160963" y="4340225"/>
          <p14:tracePt t="72695" x="5167313" y="4340225"/>
          <p14:tracePt t="72706" x="5173663" y="4340225"/>
          <p14:tracePt t="72713" x="5180013" y="4340225"/>
          <p14:tracePt t="72718" x="5186363" y="4340225"/>
          <p14:tracePt t="72725" x="5192713" y="4340225"/>
          <p14:tracePt t="72731" x="5199063" y="4340225"/>
          <p14:tracePt t="72739" x="5205413" y="4340225"/>
          <p14:tracePt t="72745" x="5211763" y="4340225"/>
          <p14:tracePt t="72750" x="5218113" y="4340225"/>
          <p14:tracePt t="72755" x="5224463" y="4340225"/>
          <p14:tracePt t="72761" x="5230813" y="4340225"/>
          <p14:tracePt t="72767" x="5237163" y="4340225"/>
          <p14:tracePt t="72772" x="5243513" y="4340225"/>
          <p14:tracePt t="72776" x="5249863" y="4340225"/>
          <p14:tracePt t="72781" x="5256213" y="4340225"/>
          <p14:tracePt t="72784" x="5264150" y="4340225"/>
          <p14:tracePt t="72788" x="5270500" y="4340225"/>
          <p14:tracePt t="72793" x="5276850" y="4340225"/>
          <p14:tracePt t="72797" x="5283200" y="4340225"/>
          <p14:tracePt t="72801" x="5289550" y="4340225"/>
          <p14:tracePt t="72806" x="5295900" y="4340225"/>
          <p14:tracePt t="72808" x="5302250" y="4340225"/>
          <p14:tracePt t="72813" x="5308600" y="4340225"/>
          <p14:tracePt t="72817" x="5314950" y="4340225"/>
          <p14:tracePt t="72821" x="5321300" y="4340225"/>
          <p14:tracePt t="72825" x="5327650" y="4340225"/>
          <p14:tracePt t="72828" x="5334000" y="4340225"/>
          <p14:tracePt t="72832" x="5340350" y="4340225"/>
          <p14:tracePt t="72835" x="5346700" y="4340225"/>
          <p14:tracePt t="72838" x="5353050" y="4340225"/>
          <p14:tracePt t="72841" x="5359400" y="4340225"/>
          <p14:tracePt t="72844" x="5365750" y="4340225"/>
          <p14:tracePt t="72847" x="5372100" y="4340225"/>
          <p14:tracePt t="72850" x="5378450" y="4340225"/>
          <p14:tracePt t="72852" x="5384800" y="4340225"/>
          <p14:tracePt t="72854" x="5391150" y="4340225"/>
          <p14:tracePt t="72858" x="5397500" y="4340225"/>
          <p14:tracePt t="72861" x="5403850" y="4340225"/>
          <p14:tracePt t="72864" x="5410200" y="4340225"/>
          <p14:tracePt t="72866" x="5416550" y="4340225"/>
          <p14:tracePt t="72870" x="5422900" y="4340225"/>
          <p14:tracePt t="72873" x="5429250" y="4340225"/>
          <p14:tracePt t="72875" x="5429250" y="4346575"/>
          <p14:tracePt t="72876" x="5435600" y="4346575"/>
          <p14:tracePt t="72880" x="5441950" y="4346575"/>
          <p14:tracePt t="72892" x="5461000" y="4346575"/>
          <p14:tracePt t="72895" x="5467350" y="4346575"/>
          <p14:tracePt t="72898" x="5473700" y="4346575"/>
          <p14:tracePt t="72901" x="5480050" y="4346575"/>
          <p14:tracePt t="72904" x="5486400" y="4346575"/>
          <p14:tracePt t="72909" x="5499100" y="4346575"/>
          <p14:tracePt t="72914" x="5505450" y="4346575"/>
          <p14:tracePt t="72915" x="5505450" y="4352925"/>
          <p14:tracePt t="72917" x="5511800" y="4352925"/>
          <p14:tracePt t="72921" x="5518150" y="4352925"/>
          <p14:tracePt t="72925" x="5524500" y="4352925"/>
          <p14:tracePt t="72929" x="5530850" y="4352925"/>
          <p14:tracePt t="72933" x="5537200" y="4352925"/>
          <p14:tracePt t="72938" x="5543550" y="4352925"/>
          <p14:tracePt t="72942" x="5549900" y="4352925"/>
          <p14:tracePt t="72947" x="5556250" y="4359275"/>
          <p14:tracePt t="72952" x="5562600" y="4359275"/>
          <p14:tracePt t="72958" x="5568950" y="4359275"/>
          <p14:tracePt t="72968" x="5575300" y="4359275"/>
          <p14:tracePt t="72983" x="5581650" y="4359275"/>
          <p14:tracePt t="73031" x="5588000" y="4359275"/>
          <p14:tracePt t="73040" x="5594350" y="4359275"/>
          <p14:tracePt t="73051" x="5600700" y="4359275"/>
          <p14:tracePt t="73058" x="5607050" y="4359275"/>
          <p14:tracePt t="73069" x="5613400" y="4359275"/>
          <p14:tracePt t="73081" x="5619750" y="4359275"/>
          <p14:tracePt t="73097" x="5626100" y="4359275"/>
          <p14:tracePt t="73127" x="5632450" y="4359275"/>
          <p14:tracePt t="73139" x="5638800" y="4359275"/>
          <p14:tracePt t="73154" x="5645150" y="4359275"/>
          <p14:tracePt t="73163" x="5651500" y="4359275"/>
          <p14:tracePt t="73171" x="5657850" y="4359275"/>
          <p14:tracePt t="73178" x="5664200" y="4359275"/>
          <p14:tracePt t="73185" x="5670550" y="4359275"/>
          <p14:tracePt t="73192" x="5676900" y="4359275"/>
          <p14:tracePt t="73199" x="5683250" y="4359275"/>
          <p14:tracePt t="73203" x="5689600" y="4359275"/>
          <p14:tracePt t="73209" x="5695950" y="4359275"/>
          <p14:tracePt t="73215" x="5702300" y="4359275"/>
          <p14:tracePt t="73221" x="5708650" y="4359275"/>
          <p14:tracePt t="73227" x="5716588" y="4359275"/>
          <p14:tracePt t="73232" x="5722938" y="4359275"/>
          <p14:tracePt t="73239" x="5729288" y="4359275"/>
          <p14:tracePt t="73247" x="5735638" y="4359275"/>
          <p14:tracePt t="73256" x="5741988" y="4359275"/>
          <p14:tracePt t="73268" x="5748338" y="4359275"/>
          <p14:tracePt t="73518" x="5754688" y="4359275"/>
          <p14:tracePt t="73608" x="5761038" y="4359275"/>
          <p14:tracePt t="73619" x="5767388" y="4359275"/>
          <p14:tracePt t="73627" x="5773738" y="4352925"/>
          <p14:tracePt t="73635" x="5780088" y="4352925"/>
          <p14:tracePt t="73642" x="5786438" y="4346575"/>
          <p14:tracePt t="73650" x="5792788" y="4346575"/>
          <p14:tracePt t="73652" x="5792788" y="4340225"/>
          <p14:tracePt t="73659" x="5799138" y="4340225"/>
          <p14:tracePt t="73672" x="5799138" y="4333875"/>
          <p14:tracePt t="73673" x="5805488" y="4333875"/>
          <p14:tracePt t="75057" x="5811838" y="4333875"/>
          <p14:tracePt t="75072" x="5818188" y="4333875"/>
          <p14:tracePt t="75089" x="5824538" y="4333875"/>
          <p14:tracePt t="75102" x="5830888" y="4333875"/>
          <p14:tracePt t="75112" x="5830888" y="4327525"/>
          <p14:tracePt t="75121" x="5837238" y="4327525"/>
          <p14:tracePt t="75141" x="5843588" y="4327525"/>
          <p14:tracePt t="75178" x="5849938" y="4327525"/>
          <p14:tracePt t="75197" x="5856288" y="4327525"/>
          <p14:tracePt t="75207" x="5862638" y="4327525"/>
          <p14:tracePt t="75210" x="5862638" y="4321175"/>
          <p14:tracePt t="75219" x="5868988" y="4321175"/>
          <p14:tracePt t="75229" x="5875338" y="4321175"/>
          <p14:tracePt t="75243" x="5881688" y="4321175"/>
          <p14:tracePt t="75351" x="5881688" y="4314825"/>
          <p14:tracePt t="75368" x="5888038" y="4314825"/>
          <p14:tracePt t="75376" x="5894388" y="4314825"/>
          <p14:tracePt t="75383" x="5900738" y="4314825"/>
          <p14:tracePt t="75392" x="5907088" y="4314825"/>
          <p14:tracePt t="75396" x="5913438" y="4314825"/>
          <p14:tracePt t="75401" x="5919788" y="4314825"/>
          <p14:tracePt t="75408" x="5926138" y="4314825"/>
          <p14:tracePt t="75415" x="5932488" y="4314825"/>
          <p14:tracePt t="75421" x="5932488" y="4308475"/>
          <p14:tracePt t="75422" x="5938838" y="4308475"/>
          <p14:tracePt t="75429" x="5945188" y="4308475"/>
          <p14:tracePt t="75436" x="5951538" y="4308475"/>
          <p14:tracePt t="75443" x="5957888" y="4308475"/>
          <p14:tracePt t="75452" x="5964238" y="4308475"/>
          <p14:tracePt t="75459" x="5970588" y="4308475"/>
          <p14:tracePt t="75470" x="5976938" y="4308475"/>
          <p14:tracePt t="75477" x="5983288" y="4308475"/>
          <p14:tracePt t="75484" x="5989638" y="4308475"/>
          <p14:tracePt t="75491" x="5995988" y="4308475"/>
          <p14:tracePt t="75496" x="6002338" y="4308475"/>
          <p14:tracePt t="75501" x="6008688" y="4308475"/>
          <p14:tracePt t="75506" x="6015038" y="4308475"/>
          <p14:tracePt t="75510" x="6021388" y="4308475"/>
          <p14:tracePt t="75516" x="6027738" y="4308475"/>
          <p14:tracePt t="75525" x="6034088" y="4308475"/>
          <p14:tracePt t="75538" x="6040438" y="4308475"/>
          <p14:tracePt t="75562" x="6046788" y="4308475"/>
          <p14:tracePt t="75574" x="6053138" y="4308475"/>
          <p14:tracePt t="75583" x="6059488" y="4308475"/>
          <p14:tracePt t="75592" x="6065838" y="4308475"/>
          <p14:tracePt t="75603" x="6072188" y="4308475"/>
          <p14:tracePt t="75647" x="6078538" y="4308475"/>
          <p14:tracePt t="75663" x="6084888" y="4308475"/>
          <p14:tracePt t="75672" x="6091238" y="4308475"/>
          <p14:tracePt t="75679" x="6091238" y="4314825"/>
          <p14:tracePt t="75685" x="6097588" y="4314825"/>
          <p14:tracePt t="75695" x="6103938" y="4321175"/>
          <p14:tracePt t="75715" x="6110288" y="4321175"/>
          <p14:tracePt t="75755" x="6110288" y="4327525"/>
          <p14:tracePt t="75761" x="6116638" y="4327525"/>
          <p14:tracePt t="75767" x="6116638" y="4333875"/>
          <p14:tracePt t="75775" x="6116638" y="4340225"/>
          <p14:tracePt t="75779" x="6122988" y="4340225"/>
          <p14:tracePt t="75781" x="6122988" y="4346575"/>
          <p14:tracePt t="75786" x="6122988" y="4352925"/>
          <p14:tracePt t="75792" x="6129338" y="4359275"/>
          <p14:tracePt t="75798" x="6135688" y="4365625"/>
          <p14:tracePt t="75803" x="6135688" y="4371975"/>
          <p14:tracePt t="75815" x="6142038" y="4371975"/>
          <p14:tracePt t="75871" x="6142038" y="4378325"/>
          <p14:tracePt t="75875" x="6148388" y="4378325"/>
          <p14:tracePt t="75887" x="6148388" y="4384675"/>
          <p14:tracePt t="75896" x="6154738" y="4384675"/>
          <p14:tracePt t="75908" x="6154738" y="4391025"/>
          <p14:tracePt t="75914" x="6161088" y="4391025"/>
          <p14:tracePt t="75918" x="6161088" y="4397375"/>
          <p14:tracePt t="75928" x="6167438" y="4397375"/>
          <p14:tracePt t="75932" x="6167438" y="4403725"/>
          <p14:tracePt t="75938" x="6175375" y="4403725"/>
          <p14:tracePt t="75942" x="6175375" y="4410075"/>
          <p14:tracePt t="75951" x="6181725" y="4410075"/>
          <p14:tracePt t="75955" x="6181725" y="4416425"/>
          <p14:tracePt t="75961" x="6188075" y="4416425"/>
          <p14:tracePt t="75966" x="6188075" y="4422775"/>
          <p14:tracePt t="75975" x="6194425" y="4422775"/>
          <p14:tracePt t="75977" x="6194425" y="4429125"/>
          <p14:tracePt t="75982" x="6200775" y="4429125"/>
          <p14:tracePt t="75988" x="6200775" y="4435475"/>
          <p14:tracePt t="75992" x="6207125" y="4435475"/>
          <p14:tracePt t="75996" x="6207125" y="4441825"/>
          <p14:tracePt t="75998" x="6213475" y="4441825"/>
          <p14:tracePt t="76004" x="6213475" y="4448175"/>
          <p14:tracePt t="76005" x="6219825" y="4448175"/>
          <p14:tracePt t="76010" x="6219825" y="4454525"/>
          <p14:tracePt t="76012" x="6226175" y="4454525"/>
          <p14:tracePt t="76016" x="6232525" y="4460875"/>
          <p14:tracePt t="76021" x="6238875" y="4460875"/>
          <p14:tracePt t="76026" x="6238875" y="4467225"/>
          <p14:tracePt t="76027" x="6245225" y="4467225"/>
          <p14:tracePt t="76032" x="6245225" y="4473575"/>
          <p14:tracePt t="76033" x="6251575" y="4473575"/>
          <p14:tracePt t="76042" x="6257925" y="4479925"/>
          <p14:tracePt t="76049" x="6264275" y="4479925"/>
          <p14:tracePt t="76059" x="6270625" y="4486275"/>
          <p14:tracePt t="76070" x="6276975" y="4492625"/>
          <p14:tracePt t="76083" x="6283325" y="4498975"/>
          <p14:tracePt t="76092" x="6283325" y="4506913"/>
          <p14:tracePt t="76094" x="6289675" y="4506913"/>
          <p14:tracePt t="76098" x="6289675" y="4513263"/>
          <p14:tracePt t="76103" x="6289675" y="4519613"/>
          <p14:tracePt t="76108" x="6296025" y="4519613"/>
          <p14:tracePt t="76109" x="6296025" y="4525963"/>
          <p14:tracePt t="76114" x="6296025" y="4532313"/>
          <p14:tracePt t="76120" x="6296025" y="4538663"/>
          <p14:tracePt t="76125" x="6302375" y="4545013"/>
          <p14:tracePt t="76132" x="6302375" y="4551363"/>
          <p14:tracePt t="76136" x="6302375" y="4557713"/>
          <p14:tracePt t="76143" x="6302375" y="4564063"/>
          <p14:tracePt t="76150" x="6302375" y="4570413"/>
          <p14:tracePt t="76159" x="6302375" y="4576763"/>
          <p14:tracePt t="76168" x="6302375" y="4583113"/>
          <p14:tracePt t="76178" x="6302375" y="4589463"/>
          <p14:tracePt t="76183" x="6296025" y="4589463"/>
          <p14:tracePt t="76189" x="6296025" y="4595813"/>
          <p14:tracePt t="76197" x="6276975" y="4602163"/>
          <p14:tracePt t="76199" x="6270625" y="4602163"/>
          <p14:tracePt t="76203" x="6264275" y="4602163"/>
          <p14:tracePt t="76206" x="6257925" y="4602163"/>
          <p14:tracePt t="76209" x="6251575" y="4608513"/>
          <p14:tracePt t="76211" x="6245225" y="4608513"/>
          <p14:tracePt t="76215" x="6245225" y="4614863"/>
          <p14:tracePt t="76216" x="6238875" y="4614863"/>
          <p14:tracePt t="76217" x="6232525" y="4614863"/>
          <p14:tracePt t="76221" x="6226175" y="4614863"/>
          <p14:tracePt t="76225" x="6219825" y="4621213"/>
          <p14:tracePt t="76226" x="6213475" y="4621213"/>
          <p14:tracePt t="76232" x="6207125" y="4621213"/>
          <p14:tracePt t="76237" x="6194425" y="4627563"/>
          <p14:tracePt t="76243" x="6188075" y="4627563"/>
          <p14:tracePt t="76252" x="6148388" y="4633913"/>
          <p14:tracePt t="76256" x="6135688" y="4640263"/>
          <p14:tracePt t="76261" x="6116638" y="4646613"/>
          <p14:tracePt t="76264" x="6103938" y="4646613"/>
          <p14:tracePt t="76267" x="6097588" y="4646613"/>
          <p14:tracePt t="76269" x="6084888" y="4646613"/>
          <p14:tracePt t="76271" x="6072188" y="4646613"/>
          <p14:tracePt t="76277" x="6046788" y="4652963"/>
          <p14:tracePt t="76279" x="6034088" y="4652963"/>
          <p14:tracePt t="76281" x="6015038" y="4652963"/>
          <p14:tracePt t="76282" x="6008688" y="4659313"/>
          <p14:tracePt t="76284" x="6002338" y="4659313"/>
          <p14:tracePt t="76285" x="5995988" y="4659313"/>
          <p14:tracePt t="76287" x="5989638" y="4659313"/>
          <p14:tracePt t="76288" x="5976938" y="4659313"/>
          <p14:tracePt t="76292" x="5957888" y="4659313"/>
          <p14:tracePt t="76293" x="5951538" y="4659313"/>
          <p14:tracePt t="76295" x="5938838" y="4659313"/>
          <p14:tracePt t="76296" x="5932488" y="4659313"/>
          <p14:tracePt t="76297" x="5926138" y="4659313"/>
          <p14:tracePt t="76298" x="5919788" y="4665663"/>
          <p14:tracePt t="76300" x="5907088" y="4665663"/>
          <p14:tracePt t="76301" x="5900738" y="4665663"/>
          <p14:tracePt t="76302" x="5894388" y="4665663"/>
          <p14:tracePt t="76304" x="5888038" y="4665663"/>
          <p14:tracePt t="76305" x="5881688" y="4665663"/>
          <p14:tracePt t="76308" x="5862638" y="4665663"/>
          <p14:tracePt t="76310" x="5849938" y="4665663"/>
          <p14:tracePt t="76311" x="5843588" y="4665663"/>
          <p14:tracePt t="76312" x="5837238" y="4665663"/>
          <p14:tracePt t="76313" x="5830888" y="4665663"/>
          <p14:tracePt t="76314" x="5824538" y="4665663"/>
          <p14:tracePt t="76315" x="5818188" y="4672013"/>
          <p14:tracePt t="76316" x="5811838" y="4672013"/>
          <p14:tracePt t="76318" x="5805488" y="4672013"/>
          <p14:tracePt t="76319" x="5799138" y="4672013"/>
          <p14:tracePt t="76320" x="5792788" y="4672013"/>
          <p14:tracePt t="76321" x="5786438" y="4672013"/>
          <p14:tracePt t="76324" x="5780088" y="4672013"/>
          <p14:tracePt t="76325" x="5773738" y="4672013"/>
          <p14:tracePt t="76326" x="5767388" y="4672013"/>
          <p14:tracePt t="76328" x="5761038" y="4672013"/>
          <p14:tracePt t="76330" x="5754688" y="4672013"/>
          <p14:tracePt t="76331" x="5748338" y="4672013"/>
          <p14:tracePt t="76332" x="5741988" y="4672013"/>
          <p14:tracePt t="76333" x="5735638" y="4672013"/>
          <p14:tracePt t="76334" x="5729288" y="4672013"/>
          <p14:tracePt t="76336" x="5722938" y="4672013"/>
          <p14:tracePt t="76337" x="5716588" y="4672013"/>
          <p14:tracePt t="76341" x="5702300" y="4672013"/>
          <p14:tracePt t="76342" x="5695950" y="4672013"/>
          <p14:tracePt t="76344" x="5689600" y="4672013"/>
          <p14:tracePt t="76345" x="5683250" y="4672013"/>
          <p14:tracePt t="76347" x="5676900" y="4672013"/>
          <p14:tracePt t="76349" x="5670550" y="4672013"/>
          <p14:tracePt t="76351" x="5664200" y="4672013"/>
          <p14:tracePt t="76353" x="5657850" y="4672013"/>
          <p14:tracePt t="76354" x="5651500" y="4672013"/>
          <p14:tracePt t="76358" x="5638800" y="4672013"/>
          <p14:tracePt t="76360" x="5632450" y="4672013"/>
          <p14:tracePt t="76361" x="5626100" y="4672013"/>
          <p14:tracePt t="76363" x="5619750" y="4672013"/>
          <p14:tracePt t="76366" x="5613400" y="4672013"/>
          <p14:tracePt t="76368" x="5607050" y="4672013"/>
          <p14:tracePt t="76370" x="5600700" y="4672013"/>
          <p14:tracePt t="76371" x="5594350" y="4672013"/>
          <p14:tracePt t="76374" x="5588000" y="4672013"/>
          <p14:tracePt t="76376" x="5581650" y="4672013"/>
          <p14:tracePt t="76377" x="5575300" y="4672013"/>
          <p14:tracePt t="76379" x="5568950" y="4672013"/>
          <p14:tracePt t="76381" x="5562600" y="4672013"/>
          <p14:tracePt t="76382" x="5556250" y="4672013"/>
          <p14:tracePt t="76384" x="5549900" y="4672013"/>
          <p14:tracePt t="76386" x="5543550" y="4672013"/>
          <p14:tracePt t="76387" x="5537200" y="4672013"/>
          <p14:tracePt t="76392" x="5524500" y="4672013"/>
          <p14:tracePt t="76393" x="5518150" y="4672013"/>
          <p14:tracePt t="76394" x="5511800" y="4672013"/>
          <p14:tracePt t="76396" x="5505450" y="4672013"/>
          <p14:tracePt t="76398" x="5499100" y="4672013"/>
          <p14:tracePt t="76399" x="5492750" y="4672013"/>
          <p14:tracePt t="76401" x="5486400" y="4672013"/>
          <p14:tracePt t="76403" x="5480050" y="4672013"/>
          <p14:tracePt t="76405" x="5473700" y="4672013"/>
          <p14:tracePt t="76408" x="5467350" y="4672013"/>
          <p14:tracePt t="76409" x="5461000" y="4672013"/>
          <p14:tracePt t="76410" x="5454650" y="4672013"/>
          <p14:tracePt t="76411" x="5454650" y="4665663"/>
          <p14:tracePt t="76414" x="5448300" y="4665663"/>
          <p14:tracePt t="76416" x="5441950" y="4665663"/>
          <p14:tracePt t="76418" x="5435600" y="4665663"/>
          <p14:tracePt t="76420" x="5429250" y="4665663"/>
          <p14:tracePt t="76424" x="5416550" y="4659313"/>
          <p14:tracePt t="76426" x="5410200" y="4659313"/>
          <p14:tracePt t="76427" x="5403850" y="4659313"/>
          <p14:tracePt t="76429" x="5403850" y="4652963"/>
          <p14:tracePt t="76430" x="5397500" y="4652963"/>
          <p14:tracePt t="76431" x="5391150" y="4652963"/>
          <p14:tracePt t="76433" x="5384800" y="4652963"/>
          <p14:tracePt t="76435" x="5378450" y="4646613"/>
          <p14:tracePt t="76437" x="5372100" y="4646613"/>
          <p14:tracePt t="76442" x="5353050" y="4640263"/>
          <p14:tracePt t="76444" x="5346700" y="4633913"/>
          <p14:tracePt t="76446" x="5340350" y="4633913"/>
          <p14:tracePt t="76448" x="5334000" y="4627563"/>
          <p14:tracePt t="76449" x="5327650" y="4627563"/>
          <p14:tracePt t="76451" x="5321300" y="4627563"/>
          <p14:tracePt t="76452" x="5321300" y="4621213"/>
          <p14:tracePt t="76453" x="5314950" y="4621213"/>
          <p14:tracePt t="76455" x="5308600" y="4621213"/>
          <p14:tracePt t="76459" x="5302250" y="4614863"/>
          <p14:tracePt t="76460" x="5295900" y="4608513"/>
          <p14:tracePt t="76463" x="5283200" y="4602163"/>
          <p14:tracePt t="76465" x="5276850" y="4602163"/>
          <p14:tracePt t="76472" x="5256213" y="4589463"/>
          <p14:tracePt t="76479" x="5237163" y="4576763"/>
          <p14:tracePt t="76481" x="5230813" y="4576763"/>
          <p14:tracePt t="76485" x="5224463" y="4570413"/>
          <p14:tracePt t="76487" x="5218113" y="4564063"/>
          <p14:tracePt t="76492" x="5211763" y="4557713"/>
          <p14:tracePt t="76493" x="5205413" y="4551363"/>
          <p14:tracePt t="76497" x="5199063" y="4551363"/>
          <p14:tracePt t="76499" x="5199063" y="4545013"/>
          <p14:tracePt t="76500" x="5192713" y="4545013"/>
          <p14:tracePt t="76501" x="5192713" y="4538663"/>
          <p14:tracePt t="76503" x="5186363" y="4538663"/>
          <p14:tracePt t="76508" x="5180013" y="4525963"/>
          <p14:tracePt t="76510" x="5173663" y="4525963"/>
          <p14:tracePt t="76512" x="5173663" y="4519613"/>
          <p14:tracePt t="76514" x="5167313" y="4519613"/>
          <p14:tracePt t="76515" x="5167313" y="4513263"/>
          <p14:tracePt t="76516" x="5160963" y="4513263"/>
          <p14:tracePt t="76518" x="5160963" y="4506913"/>
          <p14:tracePt t="76519" x="5154613" y="4506913"/>
          <p14:tracePt t="76520" x="5154613" y="4498975"/>
          <p14:tracePt t="76522" x="5148263" y="4498975"/>
          <p14:tracePt t="76525" x="5148263" y="4492625"/>
          <p14:tracePt t="76526" x="5141913" y="4486275"/>
          <p14:tracePt t="76528" x="5135563" y="4479925"/>
          <p14:tracePt t="76531" x="5129213" y="4473575"/>
          <p14:tracePt t="76532" x="5122863" y="4473575"/>
          <p14:tracePt t="76533" x="5122863" y="4467225"/>
          <p14:tracePt t="76535" x="5122863" y="4460875"/>
          <p14:tracePt t="76536" x="5116513" y="4460875"/>
          <p14:tracePt t="76537" x="5116513" y="4454525"/>
          <p14:tracePt t="76538" x="5110163" y="4454525"/>
          <p14:tracePt t="76542" x="5103813" y="4441825"/>
          <p14:tracePt t="76544" x="5097463" y="4435475"/>
          <p14:tracePt t="76545" x="5091113" y="4435475"/>
          <p14:tracePt t="76546" x="5091113" y="4429125"/>
          <p14:tracePt t="76548" x="5084763" y="4422775"/>
          <p14:tracePt t="76550" x="5078413" y="4416425"/>
          <p14:tracePt t="76552" x="5078413" y="4410075"/>
          <p14:tracePt t="76553" x="5072063" y="4410075"/>
          <p14:tracePt t="76554" x="5072063" y="4403725"/>
          <p14:tracePt t="76555" x="5065713" y="4397375"/>
          <p14:tracePt t="76558" x="5059363" y="4391025"/>
          <p14:tracePt t="76560" x="5053013" y="4378325"/>
          <p14:tracePt t="76563" x="5046663" y="4371975"/>
          <p14:tracePt t="76564" x="5046663" y="4365625"/>
          <p14:tracePt t="76566" x="5040313" y="4359275"/>
          <p14:tracePt t="76568" x="5033963" y="4352925"/>
          <p14:tracePt t="76570" x="5033963" y="4346575"/>
          <p14:tracePt t="76571" x="5027613" y="4346575"/>
          <p14:tracePt t="76572" x="5027613" y="4340225"/>
          <p14:tracePt t="76575" x="5021263" y="4327525"/>
          <p14:tracePt t="76578" x="5014913" y="4321175"/>
          <p14:tracePt t="76580" x="5008563" y="4314825"/>
          <p14:tracePt t="76581" x="5008563" y="4308475"/>
          <p14:tracePt t="76583" x="5002213" y="4302125"/>
          <p14:tracePt t="76585" x="5002213" y="4295775"/>
          <p14:tracePt t="76586" x="5002213" y="4289425"/>
          <p14:tracePt t="76587" x="4995863" y="4289425"/>
          <p14:tracePt t="76591" x="4989513" y="4276725"/>
          <p14:tracePt t="76594" x="4989513" y="4264025"/>
          <p14:tracePt t="76596" x="4983163" y="4264025"/>
          <p14:tracePt t="76597" x="4983163" y="4257675"/>
          <p14:tracePt t="76599" x="4983163" y="4251325"/>
          <p14:tracePt t="76603" x="4976813" y="4244975"/>
          <p14:tracePt t="76605" x="4976813" y="4238625"/>
          <p14:tracePt t="76608" x="4976813" y="4232275"/>
          <p14:tracePt t="76611" x="4976813" y="4225925"/>
          <p14:tracePt t="76616" x="4976813" y="4219575"/>
          <p14:tracePt t="76620" x="4976813" y="4213225"/>
          <p14:tracePt t="76623" x="4976813" y="4206875"/>
          <p14:tracePt t="76630" x="4976813" y="4187825"/>
          <p14:tracePt t="76633" x="4983163" y="4175125"/>
          <p14:tracePt t="76635" x="4983163" y="4168775"/>
          <p14:tracePt t="76637" x="4989513" y="4162425"/>
          <p14:tracePt t="76639" x="4995863" y="4156075"/>
          <p14:tracePt t="76643" x="5008563" y="4137025"/>
          <p14:tracePt t="76645" x="5014913" y="4124325"/>
          <p14:tracePt t="76646" x="5021263" y="4124325"/>
          <p14:tracePt t="76648" x="5027613" y="4111625"/>
          <p14:tracePt t="76649" x="5033963" y="4105275"/>
          <p14:tracePt t="76650" x="5040313" y="4098925"/>
          <p14:tracePt t="76651" x="5046663" y="4098925"/>
          <p14:tracePt t="76652" x="5053013" y="4092575"/>
          <p14:tracePt t="76654" x="5053013" y="4086225"/>
          <p14:tracePt t="76655" x="5065713" y="4073525"/>
          <p14:tracePt t="76659" x="5078413" y="4059238"/>
          <p14:tracePt t="76660" x="5091113" y="4052888"/>
          <p14:tracePt t="76664" x="5110163" y="4046538"/>
          <p14:tracePt t="76665" x="5122863" y="4033838"/>
          <p14:tracePt t="76667" x="5135563" y="4021138"/>
          <p14:tracePt t="76668" x="5141913" y="4021138"/>
          <p14:tracePt t="76669" x="5148263" y="4014788"/>
          <p14:tracePt t="76670" x="5154613" y="4008438"/>
          <p14:tracePt t="76671" x="5160963" y="4008438"/>
          <p14:tracePt t="76675" x="5186363" y="3989388"/>
          <p14:tracePt t="76676" x="5192713" y="3989388"/>
          <p14:tracePt t="76678" x="5205413" y="3976688"/>
          <p14:tracePt t="76681" x="5224463" y="3970338"/>
          <p14:tracePt t="76683" x="5237163" y="3957638"/>
          <p14:tracePt t="76684" x="5243513" y="3957638"/>
          <p14:tracePt t="76685" x="5249863" y="3957638"/>
          <p14:tracePt t="76687" x="5256213" y="3944938"/>
          <p14:tracePt t="76688" x="5264150" y="3944938"/>
          <p14:tracePt t="76692" x="5289550" y="3932238"/>
          <p14:tracePt t="76694" x="5302250" y="3925888"/>
          <p14:tracePt t="76696" x="5308600" y="3925888"/>
          <p14:tracePt t="76699" x="5334000" y="3913188"/>
          <p14:tracePt t="76700" x="5340350" y="3913188"/>
          <p14:tracePt t="76702" x="5346700" y="3906838"/>
          <p14:tracePt t="76704" x="5353050" y="3900488"/>
          <p14:tracePt t="76705" x="5365750" y="3894138"/>
          <p14:tracePt t="76709" x="5391150" y="3887788"/>
          <p14:tracePt t="76711" x="5397500" y="3881438"/>
          <p14:tracePt t="76713" x="5403850" y="3881438"/>
          <p14:tracePt t="76716" x="5422900" y="3875088"/>
          <p14:tracePt t="76717" x="5429250" y="3875088"/>
          <p14:tracePt t="76718" x="5435600" y="3875088"/>
          <p14:tracePt t="76720" x="5435600" y="3868738"/>
          <p14:tracePt t="76722" x="5441950" y="3868738"/>
          <p14:tracePt t="76726" x="5467350" y="3862388"/>
          <p14:tracePt t="76728" x="5480050" y="3856038"/>
          <p14:tracePt t="76731" x="5492750" y="3856038"/>
          <p14:tracePt t="76732" x="5499100" y="3856038"/>
          <p14:tracePt t="76733" x="5505450" y="3849688"/>
          <p14:tracePt t="76737" x="5518150" y="3849688"/>
          <p14:tracePt t="76739" x="5524500" y="3849688"/>
          <p14:tracePt t="76742" x="5537200" y="3843338"/>
          <p14:tracePt t="76746" x="5549900" y="3836988"/>
          <p14:tracePt t="76749" x="5562600" y="3836988"/>
          <p14:tracePt t="76751" x="5575300" y="3836988"/>
          <p14:tracePt t="76753" x="5588000" y="3836988"/>
          <p14:tracePt t="76756" x="5600700" y="3830638"/>
          <p14:tracePt t="76760" x="5613400" y="3830638"/>
          <p14:tracePt t="76763" x="5632450" y="3830638"/>
          <p14:tracePt t="76766" x="5657850" y="3830638"/>
          <p14:tracePt t="76768" x="5670550" y="3824288"/>
          <p14:tracePt t="76770" x="5676900" y="3824288"/>
          <p14:tracePt t="76773" x="5683250" y="3824288"/>
          <p14:tracePt t="76776" x="5708650" y="3824288"/>
          <p14:tracePt t="76778" x="5735638" y="3824288"/>
          <p14:tracePt t="76780" x="5748338" y="3824288"/>
          <p14:tracePt t="76782" x="5754688" y="3824288"/>
          <p14:tracePt t="76783" x="5761038" y="3824288"/>
          <p14:tracePt t="76784" x="5767388" y="3824288"/>
          <p14:tracePt t="76786" x="5786438" y="3824288"/>
          <p14:tracePt t="76787" x="5792788" y="3824288"/>
          <p14:tracePt t="76789" x="5799138" y="3824288"/>
          <p14:tracePt t="76793" x="5830888" y="3824288"/>
          <p14:tracePt t="76794" x="5837238" y="3824288"/>
          <p14:tracePt t="76797" x="5856288" y="3824288"/>
          <p14:tracePt t="76799" x="5868988" y="3830638"/>
          <p14:tracePt t="76800" x="5875338" y="3830638"/>
          <p14:tracePt t="76801" x="5881688" y="3830638"/>
          <p14:tracePt t="76803" x="5888038" y="3836988"/>
          <p14:tracePt t="76804" x="5894388" y="3836988"/>
          <p14:tracePt t="76805" x="5900738" y="3836988"/>
          <p14:tracePt t="76809" x="5919788" y="3843338"/>
          <p14:tracePt t="76811" x="5926138" y="3843338"/>
          <p14:tracePt t="76814" x="5932488" y="3843338"/>
          <p14:tracePt t="76815" x="5938838" y="3843338"/>
          <p14:tracePt t="76816" x="5945188" y="3849688"/>
          <p14:tracePt t="76818" x="5951538" y="3849688"/>
          <p14:tracePt t="76820" x="5957888" y="3849688"/>
          <p14:tracePt t="76821" x="5964238" y="3856038"/>
          <p14:tracePt t="76825" x="5976938" y="3856038"/>
          <p14:tracePt t="76827" x="5983288" y="3862388"/>
          <p14:tracePt t="76830" x="5989638" y="3862388"/>
          <p14:tracePt t="76831" x="5995988" y="3862388"/>
          <p14:tracePt t="76833" x="6002338" y="3868738"/>
          <p14:tracePt t="76836" x="6008688" y="3868738"/>
          <p14:tracePt t="76837" x="6015038" y="3868738"/>
          <p14:tracePt t="76842" x="6021388" y="3875088"/>
          <p14:tracePt t="76843" x="6027738" y="3875088"/>
          <p14:tracePt t="76845" x="6034088" y="3881438"/>
          <p14:tracePt t="76846" x="6040438" y="3881438"/>
          <p14:tracePt t="76849" x="6046788" y="3881438"/>
          <p14:tracePt t="76851" x="6053138" y="3881438"/>
          <p14:tracePt t="76852" x="6053138" y="3887788"/>
          <p14:tracePt t="76854" x="6059488" y="3887788"/>
          <p14:tracePt t="76858" x="6065838" y="3887788"/>
          <p14:tracePt t="76860" x="6072188" y="3894138"/>
          <p14:tracePt t="76863" x="6078538" y="3894138"/>
          <p14:tracePt t="76864" x="6084888" y="3894138"/>
          <p14:tracePt t="76867" x="6091238" y="3900488"/>
          <p14:tracePt t="76869" x="6097588" y="3900488"/>
          <p14:tracePt t="76873" x="6103938" y="3900488"/>
          <p14:tracePt t="76877" x="6110288" y="3900488"/>
          <p14:tracePt t="76879" x="6116638" y="3900488"/>
          <p14:tracePt t="76882" x="6122988" y="3900488"/>
          <p14:tracePt t="76886" x="6129338" y="3900488"/>
          <p14:tracePt t="76887" x="6135688" y="3906838"/>
          <p14:tracePt t="76893" x="6142038" y="3913188"/>
          <p14:tracePt t="76895" x="6148388" y="3913188"/>
          <p14:tracePt t="76897" x="6154738" y="3913188"/>
          <p14:tracePt t="76900" x="6161088" y="3913188"/>
          <p14:tracePt t="76903" x="6167438" y="3919538"/>
          <p14:tracePt t="76906" x="6175375" y="3919538"/>
          <p14:tracePt t="76910" x="6181725" y="3925888"/>
          <p14:tracePt t="76911" x="6188075" y="3925888"/>
          <p14:tracePt t="76913" x="6194425" y="3925888"/>
          <p14:tracePt t="76916" x="6200775" y="3932238"/>
          <p14:tracePt t="76918" x="6207125" y="3932238"/>
          <p14:tracePt t="76921" x="6213475" y="3932238"/>
          <p14:tracePt t="76926" x="6219825" y="3938588"/>
          <p14:tracePt t="76928" x="6226175" y="3938588"/>
          <p14:tracePt t="76931" x="6232525" y="3944938"/>
          <p14:tracePt t="76933" x="6238875" y="3951288"/>
          <p14:tracePt t="76937" x="6245225" y="3951288"/>
          <p14:tracePt t="76942" x="6251575" y="3957638"/>
          <p14:tracePt t="76945" x="6257925" y="3963988"/>
          <p14:tracePt t="76948" x="6264275" y="3963988"/>
          <p14:tracePt t="76950" x="6264275" y="3970338"/>
          <p14:tracePt t="76951" x="6270625" y="3970338"/>
          <p14:tracePt t="76953" x="6270625" y="3976688"/>
          <p14:tracePt t="76954" x="6276975" y="3976688"/>
          <p14:tracePt t="76959" x="6283325" y="3989388"/>
          <p14:tracePt t="76961" x="6289675" y="3995738"/>
          <p14:tracePt t="76964" x="6296025" y="4002088"/>
          <p14:tracePt t="76966" x="6302375" y="4008438"/>
          <p14:tracePt t="76969" x="6308725" y="4014788"/>
          <p14:tracePt t="76971" x="6315075" y="4021138"/>
          <p14:tracePt t="76975" x="6321425" y="4027488"/>
          <p14:tracePt t="76976" x="6321425" y="4033838"/>
          <p14:tracePt t="76979" x="6327775" y="4040188"/>
          <p14:tracePt t="76981" x="6334125" y="4046538"/>
          <p14:tracePt t="76983" x="6334125" y="4052888"/>
          <p14:tracePt t="76984" x="6340475" y="4059238"/>
          <p14:tracePt t="76986" x="6346825" y="4065588"/>
          <p14:tracePt t="76989" x="6346825" y="4073525"/>
          <p14:tracePt t="76992" x="6359525" y="4086225"/>
          <p14:tracePt t="76995" x="6365875" y="4092575"/>
          <p14:tracePt t="76997" x="6372225" y="4098925"/>
          <p14:tracePt t="76998" x="6372225" y="4105275"/>
          <p14:tracePt t="77000" x="6378575" y="4105275"/>
          <p14:tracePt t="77002" x="6378575" y="4117975"/>
          <p14:tracePt t="77004" x="6384925" y="4117975"/>
          <p14:tracePt t="77005" x="6384925" y="4124325"/>
          <p14:tracePt t="77008" x="6391275" y="4130675"/>
          <p14:tracePt t="77011" x="6391275" y="4137025"/>
          <p14:tracePt t="77014" x="6397625" y="4143375"/>
          <p14:tracePt t="77015" x="6397625" y="4149725"/>
          <p14:tracePt t="77016" x="6403975" y="4149725"/>
          <p14:tracePt t="77017" x="6403975" y="4156075"/>
          <p14:tracePt t="77021" x="6410325" y="4162425"/>
          <p14:tracePt t="77025" x="6416675" y="4168775"/>
          <p14:tracePt t="77028" x="6416675" y="4175125"/>
          <p14:tracePt t="77032" x="6416675" y="4181475"/>
          <p14:tracePt t="77034" x="6423025" y="4181475"/>
          <p14:tracePt t="77035" x="6423025" y="4187825"/>
          <p14:tracePt t="77042" x="6423025" y="4194175"/>
          <p14:tracePt t="77044" x="6429375" y="4194175"/>
          <p14:tracePt t="77047" x="6429375" y="4200525"/>
          <p14:tracePt t="77063" x="6435725" y="4206875"/>
          <p14:tracePt t="77066" x="6435725" y="4213225"/>
          <p14:tracePt t="77075" x="6435725" y="4219575"/>
          <p14:tracePt t="77083" x="6442075" y="4225925"/>
          <p14:tracePt t="77092" x="6442075" y="4232275"/>
          <p14:tracePt t="77099" x="6442075" y="4238625"/>
          <p14:tracePt t="77104" x="6442075" y="4244975"/>
          <p14:tracePt t="77108" x="6442075" y="4251325"/>
          <p14:tracePt t="77113" x="6442075" y="4257675"/>
          <p14:tracePt t="77115" x="6442075" y="4264025"/>
          <p14:tracePt t="77118" x="6442075" y="4270375"/>
          <p14:tracePt t="77121" x="6442075" y="4276725"/>
          <p14:tracePt t="77124" x="6442075" y="4283075"/>
          <p14:tracePt t="77127" x="6442075" y="4289425"/>
          <p14:tracePt t="77131" x="6442075" y="4295775"/>
          <p14:tracePt t="77132" x="6442075" y="4302125"/>
          <p14:tracePt t="77135" x="6442075" y="4308475"/>
          <p14:tracePt t="77142" x="6442075" y="4321175"/>
          <p14:tracePt t="77145" x="6442075" y="4327525"/>
          <p14:tracePt t="77148" x="6442075" y="4333875"/>
          <p14:tracePt t="77149" x="6442075" y="4340225"/>
          <p14:tracePt t="77153" x="6442075" y="4346575"/>
          <p14:tracePt t="77156" x="6442075" y="4352925"/>
          <p14:tracePt t="77159" x="6442075" y="4359275"/>
          <p14:tracePt t="77162" x="6442075" y="4365625"/>
          <p14:tracePt t="77164" x="6442075" y="4371975"/>
          <p14:tracePt t="77166" x="6435725" y="4378325"/>
          <p14:tracePt t="77169" x="6435725" y="4384675"/>
          <p14:tracePt t="77171" x="6435725" y="4391025"/>
          <p14:tracePt t="77175" x="6429375" y="4397375"/>
          <p14:tracePt t="77177" x="6429375" y="4403725"/>
          <p14:tracePt t="77180" x="6429375" y="4410075"/>
          <p14:tracePt t="77181" x="6423025" y="4416425"/>
          <p14:tracePt t="77184" x="6416675" y="4422775"/>
          <p14:tracePt t="77187" x="6416675" y="4429125"/>
          <p14:tracePt t="77192" x="6410325" y="4441825"/>
          <p14:tracePt t="77193" x="6403975" y="4441825"/>
          <p14:tracePt t="77194" x="6403975" y="4448175"/>
          <p14:tracePt t="77196" x="6403975" y="4454525"/>
          <p14:tracePt t="77197" x="6397625" y="4454525"/>
          <p14:tracePt t="77199" x="6391275" y="4460875"/>
          <p14:tracePt t="77201" x="6391275" y="4467225"/>
          <p14:tracePt t="77203" x="6384925" y="4473575"/>
          <p14:tracePt t="77208" x="6378575" y="4486275"/>
          <p14:tracePt t="77210" x="6372225" y="4486275"/>
          <p14:tracePt t="77211" x="6372225" y="4492625"/>
          <p14:tracePt t="77213" x="6365875" y="4498975"/>
          <p14:tracePt t="77215" x="6359525" y="4506913"/>
          <p14:tracePt t="77218" x="6353175" y="4513263"/>
          <p14:tracePt t="77220" x="6353175" y="4519613"/>
          <p14:tracePt t="77221" x="6346825" y="4519613"/>
          <p14:tracePt t="77225" x="6340475" y="4532313"/>
          <p14:tracePt t="77227" x="6334125" y="4532313"/>
          <p14:tracePt t="77229" x="6334125" y="4538663"/>
          <p14:tracePt t="77230" x="6327775" y="4538663"/>
          <p14:tracePt t="77232" x="6327775" y="4545013"/>
          <p14:tracePt t="77235" x="6321425" y="4545013"/>
          <p14:tracePt t="77237" x="6321425" y="4551363"/>
          <p14:tracePt t="77238" x="6315075" y="4551363"/>
          <p14:tracePt t="77243" x="6308725" y="4557713"/>
          <p14:tracePt t="77245" x="6302375" y="4564063"/>
          <p14:tracePt t="77250" x="6296025" y="4564063"/>
          <p14:tracePt t="77252" x="6296025" y="4570413"/>
          <p14:tracePt t="77255" x="6289675" y="4570413"/>
          <p14:tracePt t="77259" x="6289675" y="4576763"/>
          <p14:tracePt t="77260" x="6283325" y="4576763"/>
          <p14:tracePt t="77266" x="6276975" y="4576763"/>
          <p14:tracePt t="77274" x="6270625" y="4576763"/>
          <p14:tracePt t="77280" x="6264275" y="4576763"/>
          <p14:tracePt t="77281" x="6264275" y="4583113"/>
          <p14:tracePt t="77290" x="6257925" y="4583113"/>
          <p14:tracePt t="77297" x="6251575" y="4583113"/>
          <p14:tracePt t="77306" x="6245225" y="4583113"/>
          <p14:tracePt t="77313" x="6238875" y="4583113"/>
          <p14:tracePt t="77320" x="6232525" y="4583113"/>
          <p14:tracePt t="77328" x="6226175" y="4583113"/>
          <p14:tracePt t="77332" x="6219825" y="4583113"/>
          <p14:tracePt t="77339" x="6213475" y="4583113"/>
          <p14:tracePt t="77345" x="6207125" y="4583113"/>
          <p14:tracePt t="77352" x="6200775" y="4583113"/>
          <p14:tracePt t="77362" x="6194425" y="4583113"/>
          <p14:tracePt t="77364" x="6188075" y="4583113"/>
          <p14:tracePt t="77370" x="6181725" y="4583113"/>
          <p14:tracePt t="77379" x="6175375" y="4583113"/>
          <p14:tracePt t="77382" x="6167438" y="4583113"/>
          <p14:tracePt t="77388" x="6161088" y="4589463"/>
          <p14:tracePt t="77396" x="6154738" y="4589463"/>
          <p14:tracePt t="77398" x="6148388" y="4589463"/>
          <p14:tracePt t="77404" x="6142038" y="4589463"/>
          <p14:tracePt t="77410" x="6135688" y="4589463"/>
          <p14:tracePt t="77414" x="6129338" y="4589463"/>
          <p14:tracePt t="77417" x="6122988" y="4589463"/>
          <p14:tracePt t="77426" x="6116638" y="4595813"/>
          <p14:tracePt t="77428" x="6110288" y="4595813"/>
          <p14:tracePt t="77435" x="6103938" y="4595813"/>
          <p14:tracePt t="77447" x="6091238" y="4595813"/>
          <p14:tracePt t="77456" x="6084888" y="4595813"/>
          <p14:tracePt t="77464" x="6078538" y="4602163"/>
          <p14:tracePt t="77466" x="6072188" y="4602163"/>
          <p14:tracePt t="77472" x="6065838" y="4602163"/>
          <p14:tracePt t="77479" x="6059488" y="4602163"/>
          <p14:tracePt t="77483" x="6053138" y="4602163"/>
          <p14:tracePt t="77487" x="6046788" y="4608513"/>
          <p14:tracePt t="77492" x="6040438" y="4608513"/>
          <p14:tracePt t="77495" x="6034088" y="4608513"/>
          <p14:tracePt t="77502" x="6027738" y="4608513"/>
          <p14:tracePt t="77508" x="6021388" y="4608513"/>
          <p14:tracePt t="77518" x="6015038" y="4608513"/>
          <p14:tracePt t="77525" x="6015038" y="4614863"/>
          <p14:tracePt t="77532" x="6008688" y="4614863"/>
          <p14:tracePt t="77599" x="6002338" y="4614863"/>
          <p14:tracePt t="77611" x="5995988" y="4621213"/>
          <p14:tracePt t="77618" x="5989638" y="4621213"/>
          <p14:tracePt t="77623" x="5989638" y="4627563"/>
          <p14:tracePt t="77630" x="5983288" y="4627563"/>
          <p14:tracePt t="77632" x="5976938" y="4633913"/>
          <p14:tracePt t="77645" x="5964238" y="4640263"/>
          <p14:tracePt t="77653" x="5964238" y="4646613"/>
          <p14:tracePt t="77658" x="5957888" y="4646613"/>
          <p14:tracePt t="77669" x="5957888" y="4652963"/>
          <p14:tracePt t="77821" x="5951538" y="4652963"/>
          <p14:tracePt t="78009" x="5957888" y="4652963"/>
          <p14:tracePt t="78019" x="5957888" y="4646613"/>
          <p14:tracePt t="78029" x="5964238" y="4646613"/>
          <p14:tracePt t="78041" x="5970588" y="4646613"/>
          <p14:tracePt t="78052" x="5976938" y="4646613"/>
          <p14:tracePt t="78063" x="5983288" y="4646613"/>
          <p14:tracePt t="78072" x="5989638" y="4646613"/>
          <p14:tracePt t="78080" x="5995988" y="4646613"/>
          <p14:tracePt t="78088" x="6002338" y="4646613"/>
          <p14:tracePt t="78095" x="6008688" y="4646613"/>
          <p14:tracePt t="78104" x="6015038" y="4646613"/>
          <p14:tracePt t="78110" x="6021388" y="4646613"/>
          <p14:tracePt t="78117" x="6027738" y="4646613"/>
          <p14:tracePt t="78124" x="6034088" y="4646613"/>
          <p14:tracePt t="78131" x="6040438" y="4646613"/>
          <p14:tracePt t="78138" x="6046788" y="4646613"/>
          <p14:tracePt t="78145" x="6053138" y="4646613"/>
          <p14:tracePt t="78152" x="6059488" y="4646613"/>
          <p14:tracePt t="78160" x="6065838" y="4646613"/>
          <p14:tracePt t="78167" x="6072188" y="4646613"/>
          <p14:tracePt t="78175" x="6078538" y="4646613"/>
          <p14:tracePt t="78182" x="6084888" y="4646613"/>
          <p14:tracePt t="78186" x="6091238" y="4646613"/>
          <p14:tracePt t="78194" x="6097588" y="4646613"/>
          <p14:tracePt t="78199" x="6103938" y="4646613"/>
          <p14:tracePt t="78204" x="6110288" y="4646613"/>
          <p14:tracePt t="78207" x="6116638" y="4646613"/>
          <p14:tracePt t="78213" x="6122988" y="4646613"/>
          <p14:tracePt t="78215" x="6129338" y="4646613"/>
          <p14:tracePt t="78219" x="6135688" y="4646613"/>
          <p14:tracePt t="78224" x="6142038" y="4646613"/>
          <p14:tracePt t="78226" x="6148388" y="4646613"/>
          <p14:tracePt t="78229" x="6154738" y="4646613"/>
          <p14:tracePt t="78232" x="6161088" y="4646613"/>
          <p14:tracePt t="78235" x="6167438" y="4646613"/>
          <p14:tracePt t="78238" x="6175375" y="4646613"/>
          <p14:tracePt t="78243" x="6188075" y="4646613"/>
          <p14:tracePt t="78245" x="6194425" y="4646613"/>
          <p14:tracePt t="78248" x="6200775" y="4646613"/>
          <p14:tracePt t="78250" x="6207125" y="4646613"/>
          <p14:tracePt t="78253" x="6213475" y="4646613"/>
          <p14:tracePt t="78255" x="6219825" y="4646613"/>
          <p14:tracePt t="78258" x="6226175" y="4646613"/>
          <p14:tracePt t="78261" x="6232525" y="4646613"/>
          <p14:tracePt t="78264" x="6238875" y="4646613"/>
          <p14:tracePt t="78268" x="6245225" y="4646613"/>
          <p14:tracePt t="78270" x="6251575" y="4646613"/>
          <p14:tracePt t="78274" x="6257925" y="4646613"/>
          <p14:tracePt t="78277" x="6264275" y="4646613"/>
          <p14:tracePt t="78280" x="6270625" y="4646613"/>
          <p14:tracePt t="78283" x="6276975" y="4646613"/>
          <p14:tracePt t="78285" x="6283325" y="4646613"/>
          <p14:tracePt t="78289" x="6289675" y="4646613"/>
          <p14:tracePt t="78292" x="6296025" y="4646613"/>
          <p14:tracePt t="78293" x="6302375" y="4646613"/>
          <p14:tracePt t="78296" x="6308725" y="4646613"/>
          <p14:tracePt t="78298" x="6315075" y="4646613"/>
          <p14:tracePt t="78300" x="6321425" y="4646613"/>
          <p14:tracePt t="78302" x="6327775" y="4646613"/>
          <p14:tracePt t="78305" x="6334125" y="4646613"/>
          <p14:tracePt t="78308" x="6340475" y="4646613"/>
          <p14:tracePt t="78309" x="6346825" y="4640263"/>
          <p14:tracePt t="78312" x="6353175" y="4640263"/>
          <p14:tracePt t="78315" x="6359525" y="4640263"/>
          <p14:tracePt t="78317" x="6365875" y="4640263"/>
          <p14:tracePt t="78320" x="6372225" y="4640263"/>
          <p14:tracePt t="78324" x="6384925" y="4633913"/>
          <p14:tracePt t="78328" x="6391275" y="4633913"/>
          <p14:tracePt t="78331" x="6397625" y="4627563"/>
          <p14:tracePt t="78332" x="6403975" y="4627563"/>
          <p14:tracePt t="78334" x="6410325" y="4627563"/>
          <p14:tracePt t="78337" x="6416675" y="4627563"/>
          <p14:tracePt t="78342" x="6423025" y="4627563"/>
          <p14:tracePt t="78343" x="6429375" y="4627563"/>
          <p14:tracePt t="78346" x="6435725" y="4627563"/>
          <p14:tracePt t="78349" x="6442075" y="4627563"/>
          <p14:tracePt t="78350" x="6442075" y="4621213"/>
          <p14:tracePt t="78352" x="6448425" y="4621213"/>
          <p14:tracePt t="78355" x="6454775" y="4621213"/>
          <p14:tracePt t="78359" x="6461125" y="4621213"/>
          <p14:tracePt t="78362" x="6467475" y="4621213"/>
          <p14:tracePt t="78367" x="6473825" y="4621213"/>
          <p14:tracePt t="78369" x="6473825" y="4614863"/>
          <p14:tracePt t="78370" x="6480175" y="4614863"/>
          <p14:tracePt t="78375" x="6486525" y="4614863"/>
          <p14:tracePt t="78379" x="6492875" y="4614863"/>
          <p14:tracePt t="78386" x="6499225" y="4614863"/>
          <p14:tracePt t="78391" x="6505575" y="4614863"/>
          <p14:tracePt t="78396" x="6511925" y="4614863"/>
          <p14:tracePt t="78401" x="6518275" y="4608513"/>
          <p14:tracePt t="78408" x="6524625" y="4608513"/>
          <p14:tracePt t="78412" x="6530975" y="4608513"/>
          <p14:tracePt t="78414" x="6530975" y="4602163"/>
          <p14:tracePt t="78417" x="6537325" y="4602163"/>
          <p14:tracePt t="78422" x="6543675" y="4602163"/>
          <p14:tracePt t="78427" x="6550025" y="4602163"/>
          <p14:tracePt t="78433" x="6556375" y="4602163"/>
          <p14:tracePt t="78438" x="6562725" y="4602163"/>
          <p14:tracePt t="78441" x="6562725" y="4595813"/>
          <p14:tracePt t="78444" x="6569075" y="4595813"/>
          <p14:tracePt t="78451" x="6575425" y="4595813"/>
          <p14:tracePt t="78458" x="6581775" y="4595813"/>
          <p14:tracePt t="78466" x="6588125" y="4595813"/>
          <p14:tracePt t="78476" x="6594475" y="4595813"/>
          <p14:tracePt t="78485" x="6600825" y="4595813"/>
          <p14:tracePt t="78495" x="6607175" y="4595813"/>
          <p14:tracePt t="78503" x="6613525" y="4595813"/>
          <p14:tracePt t="78511" x="6619875" y="4595813"/>
          <p14:tracePt t="78518" x="6626225" y="4595813"/>
          <p14:tracePt t="78534" x="6634163" y="4595813"/>
          <p14:tracePt t="78541" x="6640513" y="4595813"/>
          <p14:tracePt t="78551" x="6646863" y="4595813"/>
          <p14:tracePt t="78558" x="6653213" y="4595813"/>
          <p14:tracePt t="78569" x="6659563" y="4595813"/>
          <p14:tracePt t="78576" x="6665913" y="4595813"/>
          <p14:tracePt t="78586" x="6672263" y="4595813"/>
          <p14:tracePt t="78592" x="6678613" y="4595813"/>
          <p14:tracePt t="78597" x="6684963" y="4595813"/>
          <p14:tracePt t="78604" x="6691313" y="4595813"/>
          <p14:tracePt t="78608" x="6697663" y="4595813"/>
          <p14:tracePt t="78613" x="6704013" y="4589463"/>
          <p14:tracePt t="78616" x="6710363" y="4589463"/>
          <p14:tracePt t="78620" x="6716713" y="4583113"/>
          <p14:tracePt t="78625" x="6723063" y="4583113"/>
          <p14:tracePt t="78628" x="6729413" y="4583113"/>
          <p14:tracePt t="78632" x="6735763" y="4583113"/>
          <p14:tracePt t="78636" x="6742113" y="4583113"/>
          <p14:tracePt t="78642" x="6748463" y="4583113"/>
          <p14:tracePt t="78642" x="6748463" y="4576763"/>
          <p14:tracePt t="78646" x="6754813" y="4576763"/>
          <p14:tracePt t="78650" x="6761163" y="4576763"/>
          <p14:tracePt t="78658" x="6767513" y="4570413"/>
          <p14:tracePt t="78660" x="6773863" y="4570413"/>
          <p14:tracePt t="78664" x="6780213" y="4570413"/>
          <p14:tracePt t="78669" x="6786563" y="4570413"/>
          <p14:tracePt t="78675" x="6792913" y="4570413"/>
          <p14:tracePt t="78677" x="6799263" y="4570413"/>
          <p14:tracePt t="78681" x="6805613" y="4570413"/>
          <p14:tracePt t="78684" x="6811963" y="4570413"/>
          <p14:tracePt t="78687" x="6818313" y="4570413"/>
          <p14:tracePt t="78689" x="6818313" y="4564063"/>
          <p14:tracePt t="78692" x="6824663" y="4564063"/>
          <p14:tracePt t="78694" x="6831013" y="4564063"/>
          <p14:tracePt t="78697" x="6837363" y="4564063"/>
          <p14:tracePt t="78700" x="6843713" y="4564063"/>
          <p14:tracePt t="78703" x="6850063" y="4564063"/>
          <p14:tracePt t="78709" x="6856413" y="4564063"/>
          <p14:tracePt t="78710" x="6862763" y="4564063"/>
          <p14:tracePt t="78712" x="6869113" y="4564063"/>
          <p14:tracePt t="78715" x="6875463" y="4564063"/>
          <p14:tracePt t="78717" x="6881813" y="4564063"/>
          <p14:tracePt t="78721" x="6888163" y="4564063"/>
          <p14:tracePt t="78725" x="6894513" y="4564063"/>
          <p14:tracePt t="78727" x="6900863" y="4564063"/>
          <p14:tracePt t="78730" x="6907213" y="4564063"/>
          <p14:tracePt t="78734" x="6913563" y="4564063"/>
          <p14:tracePt t="78737" x="6919913" y="4564063"/>
          <p14:tracePt t="78742" x="6932613" y="4564063"/>
          <p14:tracePt t="78747" x="6938963" y="4564063"/>
          <p14:tracePt t="78750" x="6945313" y="4564063"/>
          <p14:tracePt t="78753" x="6951663" y="4564063"/>
          <p14:tracePt t="78758" x="6958013" y="4564063"/>
          <p14:tracePt t="78760" x="6964363" y="4564063"/>
          <p14:tracePt t="78764" x="6970713" y="4564063"/>
          <p14:tracePt t="78767" x="6977063" y="4564063"/>
          <p14:tracePt t="78773" x="6983413" y="4564063"/>
          <p14:tracePt t="78779" x="6996113" y="4564063"/>
          <p14:tracePt t="78784" x="7002463" y="4564063"/>
          <p14:tracePt t="78786" x="7008813" y="4564063"/>
          <p14:tracePt t="78788" x="7015163" y="4564063"/>
          <p14:tracePt t="78793" x="7021513" y="4564063"/>
          <p14:tracePt t="78794" x="7021513" y="4557713"/>
          <p14:tracePt t="78795" x="7027863" y="4557713"/>
          <p14:tracePt t="78797" x="7034213" y="4557713"/>
          <p14:tracePt t="78801" x="7040563" y="4557713"/>
          <p14:tracePt t="78803" x="7046913" y="4557713"/>
          <p14:tracePt t="78804" x="7046913" y="4551363"/>
          <p14:tracePt t="78808" x="7053263" y="4551363"/>
          <p14:tracePt t="78809" x="7059613" y="4551363"/>
          <p14:tracePt t="78813" x="7065963" y="4551363"/>
          <p14:tracePt t="78815" x="7072313" y="4551363"/>
          <p14:tracePt t="78817" x="7072313" y="4545013"/>
          <p14:tracePt t="78819" x="7078663" y="4545013"/>
          <p14:tracePt t="78825" x="7092950" y="4545013"/>
          <p14:tracePt t="78828" x="7099300" y="4545013"/>
          <p14:tracePt t="78831" x="7105650" y="4538663"/>
          <p14:tracePt t="78835" x="7112000" y="4538663"/>
          <p14:tracePt t="78837" x="7118350" y="4538663"/>
          <p14:tracePt t="78841" x="7124700" y="4538663"/>
          <p14:tracePt t="78843" x="7131050" y="4538663"/>
          <p14:tracePt t="78847" x="7137400" y="4538663"/>
          <p14:tracePt t="78850" x="7143750" y="4538663"/>
          <p14:tracePt t="78854" x="7150100" y="4538663"/>
          <p14:tracePt t="78858" x="7156450" y="4538663"/>
          <p14:tracePt t="78859" x="7162800" y="4538663"/>
          <p14:tracePt t="78864" x="7169150" y="4538663"/>
          <p14:tracePt t="78866" x="7175500" y="4538663"/>
          <p14:tracePt t="78871" x="7181850" y="4538663"/>
          <p14:tracePt t="78874" x="7188200" y="4538663"/>
          <p14:tracePt t="78877" x="7194550" y="4538663"/>
          <p14:tracePt t="78882" x="7200900" y="4538663"/>
          <p14:tracePt t="78885" x="7207250" y="4538663"/>
          <p14:tracePt t="78888" x="7213600" y="4538663"/>
          <p14:tracePt t="78891" x="7219950" y="4538663"/>
          <p14:tracePt t="78895" x="7226300" y="4538663"/>
          <p14:tracePt t="78898" x="7232650" y="4538663"/>
          <p14:tracePt t="78900" x="7239000" y="4538663"/>
          <p14:tracePt t="78904" x="7245350" y="4538663"/>
          <p14:tracePt t="78908" x="7251700" y="4538663"/>
          <p14:tracePt t="78909" x="7258050" y="4538663"/>
          <p14:tracePt t="78912" x="7264400" y="4538663"/>
          <p14:tracePt t="78915" x="7270750" y="4538663"/>
          <p14:tracePt t="78926" x="7302500" y="4538663"/>
          <p14:tracePt t="78928" x="7308850" y="4538663"/>
          <p14:tracePt t="78932" x="7315200" y="4538663"/>
          <p14:tracePt t="78936" x="7321550" y="4538663"/>
          <p14:tracePt t="78938" x="7327900" y="4538663"/>
          <p14:tracePt t="78942" x="7334250" y="4538663"/>
          <p14:tracePt t="78944" x="7340600" y="4538663"/>
          <p14:tracePt t="78947" x="7346950" y="4538663"/>
          <p14:tracePt t="78951" x="7353300" y="4538663"/>
          <p14:tracePt t="78954" x="7359650" y="4538663"/>
          <p14:tracePt t="78958" x="7366000" y="4538663"/>
          <p14:tracePt t="78963" x="7372350" y="4538663"/>
          <p14:tracePt t="78967" x="7378700" y="4538663"/>
          <p14:tracePt t="78975" x="7385050" y="4538663"/>
          <p14:tracePt t="78978" x="7391400" y="4538663"/>
          <p14:tracePt t="78982" x="7397750" y="4538663"/>
          <p14:tracePt t="78986" x="7404100" y="4538663"/>
          <p14:tracePt t="78991" x="7410450" y="4538663"/>
          <p14:tracePt t="78995" x="7416800" y="4538663"/>
          <p14:tracePt t="78998" x="7423150" y="4538663"/>
          <p14:tracePt t="79004" x="7429500" y="4538663"/>
          <p14:tracePt t="79008" x="7435850" y="4538663"/>
          <p14:tracePt t="79013" x="7442200" y="4538663"/>
          <p14:tracePt t="79017" x="7448550" y="4538663"/>
          <p14:tracePt t="79022" x="7454900" y="4532313"/>
          <p14:tracePt t="79028" x="7461250" y="4532313"/>
          <p14:tracePt t="79034" x="7467600" y="4532313"/>
          <p14:tracePt t="79039" x="7473950" y="4532313"/>
          <p14:tracePt t="79046" x="7480300" y="4532313"/>
          <p14:tracePt t="79052" x="7486650" y="4532313"/>
          <p14:tracePt t="79061" x="7493000" y="4532313"/>
          <p14:tracePt t="79069" x="7499350" y="4532313"/>
          <p14:tracePt t="79080" x="7505700" y="4532313"/>
          <p14:tracePt t="79087" x="7512050" y="4532313"/>
          <p14:tracePt t="79111" x="7518400" y="4532313"/>
          <p14:tracePt t="79125" x="7524750" y="4532313"/>
          <p14:tracePt t="79141" x="7524750" y="4525963"/>
          <p14:tracePt t="79145" x="7531100" y="4525963"/>
          <p14:tracePt t="79161" x="7537450" y="4525963"/>
          <p14:tracePt t="79181" x="7537450" y="4519613"/>
          <p14:tracePt t="79196" x="7545388" y="4519613"/>
          <p14:tracePt t="79212" x="7551738" y="4519613"/>
          <p14:tracePt t="79225" x="7558088" y="4513263"/>
          <p14:tracePt t="79232" x="7564438" y="4513263"/>
          <p14:tracePt t="79243" x="7570788" y="4506913"/>
          <p14:tracePt t="79251" x="7577138" y="4506913"/>
          <p14:tracePt t="79258" x="7583488" y="4498975"/>
          <p14:tracePt t="79267" x="7589838" y="4498975"/>
          <p14:tracePt t="79275" x="7596188" y="4492625"/>
          <p14:tracePt t="79280" x="7602538" y="4492625"/>
          <p14:tracePt t="79285" x="7608888" y="4492625"/>
          <p14:tracePt t="79292" x="7615238" y="4492625"/>
          <p14:tracePt t="79298" x="7621588" y="4492625"/>
          <p14:tracePt t="79307" x="7627938" y="4492625"/>
          <p14:tracePt t="79313" x="7634288" y="4492625"/>
          <p14:tracePt t="79322" x="7640638" y="4492625"/>
          <p14:tracePt t="79325" x="7646988" y="4492625"/>
          <p14:tracePt t="79334" x="7653338" y="4492625"/>
          <p14:tracePt t="79339" x="7659688" y="4492625"/>
          <p14:tracePt t="79345" x="7666038" y="4492625"/>
          <p14:tracePt t="79349" x="7672388" y="4492625"/>
          <p14:tracePt t="79354" x="7678738" y="4492625"/>
          <p14:tracePt t="79358" x="7685088" y="4492625"/>
          <p14:tracePt t="79363" x="7691438" y="4492625"/>
          <p14:tracePt t="79367" x="7697788" y="4492625"/>
          <p14:tracePt t="79369" x="7697788" y="4486275"/>
          <p14:tracePt t="79372" x="7704138" y="4486275"/>
          <p14:tracePt t="79378" x="7710488" y="4486275"/>
          <p14:tracePt t="79383" x="7716838" y="4486275"/>
          <p14:tracePt t="79391" x="7723188" y="4486275"/>
          <p14:tracePt t="79398" x="7729538" y="4486275"/>
          <p14:tracePt t="79414" x="7735888" y="4486275"/>
          <p14:tracePt t="79422" x="7735888" y="4479925"/>
          <p14:tracePt t="79441" x="7742238" y="4479925"/>
          <p14:tracePt t="79473" x="7748588" y="4479925"/>
          <p14:tracePt t="79568" x="7754938" y="4479925"/>
          <p14:tracePt t="79586" x="7761288" y="4479925"/>
          <p14:tracePt t="79604" x="7767638" y="4479925"/>
          <p14:tracePt t="79614" x="7773988" y="4479925"/>
          <p14:tracePt t="79627" x="7780338" y="4479925"/>
          <p14:tracePt t="79636" x="7786688" y="4479925"/>
          <p14:tracePt t="79646" x="7793038" y="4479925"/>
          <p14:tracePt t="79654" x="7799388" y="4479925"/>
          <p14:tracePt t="79662" x="7805738" y="4479925"/>
          <p14:tracePt t="79671" x="7812088" y="4479925"/>
          <p14:tracePt t="79678" x="7818438" y="4479925"/>
          <p14:tracePt t="79688" x="7824788" y="4479925"/>
          <p14:tracePt t="79697" x="7831138" y="4479925"/>
          <p14:tracePt t="79716" x="7837488" y="4479925"/>
          <p14:tracePt t="79736" x="7843838" y="4479925"/>
          <p14:tracePt t="79760" x="7850188" y="4479925"/>
          <p14:tracePt t="79774" x="7856538" y="4479925"/>
          <p14:tracePt t="79788" x="7862888" y="4479925"/>
          <p14:tracePt t="79807" x="7869238" y="4479925"/>
          <p14:tracePt t="79820" x="7875588" y="4479925"/>
          <p14:tracePt t="79837" x="7881938" y="4479925"/>
          <p14:tracePt t="79848" x="7888288" y="4479925"/>
          <p14:tracePt t="79864" x="7894638" y="4479925"/>
          <p14:tracePt t="79874" x="7900988" y="4479925"/>
          <p14:tracePt t="79892" x="7907338" y="4479925"/>
          <p14:tracePt t="79908" x="7913688" y="4479925"/>
          <p14:tracePt t="80671" x="7907338" y="4486275"/>
          <p14:tracePt t="80676" x="7900988" y="4486275"/>
          <p14:tracePt t="80678" x="7900988" y="4492625"/>
          <p14:tracePt t="80681" x="7894638" y="4492625"/>
          <p14:tracePt t="80684" x="7888288" y="4498975"/>
          <p14:tracePt t="80692" x="7881938" y="4498975"/>
          <p14:tracePt t="80693" x="7881938" y="4506913"/>
          <p14:tracePt t="80844" x="7894638" y="4506913"/>
          <p14:tracePt t="80846" x="7907338" y="4506913"/>
          <p14:tracePt t="80849" x="7920038" y="4506913"/>
          <p14:tracePt t="80850" x="7932738" y="4506913"/>
          <p14:tracePt t="80853" x="7951788" y="4506913"/>
          <p14:tracePt t="80854" x="7964488" y="4506913"/>
          <p14:tracePt t="80858" x="7989888" y="4498975"/>
          <p14:tracePt t="80860" x="8023225" y="4492625"/>
          <p14:tracePt t="80861" x="8048625" y="4486275"/>
          <p14:tracePt t="80863" x="8067675" y="4473575"/>
          <p14:tracePt t="80864" x="8074025" y="4473575"/>
          <p14:tracePt t="80866" x="8105775" y="4454525"/>
          <p14:tracePt t="80867" x="8118475" y="4448175"/>
          <p14:tracePt t="80868" x="8131175" y="4441825"/>
          <p14:tracePt t="80869" x="8150225" y="4435475"/>
          <p14:tracePt t="80871" x="8169275" y="4429125"/>
          <p14:tracePt t="80875" x="8213725" y="4403725"/>
          <p14:tracePt t="80876" x="8245475" y="4391025"/>
          <p14:tracePt t="80880" x="8308975" y="4352925"/>
          <p14:tracePt t="80882" x="8334375" y="4327525"/>
          <p14:tracePt t="80884" x="8359775" y="4314825"/>
          <p14:tracePt t="80886" x="8372475" y="4302125"/>
          <p14:tracePt t="80887" x="8385175" y="4283075"/>
          <p14:tracePt t="80889" x="8391525" y="4276725"/>
          <p14:tracePt t="80894" x="8462963" y="4219575"/>
          <p14:tracePt t="80895" x="8482013" y="4194175"/>
          <p14:tracePt t="80897" x="8507413" y="4175125"/>
          <p14:tracePt t="80899" x="8526463" y="4156075"/>
          <p14:tracePt t="80900" x="8532813" y="4156075"/>
          <p14:tracePt t="80902" x="8545513" y="4124325"/>
          <p14:tracePt t="80904" x="8570913" y="4098925"/>
          <p14:tracePt t="80909" x="8628063" y="4040188"/>
          <p14:tracePt t="80911" x="8647113" y="4033838"/>
          <p14:tracePt t="80912" x="8666163" y="4002088"/>
          <p14:tracePt t="80913" x="8672513" y="3995738"/>
          <p14:tracePt t="80916" x="8710613" y="3963988"/>
          <p14:tracePt t="80918" x="8729663" y="3938588"/>
          <p14:tracePt t="80920" x="8755063" y="3913188"/>
          <p14:tracePt t="80921" x="8761413" y="3900488"/>
          <p14:tracePt t="80925" x="8805863" y="3856038"/>
          <p14:tracePt t="80927" x="8824913" y="3836988"/>
          <p14:tracePt t="80930" x="8850313" y="3811588"/>
          <p14:tracePt t="80933" x="8863013" y="3792538"/>
          <p14:tracePt t="80934" x="8888413" y="3767138"/>
          <p14:tracePt t="80936" x="8907463" y="3748088"/>
          <p14:tracePt t="80937" x="8913813" y="3735388"/>
          <p14:tracePt t="80942" x="8953500" y="3697288"/>
          <p14:tracePt t="80943" x="8972550" y="3684588"/>
          <p14:tracePt t="80945" x="8978900" y="3665538"/>
          <p14:tracePt t="80947" x="8991600" y="3652838"/>
          <p14:tracePt t="80949" x="9023350" y="3619500"/>
          <p14:tracePt t="80951" x="9036050" y="3613150"/>
          <p14:tracePt t="80953" x="9048750" y="3594100"/>
          <p14:tracePt t="80955" x="9055100" y="3587750"/>
          <p14:tracePt t="80959" x="9086850" y="3556000"/>
          <p14:tracePt t="80961" x="9093200" y="3549650"/>
          <p14:tracePt t="80963" x="9099550" y="3536950"/>
          <p14:tracePt t="80966" x="9118600" y="3511550"/>
          <p14:tracePt t="80967" x="9124950" y="3505200"/>
          <p14:tracePt t="80968" x="9131300" y="3498850"/>
          <p14:tracePt t="80970" x="9137650" y="34925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04.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네트워크 분석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500" dirty="0">
                <a:solidFill>
                  <a:schemeClr val="tx1"/>
                </a:solidFill>
              </a:rPr>
              <a:t>너무 많은 수의 </a:t>
            </a:r>
            <a:r>
              <a:rPr lang="en-US" altLang="ko-KR" sz="1500" dirty="0">
                <a:solidFill>
                  <a:schemeClr val="tx1"/>
                </a:solidFill>
              </a:rPr>
              <a:t>edge -&gt; </a:t>
            </a:r>
            <a:r>
              <a:rPr lang="ko-KR" altLang="en-US" sz="1500" dirty="0" err="1">
                <a:solidFill>
                  <a:schemeClr val="tx1"/>
                </a:solidFill>
              </a:rPr>
              <a:t>단순매칭</a:t>
            </a:r>
            <a:r>
              <a:rPr lang="ko-KR" altLang="en-US" sz="1500" dirty="0">
                <a:solidFill>
                  <a:schemeClr val="tx1"/>
                </a:solidFill>
              </a:rPr>
              <a:t> 계수가 </a:t>
            </a:r>
            <a:r>
              <a:rPr lang="en-US" altLang="ko-KR" sz="1500" dirty="0">
                <a:solidFill>
                  <a:schemeClr val="tx1"/>
                </a:solidFill>
              </a:rPr>
              <a:t>0.5 </a:t>
            </a:r>
            <a:r>
              <a:rPr lang="ko-KR" altLang="en-US" sz="1500" dirty="0">
                <a:solidFill>
                  <a:schemeClr val="tx1"/>
                </a:solidFill>
              </a:rPr>
              <a:t>이상인 노드만 </a:t>
            </a:r>
            <a:r>
              <a:rPr lang="en-US" altLang="ko-KR" sz="1500" dirty="0">
                <a:solidFill>
                  <a:schemeClr val="tx1"/>
                </a:solidFill>
              </a:rPr>
              <a:t>dichotomize </a:t>
            </a:r>
            <a:r>
              <a:rPr lang="ko-KR" altLang="en-US" sz="1500" dirty="0">
                <a:solidFill>
                  <a:schemeClr val="tx1"/>
                </a:solidFill>
              </a:rPr>
              <a:t>하여 </a:t>
            </a:r>
            <a:r>
              <a:rPr lang="en-US" altLang="ko-KR" sz="1500" dirty="0">
                <a:solidFill>
                  <a:schemeClr val="tx1"/>
                </a:solidFill>
              </a:rPr>
              <a:t>(1, 0) </a:t>
            </a:r>
            <a:r>
              <a:rPr lang="ko-KR" altLang="en-US" sz="1500" dirty="0">
                <a:solidFill>
                  <a:schemeClr val="tx1"/>
                </a:solidFill>
              </a:rPr>
              <a:t>행렬로 변환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2C6A7AE-1873-4C41-A536-7BEBEFDFD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518" y="2205921"/>
            <a:ext cx="5070968" cy="267954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6164FE7-6396-48E3-BED4-DE17109A49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784" y="2152253"/>
            <a:ext cx="3312368" cy="2786883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2E3BE91D-AC6C-4905-8593-A57775DC5CC6}"/>
              </a:ext>
            </a:extLst>
          </p:cNvPr>
          <p:cNvSpPr/>
          <p:nvPr/>
        </p:nvSpPr>
        <p:spPr>
          <a:xfrm>
            <a:off x="6948264" y="2067694"/>
            <a:ext cx="1984952" cy="201622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166CF843-8E94-40DC-A330-0E20F88A794D}"/>
              </a:ext>
            </a:extLst>
          </p:cNvPr>
          <p:cNvSpPr/>
          <p:nvPr/>
        </p:nvSpPr>
        <p:spPr>
          <a:xfrm>
            <a:off x="3579524" y="2721839"/>
            <a:ext cx="1856572" cy="21636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AE220EE-AC87-4B0C-B72B-72A11C8F44F8}"/>
              </a:ext>
            </a:extLst>
          </p:cNvPr>
          <p:cNvSpPr/>
          <p:nvPr/>
        </p:nvSpPr>
        <p:spPr>
          <a:xfrm>
            <a:off x="5436096" y="2326178"/>
            <a:ext cx="1473361" cy="1885930"/>
          </a:xfrm>
          <a:prstGeom prst="ellipse">
            <a:avLst/>
          </a:prstGeom>
          <a:noFill/>
          <a:ln>
            <a:solidFill>
              <a:srgbClr val="5791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05D5D8-D52F-4320-A4DC-02101EFF7963}"/>
              </a:ext>
            </a:extLst>
          </p:cNvPr>
          <p:cNvSpPr txBox="1"/>
          <p:nvPr/>
        </p:nvSpPr>
        <p:spPr>
          <a:xfrm>
            <a:off x="3732736" y="2052330"/>
            <a:ext cx="230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AD </a:t>
            </a:r>
            <a:r>
              <a:rPr lang="ko-KR" altLang="en-US" dirty="0">
                <a:solidFill>
                  <a:srgbClr val="FF0000"/>
                </a:solidFill>
              </a:rPr>
              <a:t>챔피언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BD1280-5B5B-463C-9814-99BEA86256A6}"/>
              </a:ext>
            </a:extLst>
          </p:cNvPr>
          <p:cNvSpPr txBox="1"/>
          <p:nvPr/>
        </p:nvSpPr>
        <p:spPr>
          <a:xfrm>
            <a:off x="7924043" y="4505549"/>
            <a:ext cx="230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AP </a:t>
            </a:r>
            <a:r>
              <a:rPr lang="ko-KR" altLang="en-US" dirty="0">
                <a:solidFill>
                  <a:srgbClr val="0070C0"/>
                </a:solidFill>
              </a:rPr>
              <a:t>챔피언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0749EA6-7893-43BF-A7AC-61B68DC0AF71}"/>
              </a:ext>
            </a:extLst>
          </p:cNvPr>
          <p:cNvCxnSpPr>
            <a:cxnSpLocks/>
          </p:cNvCxnSpPr>
          <p:nvPr/>
        </p:nvCxnSpPr>
        <p:spPr>
          <a:xfrm flipV="1">
            <a:off x="4283968" y="2283718"/>
            <a:ext cx="0" cy="461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D9E18770-2574-413A-99AD-ECA35BA2997F}"/>
              </a:ext>
            </a:extLst>
          </p:cNvPr>
          <p:cNvCxnSpPr/>
          <p:nvPr/>
        </p:nvCxnSpPr>
        <p:spPr>
          <a:xfrm>
            <a:off x="8532440" y="3867894"/>
            <a:ext cx="0" cy="720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6806C52-77E3-4035-B4D8-BD947F50DAAE}"/>
              </a:ext>
            </a:extLst>
          </p:cNvPr>
          <p:cNvSpPr txBox="1"/>
          <p:nvPr/>
        </p:nvSpPr>
        <p:spPr>
          <a:xfrm>
            <a:off x="5716753" y="1880051"/>
            <a:ext cx="958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B050"/>
                </a:solidFill>
              </a:rPr>
              <a:t>탱커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EBB8D38-6EC2-4406-A74A-A4A3D26DE724}"/>
              </a:ext>
            </a:extLst>
          </p:cNvPr>
          <p:cNvCxnSpPr>
            <a:cxnSpLocks/>
            <a:stCxn id="22" idx="1"/>
          </p:cNvCxnSpPr>
          <p:nvPr/>
        </p:nvCxnSpPr>
        <p:spPr>
          <a:xfrm flipV="1">
            <a:off x="5651865" y="2152253"/>
            <a:ext cx="216279" cy="450113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>
            <a:extLst>
              <a:ext uri="{FF2B5EF4-FFF2-40B4-BE49-F238E27FC236}">
                <a16:creationId xmlns:a16="http://schemas.microsoft.com/office/drawing/2014/main" id="{74F3CF04-913E-4D47-B545-742870C595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5924" y="521946"/>
            <a:ext cx="1457989" cy="1002367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66D54F7B-67E3-40B0-85D3-F2BF5DDAF9B9}"/>
              </a:ext>
            </a:extLst>
          </p:cNvPr>
          <p:cNvSpPr/>
          <p:nvPr/>
        </p:nvSpPr>
        <p:spPr>
          <a:xfrm>
            <a:off x="4932040" y="569186"/>
            <a:ext cx="1054228" cy="6942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EDC7C3-2A75-4B3A-BB72-942FD1D867BF}"/>
              </a:ext>
            </a:extLst>
          </p:cNvPr>
          <p:cNvSpPr txBox="1"/>
          <p:nvPr/>
        </p:nvSpPr>
        <p:spPr>
          <a:xfrm>
            <a:off x="6922373" y="726044"/>
            <a:ext cx="1872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아이템 최대 </a:t>
            </a:r>
            <a:r>
              <a:rPr lang="en-US" altLang="ko-KR" dirty="0"/>
              <a:t>6</a:t>
            </a:r>
            <a:r>
              <a:rPr lang="ko-KR" altLang="en-US" dirty="0"/>
              <a:t>개 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B7A89DD1-AD21-4760-8F93-FB84E335D43F}"/>
              </a:ext>
            </a:extLst>
          </p:cNvPr>
          <p:cNvCxnSpPr>
            <a:stCxn id="39" idx="3"/>
          </p:cNvCxnSpPr>
          <p:nvPr/>
        </p:nvCxnSpPr>
        <p:spPr>
          <a:xfrm flipV="1">
            <a:off x="5986268" y="914022"/>
            <a:ext cx="923189" cy="2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00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0" grpId="0" animBg="1"/>
      <p:bldP spid="22" grpId="0" animBg="1"/>
      <p:bldP spid="27" grpId="0"/>
      <p:bldP spid="28" grpId="0"/>
      <p:bldP spid="31" grpId="0"/>
      <p:bldP spid="39" grpId="0" animBg="1"/>
      <p:bldP spid="42" grpId="0"/>
    </p:bldLst>
  </p:timing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04.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네트워크 분석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en-US" altLang="ko-KR" sz="1600" dirty="0">
                <a:solidFill>
                  <a:schemeClr val="tx1"/>
                </a:solidFill>
              </a:rPr>
              <a:t>Jaccard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5CC1F0D-B8F1-4109-A0B5-72CACCE9A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2178309"/>
            <a:ext cx="5092583" cy="27071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F637039-68A8-4850-8D7E-130929E65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784" y="2178309"/>
            <a:ext cx="3366157" cy="126650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7CE4E76-A1A9-4039-A239-B194638BFA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784" y="3552405"/>
            <a:ext cx="3366157" cy="146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35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04.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네트워크 분석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F4926D1-C488-451D-984F-5D20F3CB8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98" y="1707654"/>
            <a:ext cx="4595566" cy="3282225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507E0D8-9A70-4460-AE57-520776AA0188}"/>
              </a:ext>
            </a:extLst>
          </p:cNvPr>
          <p:cNvCxnSpPr>
            <a:cxnSpLocks/>
          </p:cNvCxnSpPr>
          <p:nvPr/>
        </p:nvCxnSpPr>
        <p:spPr>
          <a:xfrm>
            <a:off x="4572000" y="1707654"/>
            <a:ext cx="0" cy="3282225"/>
          </a:xfrm>
          <a:prstGeom prst="line">
            <a:avLst/>
          </a:prstGeom>
          <a:ln w="1270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34806C4-A22F-41F2-B782-00D5DCE19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6253789"/>
              </p:ext>
            </p:extLst>
          </p:nvPr>
        </p:nvGraphicFramePr>
        <p:xfrm>
          <a:off x="7740352" y="1742266"/>
          <a:ext cx="1082080" cy="32156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8259">
                  <a:extLst>
                    <a:ext uri="{9D8B030D-6E8A-4147-A177-3AD203B41FA5}">
                      <a16:colId xmlns:a16="http://schemas.microsoft.com/office/drawing/2014/main" val="1820099439"/>
                    </a:ext>
                  </a:extLst>
                </a:gridCol>
                <a:gridCol w="443821">
                  <a:extLst>
                    <a:ext uri="{9D8B030D-6E8A-4147-A177-3AD203B41FA5}">
                      <a16:colId xmlns:a16="http://schemas.microsoft.com/office/drawing/2014/main" val="3497431526"/>
                    </a:ext>
                  </a:extLst>
                </a:gridCol>
              </a:tblGrid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19358927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</a:rPr>
                        <a:t>가렌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07963710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</a:rPr>
                        <a:t>나르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5714892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</a:rPr>
                        <a:t>나서스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18405991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</a:rPr>
                        <a:t>노틸러스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11133239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</a:rPr>
                        <a:t>다리우스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98489545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</a:rPr>
                        <a:t>라칸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16661867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</a:rPr>
                        <a:t>람머스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16817899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</a:rPr>
                        <a:t>레넥톤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51611504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</a:rPr>
                        <a:t>레오나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76704477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렉사이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97302641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</a:rPr>
                        <a:t>렐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09336011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</a:rPr>
                        <a:t>리 신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60342376"/>
                  </a:ext>
                </a:extLst>
              </a:tr>
              <a:tr h="2296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 err="1">
                          <a:effectLst/>
                        </a:rPr>
                        <a:t>리븐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19831080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5075CEC4-A4C3-4A32-A16C-CDF6D9685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208737"/>
              </p:ext>
            </p:extLst>
          </p:nvPr>
        </p:nvGraphicFramePr>
        <p:xfrm>
          <a:off x="4932040" y="1754621"/>
          <a:ext cx="1152128" cy="31909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5495">
                  <a:extLst>
                    <a:ext uri="{9D8B030D-6E8A-4147-A177-3AD203B41FA5}">
                      <a16:colId xmlns:a16="http://schemas.microsoft.com/office/drawing/2014/main" val="3440356604"/>
                    </a:ext>
                  </a:extLst>
                </a:gridCol>
                <a:gridCol w="406633">
                  <a:extLst>
                    <a:ext uri="{9D8B030D-6E8A-4147-A177-3AD203B41FA5}">
                      <a16:colId xmlns:a16="http://schemas.microsoft.com/office/drawing/2014/main" val="3143648726"/>
                    </a:ext>
                  </a:extLst>
                </a:gridCol>
              </a:tblGrid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77345467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갱플랭크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50218378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그레이브즈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11788150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녹턴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89947549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드레이븐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57643381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렝가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39499183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루시안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8307665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마스터 이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64224704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미스 포츈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13061498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바루스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6175009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베인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94880448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비에고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84728403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사미라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884813"/>
                  </a:ext>
                </a:extLst>
              </a:tr>
              <a:tr h="2279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세나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27595437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4DE3BE2E-CFD0-40EC-9810-BDFF6D088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276508"/>
              </p:ext>
            </p:extLst>
          </p:nvPr>
        </p:nvGraphicFramePr>
        <p:xfrm>
          <a:off x="6300191" y="1742269"/>
          <a:ext cx="1233697" cy="3215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1854">
                  <a:extLst>
                    <a:ext uri="{9D8B030D-6E8A-4147-A177-3AD203B41FA5}">
                      <a16:colId xmlns:a16="http://schemas.microsoft.com/office/drawing/2014/main" val="3356671722"/>
                    </a:ext>
                  </a:extLst>
                </a:gridCol>
                <a:gridCol w="411843">
                  <a:extLst>
                    <a:ext uri="{9D8B030D-6E8A-4147-A177-3AD203B41FA5}">
                      <a16:colId xmlns:a16="http://schemas.microsoft.com/office/drawing/2014/main" val="2464012114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68471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갈리오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4653402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그라가스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8686816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그웬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4802852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나미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8361597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누누와 윌럼프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283805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니달리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52825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니코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7600598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다이애나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4715731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라이즈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115836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럭스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7506614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럼블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9257157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룰루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656421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르블랑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90256876"/>
                  </a:ext>
                </a:extLst>
              </a:tr>
            </a:tbl>
          </a:graphicData>
        </a:graphic>
      </p:graphicFrame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A5B1AEA-E9FB-475F-B61D-AF5B79DC7750}"/>
              </a:ext>
            </a:extLst>
          </p:cNvPr>
          <p:cNvCxnSpPr>
            <a:cxnSpLocks/>
          </p:cNvCxnSpPr>
          <p:nvPr/>
        </p:nvCxnSpPr>
        <p:spPr>
          <a:xfrm>
            <a:off x="4529567" y="1995686"/>
            <a:ext cx="1770624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75FCA7E-493C-4C89-9D1F-8E6662541AA3}"/>
              </a:ext>
            </a:extLst>
          </p:cNvPr>
          <p:cNvSpPr txBox="1"/>
          <p:nvPr/>
        </p:nvSpPr>
        <p:spPr>
          <a:xfrm>
            <a:off x="6732240" y="133832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AP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9F3321-3E5E-44CA-B3B9-1A8A7E5387AA}"/>
              </a:ext>
            </a:extLst>
          </p:cNvPr>
          <p:cNvSpPr txBox="1"/>
          <p:nvPr/>
        </p:nvSpPr>
        <p:spPr>
          <a:xfrm>
            <a:off x="5258446" y="1338322"/>
            <a:ext cx="499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AD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DC8DEF6-8EFC-4C51-8BEA-ECD04B345246}"/>
              </a:ext>
            </a:extLst>
          </p:cNvPr>
          <p:cNvCxnSpPr/>
          <p:nvPr/>
        </p:nvCxnSpPr>
        <p:spPr>
          <a:xfrm>
            <a:off x="4576003" y="3507854"/>
            <a:ext cx="40492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21E7878C-C897-43BA-95D6-8642B67DE10E}"/>
              </a:ext>
            </a:extLst>
          </p:cNvPr>
          <p:cNvCxnSpPr>
            <a:cxnSpLocks/>
          </p:cNvCxnSpPr>
          <p:nvPr/>
        </p:nvCxnSpPr>
        <p:spPr>
          <a:xfrm>
            <a:off x="4572000" y="4155926"/>
            <a:ext cx="3168352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53DF4BD-EB8A-41F3-BB8F-8648B4D94DFA}"/>
              </a:ext>
            </a:extLst>
          </p:cNvPr>
          <p:cNvSpPr txBox="1"/>
          <p:nvPr/>
        </p:nvSpPr>
        <p:spPr>
          <a:xfrm>
            <a:off x="7585810" y="1061323"/>
            <a:ext cx="1441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AD/AP </a:t>
            </a:r>
            <a:r>
              <a:rPr lang="ko-KR" altLang="en-US" dirty="0">
                <a:solidFill>
                  <a:srgbClr val="00B050"/>
                </a:solidFill>
              </a:rPr>
              <a:t>탱커</a:t>
            </a:r>
            <a:endParaRPr lang="en-US" altLang="ko-KR" dirty="0">
              <a:solidFill>
                <a:srgbClr val="00B050"/>
              </a:solidFill>
            </a:endParaRPr>
          </a:p>
          <a:p>
            <a:pPr algn="ctr"/>
            <a:r>
              <a:rPr lang="ko-KR" altLang="en-US" dirty="0">
                <a:solidFill>
                  <a:srgbClr val="00B050"/>
                </a:solidFill>
              </a:rPr>
              <a:t>체력</a:t>
            </a:r>
          </a:p>
        </p:txBody>
      </p:sp>
    </p:spTree>
    <p:extLst>
      <p:ext uri="{BB962C8B-B14F-4D97-AF65-F5344CB8AC3E}">
        <p14:creationId xmlns:p14="http://schemas.microsoft.com/office/powerpoint/2010/main" val="221113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04.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네트워크 분석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D8DFD5E-CE93-4D93-84C5-B35EA9F9D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676" y="1279163"/>
            <a:ext cx="4392488" cy="37017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9B7C13-11DE-4086-A8D2-2E6CC9E86D51}"/>
              </a:ext>
            </a:extLst>
          </p:cNvPr>
          <p:cNvSpPr txBox="1"/>
          <p:nvPr/>
        </p:nvSpPr>
        <p:spPr>
          <a:xfrm>
            <a:off x="5076056" y="1279163"/>
            <a:ext cx="35283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Gephi </a:t>
            </a:r>
            <a:r>
              <a:rPr lang="ko-KR" altLang="en-US" dirty="0"/>
              <a:t>통해 네트워크 시각화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단순매칭계수</a:t>
            </a:r>
            <a:r>
              <a:rPr lang="ko-KR" altLang="en-US" dirty="0"/>
              <a:t> </a:t>
            </a:r>
            <a:r>
              <a:rPr lang="en-US" altLang="ko-KR" dirty="0"/>
              <a:t>0.5</a:t>
            </a:r>
            <a:r>
              <a:rPr lang="ko-KR" altLang="en-US" dirty="0"/>
              <a:t>이상 </a:t>
            </a:r>
            <a:r>
              <a:rPr lang="en-US" altLang="ko-KR" dirty="0">
                <a:solidFill>
                  <a:schemeClr val="tx1"/>
                </a:solidFill>
              </a:rPr>
              <a:t>dichotomize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222222"/>
                </a:solidFill>
                <a:effectLst/>
                <a:latin typeface="Spoqa Han Sans"/>
              </a:rPr>
              <a:t>Network Modularity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22222"/>
              </a:solidFill>
              <a:latin typeface="Spoqa Ha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222222"/>
                </a:solidFill>
                <a:latin typeface="Spoqa Han Sans"/>
              </a:rPr>
              <a:t>6</a:t>
            </a:r>
            <a:r>
              <a:rPr lang="ko-KR" altLang="en-US" dirty="0">
                <a:solidFill>
                  <a:srgbClr val="222222"/>
                </a:solidFill>
                <a:latin typeface="Spoqa Han Sans"/>
              </a:rPr>
              <a:t>가지의 </a:t>
            </a:r>
            <a:r>
              <a:rPr lang="en-US" altLang="ko-KR" dirty="0">
                <a:solidFill>
                  <a:srgbClr val="222222"/>
                </a:solidFill>
                <a:latin typeface="Spoqa Han Sans"/>
              </a:rPr>
              <a:t>Modularity</a:t>
            </a:r>
            <a:r>
              <a:rPr lang="ko-KR" altLang="en-US" dirty="0">
                <a:solidFill>
                  <a:srgbClr val="222222"/>
                </a:solidFill>
                <a:latin typeface="Spoqa Han Sans"/>
              </a:rPr>
              <a:t> </a:t>
            </a:r>
            <a:r>
              <a:rPr lang="en-US" altLang="ko-KR" dirty="0">
                <a:solidFill>
                  <a:srgbClr val="222222"/>
                </a:solidFill>
                <a:latin typeface="Spoqa Han Sans"/>
              </a:rPr>
              <a:t>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222222"/>
              </a:solidFill>
              <a:effectLst/>
              <a:latin typeface="Spoqa Ha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22222"/>
                </a:solidFill>
                <a:latin typeface="Spoqa Han Sans"/>
              </a:rPr>
              <a:t>같은 색의 챔피언 중복 </a:t>
            </a:r>
            <a:r>
              <a:rPr lang="en-US" altLang="ko-KR" dirty="0">
                <a:solidFill>
                  <a:srgbClr val="222222"/>
                </a:solidFill>
                <a:latin typeface="Spoqa Han Sans"/>
              </a:rPr>
              <a:t>X</a:t>
            </a:r>
            <a:endParaRPr lang="en-US" altLang="ko-KR" b="0" i="0" dirty="0">
              <a:solidFill>
                <a:srgbClr val="222222"/>
              </a:solidFill>
              <a:effectLst/>
              <a:latin typeface="Spoqa Han Sans"/>
            </a:endParaRPr>
          </a:p>
        </p:txBody>
      </p:sp>
    </p:spTree>
    <p:extLst>
      <p:ext uri="{BB962C8B-B14F-4D97-AF65-F5344CB8AC3E}">
        <p14:creationId xmlns:p14="http://schemas.microsoft.com/office/powerpoint/2010/main" val="1541971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04.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네트워크 분석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8FD9A4A-64EE-47C1-9B83-5EFDCBFF5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676" y="1279158"/>
            <a:ext cx="4399332" cy="368919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11D68A0-A823-45A3-8459-5D5950D91D90}"/>
              </a:ext>
            </a:extLst>
          </p:cNvPr>
          <p:cNvSpPr txBox="1"/>
          <p:nvPr/>
        </p:nvSpPr>
        <p:spPr>
          <a:xfrm>
            <a:off x="5076056" y="1279163"/>
            <a:ext cx="35283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Gephi </a:t>
            </a:r>
            <a:r>
              <a:rPr lang="ko-KR" altLang="en-US" dirty="0"/>
              <a:t>통해 네트워크 시각화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단순매칭계수</a:t>
            </a:r>
            <a:r>
              <a:rPr lang="ko-KR" altLang="en-US" dirty="0"/>
              <a:t> </a:t>
            </a:r>
            <a:r>
              <a:rPr lang="en-US" altLang="ko-KR" dirty="0"/>
              <a:t>0 </a:t>
            </a:r>
            <a:r>
              <a:rPr lang="ko-KR" altLang="en-US" dirty="0"/>
              <a:t>이하 </a:t>
            </a:r>
            <a:r>
              <a:rPr lang="en-US" altLang="ko-KR" dirty="0">
                <a:solidFill>
                  <a:schemeClr val="tx1"/>
                </a:solidFill>
              </a:rPr>
              <a:t>dichotomize</a:t>
            </a:r>
            <a:endParaRPr lang="en-US" altLang="ko-KR" dirty="0"/>
          </a:p>
          <a:p>
            <a:endParaRPr lang="en-US" altLang="ko-KR" b="0" i="0" dirty="0">
              <a:solidFill>
                <a:srgbClr val="222222"/>
              </a:solidFill>
              <a:effectLst/>
              <a:latin typeface="Spoqa Ha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22222"/>
                </a:solidFill>
                <a:latin typeface="Spoqa Han Sans"/>
              </a:rPr>
              <a:t>챔피언 노드 선택 시 나타나는 다른 챔피언 노드 선택</a:t>
            </a:r>
            <a:endParaRPr lang="en-US" altLang="ko-KR" dirty="0">
              <a:solidFill>
                <a:srgbClr val="222222"/>
              </a:solidFill>
              <a:latin typeface="Spoqa Han Sans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E2619F3-F15F-4272-A656-A464F33A2C83}"/>
              </a:ext>
            </a:extLst>
          </p:cNvPr>
          <p:cNvSpPr/>
          <p:nvPr/>
        </p:nvSpPr>
        <p:spPr>
          <a:xfrm>
            <a:off x="1403648" y="4587974"/>
            <a:ext cx="28803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5D6492E2-508D-4CB6-93A4-7B571C0ADCFC}"/>
              </a:ext>
            </a:extLst>
          </p:cNvPr>
          <p:cNvSpPr/>
          <p:nvPr/>
        </p:nvSpPr>
        <p:spPr>
          <a:xfrm>
            <a:off x="2017596" y="3864342"/>
            <a:ext cx="28803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094210B5-B2B6-4886-9DAC-7757240679A1}"/>
              </a:ext>
            </a:extLst>
          </p:cNvPr>
          <p:cNvSpPr/>
          <p:nvPr/>
        </p:nvSpPr>
        <p:spPr>
          <a:xfrm>
            <a:off x="1666371" y="3657196"/>
            <a:ext cx="28803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D637C43-DC0A-4965-8245-86AEC1C71991}"/>
              </a:ext>
            </a:extLst>
          </p:cNvPr>
          <p:cNvSpPr/>
          <p:nvPr/>
        </p:nvSpPr>
        <p:spPr>
          <a:xfrm>
            <a:off x="1960625" y="3470209"/>
            <a:ext cx="288032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10B7BBF-7FAA-4B7B-A904-572A6173E8EC}"/>
              </a:ext>
            </a:extLst>
          </p:cNvPr>
          <p:cNvCxnSpPr>
            <a:cxnSpLocks/>
            <a:stCxn id="17" idx="7"/>
            <a:endCxn id="22" idx="3"/>
          </p:cNvCxnSpPr>
          <p:nvPr/>
        </p:nvCxnSpPr>
        <p:spPr>
          <a:xfrm flipV="1">
            <a:off x="1649499" y="3903047"/>
            <a:ext cx="59053" cy="7271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56ED615-00A6-4665-A078-8C922F35DE54}"/>
              </a:ext>
            </a:extLst>
          </p:cNvPr>
          <p:cNvCxnSpPr>
            <a:cxnSpLocks/>
            <a:endCxn id="27" idx="4"/>
          </p:cNvCxnSpPr>
          <p:nvPr/>
        </p:nvCxnSpPr>
        <p:spPr>
          <a:xfrm flipV="1">
            <a:off x="1628108" y="3758241"/>
            <a:ext cx="476533" cy="87191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4518A65-4EBD-4477-B5D2-A985D291558C}"/>
              </a:ext>
            </a:extLst>
          </p:cNvPr>
          <p:cNvCxnSpPr>
            <a:endCxn id="20" idx="4"/>
          </p:cNvCxnSpPr>
          <p:nvPr/>
        </p:nvCxnSpPr>
        <p:spPr>
          <a:xfrm flipV="1">
            <a:off x="1624808" y="4152374"/>
            <a:ext cx="536804" cy="47351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905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0" grpId="0" animBg="1"/>
      <p:bldP spid="22" grpId="0" animBg="1"/>
      <p:bldP spid="27" grpId="0" animBg="1"/>
    </p:bldLst>
  </p:timing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05.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결 론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96C9EFA-A03B-499B-BD0C-E052BE39F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47" y="1563638"/>
            <a:ext cx="4015864" cy="33843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FCA942B-3A59-48A9-A6D5-829874AC1B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6370" y="1563638"/>
            <a:ext cx="4109821" cy="3384376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1FC3E29D-6DB9-48A8-864F-A454FC51669F}"/>
              </a:ext>
            </a:extLst>
          </p:cNvPr>
          <p:cNvSpPr/>
          <p:nvPr/>
        </p:nvSpPr>
        <p:spPr>
          <a:xfrm>
            <a:off x="2678688" y="4443958"/>
            <a:ext cx="216024" cy="216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137534-C0E6-4FBF-A803-656641158737}"/>
              </a:ext>
            </a:extLst>
          </p:cNvPr>
          <p:cNvSpPr txBox="1"/>
          <p:nvPr/>
        </p:nvSpPr>
        <p:spPr>
          <a:xfrm>
            <a:off x="1399071" y="1169632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메인 지표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2BEC1E-5FF4-4EF5-BF8C-5F1CEA5A6B4C}"/>
              </a:ext>
            </a:extLst>
          </p:cNvPr>
          <p:cNvSpPr txBox="1"/>
          <p:nvPr/>
        </p:nvSpPr>
        <p:spPr>
          <a:xfrm>
            <a:off x="5739172" y="1167594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보조 지표</a:t>
            </a:r>
          </a:p>
        </p:txBody>
      </p:sp>
    </p:spTree>
    <p:extLst>
      <p:ext uri="{BB962C8B-B14F-4D97-AF65-F5344CB8AC3E}">
        <p14:creationId xmlns:p14="http://schemas.microsoft.com/office/powerpoint/2010/main" val="10696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05.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결 론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41B2A76-43A7-4368-884D-C06ADEB59C13}"/>
              </a:ext>
            </a:extLst>
          </p:cNvPr>
          <p:cNvSpPr/>
          <p:nvPr/>
        </p:nvSpPr>
        <p:spPr>
          <a:xfrm>
            <a:off x="539552" y="1563638"/>
            <a:ext cx="8352928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여러가지 방법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 err="1">
                <a:solidFill>
                  <a:schemeClr val="tx1"/>
                </a:solidFill>
              </a:rPr>
              <a:t>단순매칭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</a:rPr>
              <a:t>자카드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상관성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</a:rPr>
              <a:t>덴드로그램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  <a:r>
              <a:rPr lang="ko-KR" altLang="en-US" sz="1600" dirty="0">
                <a:solidFill>
                  <a:schemeClr val="tx1"/>
                </a:solidFill>
              </a:rPr>
              <a:t>을 통해 네트워크 분석을 진행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그 중 </a:t>
            </a:r>
            <a:r>
              <a:rPr lang="ko-KR" altLang="en-US" sz="1600" dirty="0" err="1">
                <a:solidFill>
                  <a:schemeClr val="tx1"/>
                </a:solidFill>
              </a:rPr>
              <a:t>단순매칭</a:t>
            </a:r>
            <a:r>
              <a:rPr lang="ko-KR" altLang="en-US" sz="1600" dirty="0">
                <a:solidFill>
                  <a:schemeClr val="tx1"/>
                </a:solidFill>
              </a:rPr>
              <a:t> 계수라는 유사도 측정 지표를 활용 </a:t>
            </a:r>
            <a:r>
              <a:rPr lang="en-US" altLang="ko-KR" sz="1600" dirty="0">
                <a:solidFill>
                  <a:schemeClr val="tx1"/>
                </a:solidFill>
              </a:rPr>
              <a:t>-&gt;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dichotomize </a:t>
            </a:r>
            <a:r>
              <a:rPr lang="ko-KR" altLang="en-US" sz="1600" dirty="0">
                <a:solidFill>
                  <a:schemeClr val="tx1"/>
                </a:solidFill>
              </a:rPr>
              <a:t>진행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en-US" altLang="ko-KR" sz="1600" dirty="0">
                <a:solidFill>
                  <a:schemeClr val="tx1"/>
                </a:solidFill>
              </a:rPr>
              <a:t>Gephi </a:t>
            </a:r>
            <a:r>
              <a:rPr lang="ko-KR" altLang="en-US" sz="1600" dirty="0">
                <a:solidFill>
                  <a:schemeClr val="tx1"/>
                </a:solidFill>
              </a:rPr>
              <a:t>프로그램 통해 그래프 </a:t>
            </a:r>
            <a:r>
              <a:rPr lang="ko-KR" altLang="en-US" sz="1600" dirty="0" err="1">
                <a:solidFill>
                  <a:schemeClr val="tx1"/>
                </a:solidFill>
              </a:rPr>
              <a:t>시각화하여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챔피언 선택과 팀 조합에 인사이트를 줌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네트워크 분석을 통해 하나의 추천시스템 구축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한계점</a:t>
            </a:r>
            <a:r>
              <a:rPr lang="en-US" altLang="ko-KR" sz="1600" dirty="0">
                <a:solidFill>
                  <a:schemeClr val="tx1"/>
                </a:solidFill>
              </a:rPr>
              <a:t>) </a:t>
            </a:r>
            <a:r>
              <a:rPr lang="ko-KR" altLang="en-US" sz="1600" dirty="0">
                <a:solidFill>
                  <a:schemeClr val="tx1"/>
                </a:solidFill>
              </a:rPr>
              <a:t>이러한 지표들을 사용하여 챔피언 조합을 구성했을 시 과연 정말로 승률에 영향을 끼칠 수 있는지를 검증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추후 기대되는 연구</a:t>
            </a:r>
            <a:r>
              <a:rPr lang="en-US" altLang="ko-KR" sz="1600" dirty="0">
                <a:solidFill>
                  <a:schemeClr val="tx1"/>
                </a:solidFill>
              </a:rPr>
              <a:t>) </a:t>
            </a:r>
            <a:r>
              <a:rPr lang="ko-KR" altLang="en-US" sz="1600" dirty="0">
                <a:solidFill>
                  <a:schemeClr val="tx1"/>
                </a:solidFill>
              </a:rPr>
              <a:t>상대가 뽑은 챔피언들에 대해 승률 기준 상대하기 좋은 카운터 픽 챔피언들을 </a:t>
            </a:r>
            <a:r>
              <a:rPr lang="en-US" altLang="ko-KR" sz="1600" dirty="0">
                <a:solidFill>
                  <a:schemeClr val="tx1"/>
                </a:solidFill>
              </a:rPr>
              <a:t>directed network</a:t>
            </a:r>
            <a:r>
              <a:rPr lang="ko-KR" altLang="en-US" sz="1600" dirty="0">
                <a:solidFill>
                  <a:schemeClr val="tx1"/>
                </a:solidFill>
              </a:rPr>
              <a:t>로 구성하여 네트워크 분석을 통해 챔피언 다각도 추천  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3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3491199" y="213970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474302" y="2139702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THE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6" name="직각 삼각형 15"/>
          <p:cNvSpPr/>
          <p:nvPr/>
        </p:nvSpPr>
        <p:spPr>
          <a:xfrm>
            <a:off x="4032117" y="213970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각 삼각형 16"/>
          <p:cNvSpPr/>
          <p:nvPr/>
        </p:nvSpPr>
        <p:spPr>
          <a:xfrm rot="16200000" flipH="1">
            <a:off x="4055063" y="214192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286479" y="213970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507529" y="2818838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555776" y="2427734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6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감사합니다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17653" y="2147396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50" pitchFamily="18" charset="-127"/>
                <a:ea typeface="-윤고딕350" pitchFamily="18" charset="-127"/>
              </a:rPr>
              <a:t>END</a:t>
            </a:r>
            <a:endParaRPr lang="ko-KR" altLang="en-US" sz="1000" dirty="0">
              <a:ln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182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25" x="6207125" y="2071688"/>
          <p14:tracePt t="34" x="6194425" y="2084388"/>
          <p14:tracePt t="46" x="6167438" y="2103438"/>
          <p14:tracePt t="50" x="6167438" y="2109788"/>
          <p14:tracePt t="60" x="6154738" y="2116138"/>
          <p14:tracePt t="121" x="6148388" y="2116138"/>
          <p14:tracePt t="125" x="6148388" y="2122488"/>
          <p14:tracePt t="129" x="6142038" y="2128838"/>
          <p14:tracePt t="133" x="6135688" y="2128838"/>
          <p14:tracePt t="138" x="6129338" y="2128838"/>
          <p14:tracePt t="140" x="6129338" y="2135188"/>
          <p14:tracePt t="141" x="6122988" y="2135188"/>
          <p14:tracePt t="144" x="6122988" y="2141538"/>
          <p14:tracePt t="145" x="6116638" y="2141538"/>
          <p14:tracePt t="149" x="6110288" y="2147888"/>
          <p14:tracePt t="153" x="6103938" y="2147888"/>
          <p14:tracePt t="154" x="6097588" y="2154238"/>
          <p14:tracePt t="155" x="6091238" y="2160588"/>
          <p14:tracePt t="159" x="6084888" y="2160588"/>
          <p14:tracePt t="160" x="6084888" y="2166938"/>
          <p14:tracePt t="161" x="6078538" y="2173288"/>
          <p14:tracePt t="162" x="6072188" y="2173288"/>
          <p14:tracePt t="165" x="6072188" y="2179638"/>
          <p14:tracePt t="166" x="6065838" y="2179638"/>
          <p14:tracePt t="169" x="6059488" y="2185988"/>
          <p14:tracePt t="172" x="6046788" y="2198688"/>
          <p14:tracePt t="174" x="6046788" y="2205038"/>
          <p14:tracePt t="175" x="6040438" y="2211388"/>
          <p14:tracePt t="176" x="6034088" y="2211388"/>
          <p14:tracePt t="178" x="6027738" y="2217738"/>
          <p14:tracePt t="181" x="6021388" y="2224088"/>
          <p14:tracePt t="182" x="6021388" y="2230438"/>
          <p14:tracePt t="183" x="6015038" y="2230438"/>
          <p14:tracePt t="186" x="6002338" y="2243138"/>
          <p14:tracePt t="188" x="6002338" y="2249488"/>
          <p14:tracePt t="190" x="5995988" y="2255838"/>
          <p14:tracePt t="192" x="5989638" y="2262188"/>
          <p14:tracePt t="193" x="5989638" y="2268538"/>
          <p14:tracePt t="195" x="5983288" y="2274888"/>
          <p14:tracePt t="196" x="5976938" y="2281238"/>
          <p14:tracePt t="198" x="5970588" y="2281238"/>
          <p14:tracePt t="199" x="5970588" y="2287588"/>
          <p14:tracePt t="202" x="5964238" y="2300288"/>
          <p14:tracePt t="204" x="5957888" y="2300288"/>
          <p14:tracePt t="206" x="5951538" y="2312988"/>
          <p14:tracePt t="208" x="5945188" y="2319338"/>
          <p14:tracePt t="209" x="5945188" y="2325688"/>
          <p14:tracePt t="210" x="5938838" y="2325688"/>
          <p14:tracePt t="211" x="5938838" y="2332038"/>
          <p14:tracePt t="212" x="5932488" y="2332038"/>
          <p14:tracePt t="213" x="5932488" y="2338388"/>
          <p14:tracePt t="215" x="5926138" y="2344738"/>
          <p14:tracePt t="219" x="5919788" y="2351088"/>
          <p14:tracePt t="220" x="5913438" y="2359025"/>
          <p14:tracePt t="223" x="5907088" y="2365375"/>
          <p14:tracePt t="225" x="5900738" y="2371725"/>
          <p14:tracePt t="227" x="5900738" y="2378075"/>
          <p14:tracePt t="228" x="5894388" y="2378075"/>
          <p14:tracePt t="230" x="5894388" y="2384425"/>
          <p14:tracePt t="231" x="5888038" y="2384425"/>
          <p14:tracePt t="235" x="5881688" y="2390775"/>
          <p14:tracePt t="238" x="5875338" y="2397125"/>
          <p14:tracePt t="241" x="5868988" y="2403475"/>
          <p14:tracePt t="247" x="5862638" y="2409825"/>
          <p14:tracePt t="257" x="5849938" y="2416175"/>
          <p14:tracePt t="261" x="5843588" y="2422525"/>
          <p14:tracePt t="272" x="5837238" y="2428875"/>
          <p14:tracePt t="275" x="5830888" y="2435225"/>
          <p14:tracePt t="282" x="5824538" y="2435225"/>
          <p14:tracePt t="287" x="5824538" y="2441575"/>
          <p14:tracePt t="289" x="5818188" y="2441575"/>
          <p14:tracePt t="290" x="5818188" y="2447925"/>
          <p14:tracePt t="295" x="5811838" y="2447925"/>
          <p14:tracePt t="296" x="5811838" y="2454275"/>
          <p14:tracePt t="300" x="5805488" y="2460625"/>
          <p14:tracePt t="305" x="5799138" y="2466975"/>
          <p14:tracePt t="309" x="5799138" y="2473325"/>
          <p14:tracePt t="311" x="5792788" y="2473325"/>
          <p14:tracePt t="314" x="5786438" y="2479675"/>
          <p14:tracePt t="316" x="5786438" y="2486025"/>
          <p14:tracePt t="321" x="5780088" y="2492375"/>
          <p14:tracePt t="323" x="5773738" y="2492375"/>
          <p14:tracePt t="324" x="5773738" y="2498725"/>
          <p14:tracePt t="328" x="5767388" y="2505075"/>
          <p14:tracePt t="331" x="5767388" y="2511425"/>
          <p14:tracePt t="332" x="5761038" y="2511425"/>
          <p14:tracePt t="336" x="5754688" y="2517775"/>
          <p14:tracePt t="338" x="5754688" y="2524125"/>
          <p14:tracePt t="342" x="5748338" y="2530475"/>
          <p14:tracePt t="347" x="5741988" y="2530475"/>
          <p14:tracePt t="348" x="5741988" y="2536825"/>
          <p14:tracePt t="353" x="5735638" y="2543175"/>
          <p14:tracePt t="360" x="5729288" y="2549525"/>
          <p14:tracePt t="364" x="5729288" y="2555875"/>
          <p14:tracePt t="369" x="5722938" y="2555875"/>
          <p14:tracePt t="370" x="5722938" y="2562225"/>
          <p14:tracePt t="375" x="5716588" y="2568575"/>
          <p14:tracePt t="380" x="5716588" y="2574925"/>
          <p14:tracePt t="386" x="5708650" y="2581275"/>
          <p14:tracePt t="390" x="5708650" y="2587625"/>
          <p14:tracePt t="391" x="5702300" y="2587625"/>
          <p14:tracePt t="394" x="5702300" y="2593975"/>
          <p14:tracePt t="397" x="5702300" y="2600325"/>
          <p14:tracePt t="399" x="5695950" y="2600325"/>
          <p14:tracePt t="402" x="5695950" y="2606675"/>
          <p14:tracePt t="404" x="5695950" y="2613025"/>
          <p14:tracePt t="406" x="5695950" y="2619375"/>
          <p14:tracePt t="408" x="5689600" y="2619375"/>
          <p14:tracePt t="409" x="5689600" y="2625725"/>
          <p14:tracePt t="412" x="5689600" y="2632075"/>
          <p14:tracePt t="414" x="5689600" y="2638425"/>
          <p14:tracePt t="418" x="5683250" y="2644775"/>
          <p14:tracePt t="420" x="5683250" y="2651125"/>
          <p14:tracePt t="423" x="5683250" y="2657475"/>
          <p14:tracePt t="425" x="5683250" y="2663825"/>
          <p14:tracePt t="427" x="5683250" y="2670175"/>
          <p14:tracePt t="429" x="5683250" y="2676525"/>
          <p14:tracePt t="432" x="5683250" y="2682875"/>
          <p14:tracePt t="435" x="5683250" y="2689225"/>
          <p14:tracePt t="436" x="5683250" y="2695575"/>
          <p14:tracePt t="438" x="5683250" y="2701925"/>
          <p14:tracePt t="441" x="5683250" y="2708275"/>
          <p14:tracePt t="443" x="5683250" y="2714625"/>
          <p14:tracePt t="445" x="5683250" y="2720975"/>
          <p14:tracePt t="448" x="5683250" y="2727325"/>
          <p14:tracePt t="452" x="5683250" y="2740025"/>
          <p14:tracePt t="455" x="5683250" y="2746375"/>
          <p14:tracePt t="457" x="5683250" y="2752725"/>
          <p14:tracePt t="460" x="5683250" y="2759075"/>
          <p14:tracePt t="462" x="5683250" y="2765425"/>
          <p14:tracePt t="464" x="5689600" y="2771775"/>
          <p14:tracePt t="469" x="5689600" y="2784475"/>
          <p14:tracePt t="471" x="5689600" y="2792413"/>
          <p14:tracePt t="472" x="5695950" y="2792413"/>
          <p14:tracePt t="473" x="5695950" y="2798763"/>
          <p14:tracePt t="477" x="5695950" y="2805113"/>
          <p14:tracePt t="479" x="5695950" y="2811463"/>
          <p14:tracePt t="483" x="5695950" y="2817813"/>
          <p14:tracePt t="486" x="5702300" y="2824163"/>
          <p14:tracePt t="492" x="5702300" y="2836863"/>
          <p14:tracePt t="497" x="5708650" y="2849563"/>
          <p14:tracePt t="506" x="5708650" y="2862263"/>
          <p14:tracePt t="513" x="5716588" y="2868613"/>
          <p14:tracePt t="521" x="5716588" y="2874963"/>
          <p14:tracePt t="524" x="5716588" y="2881313"/>
          <p14:tracePt t="530" x="5722938" y="2887663"/>
          <p14:tracePt t="538" x="5722938" y="2894013"/>
          <p14:tracePt t="542" x="5722938" y="2900363"/>
          <p14:tracePt t="553" x="5722938" y="2906713"/>
          <p14:tracePt t="555" x="5722938" y="2913063"/>
          <p14:tracePt t="563" x="5722938" y="2919413"/>
          <p14:tracePt t="567" x="5722938" y="2925763"/>
          <p14:tracePt t="574" x="5729288" y="2932113"/>
          <p14:tracePt t="576" x="5729288" y="2938463"/>
          <p14:tracePt t="582" x="5729288" y="2944813"/>
          <p14:tracePt t="585" x="5729288" y="2951163"/>
          <p14:tracePt t="592" x="5729288" y="2963863"/>
          <p14:tracePt t="596" x="5729288" y="2970213"/>
          <p14:tracePt t="599" x="5729288" y="2976563"/>
          <p14:tracePt t="604" x="5729288" y="2989263"/>
          <p14:tracePt t="608" x="5729288" y="2995613"/>
          <p14:tracePt t="612" x="5729288" y="3001963"/>
          <p14:tracePt t="615" x="5729288" y="3008313"/>
          <p14:tracePt t="620" x="5729288" y="3014663"/>
          <p14:tracePt t="622" x="5729288" y="3021013"/>
          <p14:tracePt t="627" x="5729288" y="3027363"/>
          <p14:tracePt t="632" x="5729288" y="3033713"/>
          <p14:tracePt t="639" x="5729288" y="3040063"/>
          <p14:tracePt t="645" x="5729288" y="3046413"/>
          <p14:tracePt t="656" x="5729288" y="3052763"/>
          <p14:tracePt t="672" x="5729288" y="3059113"/>
          <p14:tracePt t="686" x="5729288" y="3065463"/>
          <p14:tracePt t="693" x="5729288" y="3071813"/>
          <p14:tracePt t="702" x="5729288" y="3078163"/>
          <p14:tracePt t="704" x="5722938" y="3084513"/>
          <p14:tracePt t="710" x="5722938" y="3090863"/>
          <p14:tracePt t="714" x="5722938" y="3097213"/>
          <p14:tracePt t="719" x="5722938" y="3103563"/>
          <p14:tracePt t="721" x="5716588" y="3103563"/>
          <p14:tracePt t="723" x="5716588" y="3109913"/>
          <p14:tracePt t="728" x="5716588" y="3116263"/>
          <p14:tracePt t="731" x="5716588" y="3122613"/>
          <p14:tracePt t="739" x="5716588" y="3128963"/>
          <p14:tracePt t="740" x="5708650" y="3128963"/>
          <p14:tracePt t="743" x="5708650" y="3135313"/>
          <p14:tracePt t="752" x="5708650" y="3141663"/>
          <p14:tracePt t="756" x="5708650" y="3148013"/>
          <p14:tracePt t="768" x="5708650" y="3154363"/>
          <p14:tracePt t="774" x="5702300" y="3154363"/>
          <p14:tracePt t="823" x="5702300" y="3160713"/>
          <p14:tracePt t="1369" x="5702300" y="3167063"/>
          <p14:tracePt t="1373" x="5702300" y="3173413"/>
          <p14:tracePt t="1376" x="5695950" y="3179763"/>
          <p14:tracePt t="1380" x="5695950" y="3186113"/>
          <p14:tracePt t="1386" x="5689600" y="3192463"/>
          <p14:tracePt t="1389" x="5689600" y="3198813"/>
          <p14:tracePt t="1394" x="5689600" y="3205163"/>
          <p14:tracePt t="1398" x="5683250" y="3211513"/>
          <p14:tracePt t="1402" x="5683250" y="3219450"/>
          <p14:tracePt t="1406" x="5683250" y="3225800"/>
          <p14:tracePt t="1410" x="5676900" y="3232150"/>
          <p14:tracePt t="1414" x="5676900" y="3238500"/>
          <p14:tracePt t="1419" x="5676900" y="3244850"/>
          <p14:tracePt t="1423" x="5670550" y="3251200"/>
          <p14:tracePt t="1431" x="5670550" y="3257550"/>
          <p14:tracePt t="1438" x="5670550" y="3263900"/>
          <p14:tracePt t="1448" x="5664200" y="3263900"/>
          <p14:tracePt t="1456" x="5664200" y="3270250"/>
          <p14:tracePt t="1470" x="5664200" y="3276600"/>
          <p14:tracePt t="1486" x="5657850" y="3276600"/>
          <p14:tracePt t="1732" x="5657850" y="3282950"/>
          <p14:tracePt t="1738" x="5651500" y="3289300"/>
          <p14:tracePt t="1747" x="5645150" y="3295650"/>
          <p14:tracePt t="1754" x="5645150" y="3302000"/>
          <p14:tracePt t="1758" x="5638800" y="3302000"/>
          <p14:tracePt t="1769" x="5638800" y="3308350"/>
          <p14:tracePt t="1775" x="5632450" y="3308350"/>
          <p14:tracePt t="1781" x="5632450" y="3314700"/>
          <p14:tracePt t="1785" x="5626100" y="3314700"/>
          <p14:tracePt t="1796" x="5619750" y="3321050"/>
          <p14:tracePt t="1806" x="5613400" y="3321050"/>
          <p14:tracePt t="1813" x="5613400" y="3327400"/>
          <p14:tracePt t="1818" x="5607050" y="3327400"/>
          <p14:tracePt t="1831" x="5607050" y="3333750"/>
          <p14:tracePt t="1832" x="5600700" y="3333750"/>
          <p14:tracePt t="1849" x="5594350" y="3333750"/>
          <p14:tracePt t="1868" x="5588000" y="3333750"/>
          <p14:tracePt t="1872" x="5588000" y="3340100"/>
          <p14:tracePt t="1888" x="5581650" y="3340100"/>
          <p14:tracePt t="1907" x="5575300" y="3340100"/>
          <p14:tracePt t="1920" x="5575300" y="3346450"/>
          <p14:tracePt t="1927" x="5568950" y="3346450"/>
          <p14:tracePt t="1949" x="5562600" y="3346450"/>
          <p14:tracePt t="1964" x="5556250" y="3346450"/>
          <p14:tracePt t="1969" x="5556250" y="3352800"/>
          <p14:tracePt t="1986" x="5549900" y="3352800"/>
          <p14:tracePt t="2186" x="5543550" y="3352800"/>
          <p14:tracePt t="2337" x="5537200" y="3352800"/>
          <p14:tracePt t="2743" x="5537200" y="3346450"/>
          <p14:tracePt t="2771" x="5537200" y="3340100"/>
          <p14:tracePt t="2775" x="5543550" y="3340100"/>
          <p14:tracePt t="2788" x="5549900" y="3340100"/>
          <p14:tracePt t="2793" x="5556250" y="3340100"/>
          <p14:tracePt t="2796" x="5556250" y="3333750"/>
          <p14:tracePt t="2802" x="5562600" y="3333750"/>
          <p14:tracePt t="2811" x="5568950" y="3333750"/>
          <p14:tracePt t="2821" x="5575300" y="3327400"/>
          <p14:tracePt t="2830" x="5581650" y="3327400"/>
          <p14:tracePt t="2839" x="5588000" y="3327400"/>
          <p14:tracePt t="2846" x="5588000" y="3321050"/>
          <p14:tracePt t="2848" x="5594350" y="3321050"/>
          <p14:tracePt t="2855" x="5600700" y="3321050"/>
          <p14:tracePt t="2860" x="5600700" y="3314700"/>
          <p14:tracePt t="2861" x="5607050" y="3314700"/>
          <p14:tracePt t="2868" x="5613400" y="3314700"/>
          <p14:tracePt t="2875" x="5619750" y="3314700"/>
          <p14:tracePt t="2879" x="5619750" y="3308350"/>
          <p14:tracePt t="2882" x="5626100" y="3308350"/>
          <p14:tracePt t="2888" x="5632450" y="3308350"/>
          <p14:tracePt t="2895" x="5638800" y="3302000"/>
          <p14:tracePt t="2902" x="5645150" y="3302000"/>
          <p14:tracePt t="2907" x="5651500" y="3302000"/>
          <p14:tracePt t="2913" x="5657850" y="3302000"/>
          <p14:tracePt t="2916" x="5657850" y="3295650"/>
          <p14:tracePt t="2919" x="5664200" y="3295650"/>
          <p14:tracePt t="2923" x="5670550" y="3295650"/>
          <p14:tracePt t="2929" x="5676900" y="3295650"/>
          <p14:tracePt t="2935" x="5683250" y="3289300"/>
          <p14:tracePt t="2941" x="5689600" y="3289300"/>
          <p14:tracePt t="2948" x="5695950" y="3289300"/>
          <p14:tracePt t="2954" x="5702300" y="3282950"/>
          <p14:tracePt t="2960" x="5708650" y="3282950"/>
          <p14:tracePt t="2964" x="5716588" y="3276600"/>
          <p14:tracePt t="2968" x="5722938" y="3276600"/>
          <p14:tracePt t="2971" x="5729288" y="3270250"/>
          <p14:tracePt t="2975" x="5735638" y="3263900"/>
          <p14:tracePt t="2978" x="5741988" y="3257550"/>
          <p14:tracePt t="2979" x="5748338" y="3257550"/>
          <p14:tracePt t="2983" x="5748338" y="3251200"/>
          <p14:tracePt t="2986" x="5754688" y="3251200"/>
          <p14:tracePt t="2987" x="5761038" y="3244850"/>
          <p14:tracePt t="2991" x="5767388" y="3238500"/>
          <p14:tracePt t="2994" x="5773738" y="3238500"/>
          <p14:tracePt t="2996" x="5773738" y="3232150"/>
          <p14:tracePt t="3003" x="5780088" y="3225800"/>
          <p14:tracePt t="3005" x="5786438" y="3225800"/>
          <p14:tracePt t="3007" x="5786438" y="3219450"/>
          <p14:tracePt t="3010" x="5792788" y="3219450"/>
          <p14:tracePt t="3019" x="5799138" y="3219450"/>
          <p14:tracePt t="3023" x="5799138" y="3225800"/>
          <p14:tracePt t="3025" x="5799138" y="3232150"/>
          <p14:tracePt t="3026" x="5799138" y="3244850"/>
          <p14:tracePt t="3029" x="5799138" y="3251200"/>
          <p14:tracePt t="3030" x="5799138" y="3270250"/>
          <p14:tracePt t="3031" x="5799138" y="3276600"/>
          <p14:tracePt t="3032" x="5799138" y="3282950"/>
          <p14:tracePt t="3036" x="5799138" y="3308350"/>
          <p14:tracePt t="3038" x="5792788" y="3327400"/>
          <p14:tracePt t="3755" x="5792788" y="3333750"/>
          <p14:tracePt t="3759" x="5799138" y="3333750"/>
          <p14:tracePt t="3808" x="5799138" y="3327400"/>
          <p14:tracePt t="3820" x="5805488" y="3327400"/>
          <p14:tracePt t="3827" x="5805488" y="3321050"/>
          <p14:tracePt t="3835" x="5805488" y="3314700"/>
          <p14:tracePt t="3843" x="5805488" y="3308350"/>
          <p14:tracePt t="3849" x="5805488" y="3302000"/>
          <p14:tracePt t="3852" x="5805488" y="3295650"/>
          <p14:tracePt t="3857" x="5805488" y="3289300"/>
          <p14:tracePt t="3864" x="5805488" y="3282950"/>
          <p14:tracePt t="3871" x="5805488" y="3276600"/>
          <p14:tracePt t="3873" x="5805488" y="3270250"/>
          <p14:tracePt t="3881" x="5805488" y="3263900"/>
          <p14:tracePt t="3888" x="5805488" y="3257550"/>
          <p14:tracePt t="3936" x="5805488" y="3251200"/>
          <p14:tracePt t="4157" x="5805488" y="3257550"/>
          <p14:tracePt t="4166" x="5805488" y="3263900"/>
          <p14:tracePt t="4185" x="5805488" y="3270250"/>
          <p14:tracePt t="4198" x="5805488" y="3276600"/>
          <p14:tracePt t="4218" x="5805488" y="3282950"/>
          <p14:tracePt t="4225" x="5811838" y="3282950"/>
          <p14:tracePt t="4239" x="5811838" y="3289300"/>
          <p14:tracePt t="4257" x="5811838" y="3295650"/>
          <p14:tracePt t="4270" x="5818188" y="3295650"/>
          <p14:tracePt t="4272" x="5818188" y="3302000"/>
          <p14:tracePt t="4283" x="5818188" y="3308350"/>
          <p14:tracePt t="4294" x="5824538" y="3308350"/>
          <p14:tracePt t="4296" x="5824538" y="3314700"/>
          <p14:tracePt t="4306" x="5824538" y="3321050"/>
          <p14:tracePt t="4320" x="5830888" y="3327400"/>
          <p14:tracePt t="4328" x="5830888" y="3333750"/>
          <p14:tracePt t="4335" x="5830888" y="3340100"/>
          <p14:tracePt t="4342" x="5837238" y="3346450"/>
          <p14:tracePt t="4350" x="5837238" y="3352800"/>
          <p14:tracePt t="4358" x="5843588" y="3359150"/>
          <p14:tracePt t="4368" x="5843588" y="3365500"/>
          <p14:tracePt t="4376" x="5843588" y="3371850"/>
          <p14:tracePt t="4387" x="5849938" y="3378200"/>
          <p14:tracePt t="4399" x="5849938" y="3384550"/>
          <p14:tracePt t="4411" x="5849938" y="3390900"/>
          <p14:tracePt t="4421" x="5849938" y="3397250"/>
          <p14:tracePt t="4432" x="5856288" y="3397250"/>
          <p14:tracePt t="4441" x="5856288" y="3403600"/>
          <p14:tracePt t="4508" x="5856288" y="3409950"/>
          <p14:tracePt t="4524" x="5856288" y="3416300"/>
          <p14:tracePt t="4532" x="5856288" y="3422650"/>
          <p14:tracePt t="4541" x="5856288" y="3429000"/>
          <p14:tracePt t="4573" x="5856288" y="3435350"/>
          <p14:tracePt t="4635" x="5856288" y="3441700"/>
          <p14:tracePt t="4652" x="5856288" y="3448050"/>
          <p14:tracePt t="4672" x="5856288" y="3454400"/>
          <p14:tracePt t="4678" x="5849938" y="3454400"/>
          <p14:tracePt t="4766" x="5849938" y="3460750"/>
          <p14:tracePt t="4774" x="5849938" y="3467100"/>
          <p14:tracePt t="4786" x="5843588" y="3467100"/>
          <p14:tracePt t="4791" x="5843588" y="3473450"/>
          <p14:tracePt t="4803" x="5843588" y="3479800"/>
          <p14:tracePt t="4939" x="5843588" y="3486150"/>
          <p14:tracePt t="4952" x="5843588" y="3492500"/>
          <p14:tracePt t="4968" x="5843588" y="3498850"/>
          <p14:tracePt t="4998" x="5843588" y="3505200"/>
          <p14:tracePt t="5010" x="5837238" y="3505200"/>
          <p14:tracePt t="5018" x="5837238" y="3511550"/>
          <p14:tracePt t="5035" x="5837238" y="3517900"/>
          <p14:tracePt t="5042" x="5830888" y="3517900"/>
          <p14:tracePt t="5052" x="5830888" y="3524250"/>
          <p14:tracePt t="5061" x="5830888" y="3530600"/>
          <p14:tracePt t="5069" x="5830888" y="3536950"/>
          <p14:tracePt t="5075" x="5824538" y="3536950"/>
          <p14:tracePt t="5078" x="5824538" y="3543300"/>
          <p14:tracePt t="5083" x="5818188" y="3543300"/>
          <p14:tracePt t="5086" x="5818188" y="3549650"/>
          <p14:tracePt t="5102" x="5818188" y="3556000"/>
          <p14:tracePt t="5109" x="5811838" y="3556000"/>
          <p14:tracePt t="5126" x="5811838" y="3562350"/>
          <p14:tracePt t="5156" x="5805488" y="3562350"/>
          <p14:tracePt t="5171" x="5805488" y="3568700"/>
          <p14:tracePt t="5183" x="5805488" y="3575050"/>
          <p14:tracePt t="5187" x="5799138" y="3575050"/>
          <p14:tracePt t="5195" x="5799138" y="3581400"/>
          <p14:tracePt t="5201" x="5792788" y="3581400"/>
          <p14:tracePt t="5208" x="5792788" y="3587750"/>
          <p14:tracePt t="5214" x="5786438" y="3587750"/>
          <p14:tracePt t="5218" x="5786438" y="3594100"/>
          <p14:tracePt t="5224" x="5780088" y="3594100"/>
          <p14:tracePt t="5225" x="5780088" y="3600450"/>
          <p14:tracePt t="5231" x="5780088" y="3606800"/>
          <p14:tracePt t="5235" x="5773738" y="3606800"/>
          <p14:tracePt t="5240" x="5773738" y="3613150"/>
          <p14:tracePt t="5241" x="5767388" y="3613150"/>
          <p14:tracePt t="5246" x="5767388" y="3619500"/>
          <p14:tracePt t="5252" x="5761038" y="3619500"/>
          <p14:tracePt t="5257" x="5761038" y="3625850"/>
          <p14:tracePt t="5262" x="5754688" y="3625850"/>
          <p14:tracePt t="5265" x="5754688" y="3632200"/>
          <p14:tracePt t="5282" x="5754688" y="3638550"/>
          <p14:tracePt t="5286" x="5748338" y="3638550"/>
          <p14:tracePt t="5296" x="5748338" y="3646488"/>
          <p14:tracePt t="5304" x="5741988" y="3646488"/>
          <p14:tracePt t="5310" x="5741988" y="3652838"/>
          <p14:tracePt t="5319" x="5735638" y="3659188"/>
          <p14:tracePt t="5325" x="5735638" y="3665538"/>
          <p14:tracePt t="5330" x="5735638" y="3671888"/>
          <p14:tracePt t="5335" x="5729288" y="3671888"/>
          <p14:tracePt t="5338" x="5729288" y="3678238"/>
          <p14:tracePt t="5347" x="5729288" y="3684588"/>
          <p14:tracePt t="5357" x="5729288" y="3690938"/>
          <p14:tracePt t="5368" x="5729288" y="3697288"/>
          <p14:tracePt t="5378" x="5729288" y="3703638"/>
          <p14:tracePt t="5388" x="5729288" y="3709988"/>
          <p14:tracePt t="5397" x="5729288" y="3716338"/>
          <p14:tracePt t="5406" x="5729288" y="3722688"/>
          <p14:tracePt t="5415" x="5729288" y="3729038"/>
          <p14:tracePt t="5424" x="5729288" y="3735388"/>
          <p14:tracePt t="5431" x="5729288" y="3741738"/>
          <p14:tracePt t="5440" x="5729288" y="3748088"/>
          <p14:tracePt t="5447" x="5729288" y="3754438"/>
          <p14:tracePt t="5456" x="5729288" y="3760788"/>
          <p14:tracePt t="5465" x="5729288" y="3767138"/>
          <p14:tracePt t="5479" x="5729288" y="3773488"/>
          <p14:tracePt t="5490" x="5729288" y="3779838"/>
          <p14:tracePt t="5498" x="5729288" y="3786188"/>
          <p14:tracePt t="5506" x="5729288" y="3792538"/>
          <p14:tracePt t="5512" x="5729288" y="3798888"/>
          <p14:tracePt t="5520" x="5729288" y="3805238"/>
          <p14:tracePt t="5526" x="5729288" y="3811588"/>
          <p14:tracePt t="5535" x="5729288" y="3817938"/>
          <p14:tracePt t="5540" x="5729288" y="3824288"/>
          <p14:tracePt t="5548" x="5735638" y="3824288"/>
          <p14:tracePt t="5552" x="5735638" y="3830638"/>
          <p14:tracePt t="5557" x="5741988" y="3830638"/>
          <p14:tracePt t="5562" x="5748338" y="3830638"/>
          <p14:tracePt t="5564" x="5748338" y="3836988"/>
          <p14:tracePt t="5568" x="5754688" y="3836988"/>
          <p14:tracePt t="5570" x="5761038" y="3836988"/>
          <p14:tracePt t="5573" x="5767388" y="3836988"/>
          <p14:tracePt t="5575" x="5773738" y="3836988"/>
          <p14:tracePt t="5577" x="5780088" y="3836988"/>
          <p14:tracePt t="5579" x="5786438" y="3836988"/>
          <p14:tracePt t="5581" x="5799138" y="3836988"/>
          <p14:tracePt t="5585" x="5818188" y="3836988"/>
          <p14:tracePt t="5588" x="5824538" y="3836988"/>
          <p14:tracePt t="5590" x="5843588" y="3836988"/>
          <p14:tracePt t="5592" x="5862638" y="3836988"/>
          <p14:tracePt t="5593" x="5868988" y="3836988"/>
          <p14:tracePt t="5594" x="5875338" y="3836988"/>
          <p14:tracePt t="5596" x="5888038" y="3836988"/>
          <p14:tracePt t="5597" x="5907088" y="3836988"/>
          <p14:tracePt t="5599" x="5913438" y="3836988"/>
          <p14:tracePt t="5602" x="5945188" y="3836988"/>
          <p14:tracePt t="5603" x="5964238" y="3830638"/>
          <p14:tracePt t="5605" x="5983288" y="3830638"/>
          <p14:tracePt t="5607" x="6015038" y="3817938"/>
          <p14:tracePt t="5609" x="6046788" y="3817938"/>
          <p14:tracePt t="5611" x="6072188" y="3811588"/>
          <p14:tracePt t="5613" x="6103938" y="3798888"/>
          <p14:tracePt t="5615" x="6122988" y="3792538"/>
          <p14:tracePt t="5619" x="6181725" y="3779838"/>
          <p14:tracePt t="5623" x="6257925" y="3760788"/>
          <p14:tracePt t="5626" x="6308725" y="3748088"/>
          <p14:tracePt t="5627" x="6346825" y="3741738"/>
          <p14:tracePt t="5629" x="6391275" y="3722688"/>
          <p14:tracePt t="5631" x="6429375" y="3716338"/>
          <p14:tracePt t="5635" x="6492875" y="3703638"/>
          <p14:tracePt t="5639" x="6600825" y="3678238"/>
          <p14:tracePt t="5642" x="6665913" y="3659188"/>
          <p14:tracePt t="5644" x="6678613" y="3659188"/>
          <p14:tracePt t="5645" x="6710363" y="3652838"/>
          <p14:tracePt t="5646" x="6723063" y="3652838"/>
          <p14:tracePt t="5647" x="6748463" y="3646488"/>
          <p14:tracePt t="5649" x="6761163" y="3638550"/>
          <p14:tracePt t="5652" x="6862763" y="3613150"/>
          <p14:tracePt t="5654" x="6875463" y="3613150"/>
          <p14:tracePt t="5658" x="6970713" y="3587750"/>
          <p14:tracePt t="5660" x="6996113" y="3581400"/>
          <p14:tracePt t="5662" x="7040563" y="3562350"/>
          <p14:tracePt t="5665" x="7053263" y="3556000"/>
          <p14:tracePt t="5666" x="7078663" y="3556000"/>
          <p14:tracePt t="5669" x="7131050" y="3543300"/>
          <p14:tracePt t="5671" x="7169150" y="3530600"/>
          <p14:tracePt t="5673" x="7194550" y="3517900"/>
          <p14:tracePt t="5675" x="7213600" y="3511550"/>
          <p14:tracePt t="5676" x="7239000" y="3505200"/>
          <p14:tracePt t="5677" x="7264400" y="3498850"/>
          <p14:tracePt t="5678" x="7270750" y="3498850"/>
          <p14:tracePt t="5679" x="7283450" y="3492500"/>
          <p14:tracePt t="5680" x="7302500" y="3479800"/>
          <p14:tracePt t="5681" x="7315200" y="3479800"/>
          <p14:tracePt t="5685" x="7385050" y="3460750"/>
          <p14:tracePt t="5687" x="7416800" y="3441700"/>
          <p14:tracePt t="5690" x="7442200" y="3435350"/>
          <p14:tracePt t="5691" x="7473950" y="3429000"/>
          <p14:tracePt t="5693" x="7486650" y="3422650"/>
          <p14:tracePt t="5695" x="7505700" y="3416300"/>
          <p14:tracePt t="5696" x="7518400" y="3403600"/>
          <p14:tracePt t="5697" x="7531100" y="3403600"/>
          <p14:tracePt t="5698" x="7551738" y="3397250"/>
          <p14:tracePt t="5699" x="7577138" y="3390900"/>
          <p14:tracePt t="5702" x="7608888" y="3378200"/>
          <p14:tracePt t="5703" x="7627938" y="3365500"/>
          <p14:tracePt t="5705" x="7646988" y="3365500"/>
          <p14:tracePt t="5709" x="7697788" y="3333750"/>
          <p14:tracePt t="5711" x="7716838" y="3333750"/>
          <p14:tracePt t="5713" x="7735888" y="3321050"/>
          <p14:tracePt t="5714" x="7748588" y="3321050"/>
          <p14:tracePt t="5715" x="7754938" y="3314700"/>
          <p14:tracePt t="5719" x="7805738" y="3295650"/>
          <p14:tracePt t="5721" x="7812088" y="3295650"/>
          <p14:tracePt t="5725" x="7856538" y="3282950"/>
          <p14:tracePt t="5726" x="7869238" y="3276600"/>
          <p14:tracePt t="5728" x="7875588" y="3270250"/>
          <p14:tracePt t="5729" x="7900988" y="3263900"/>
          <p14:tracePt t="5731" x="7907338" y="3263900"/>
          <p14:tracePt t="5732" x="7913688" y="3257550"/>
          <p14:tracePt t="5736" x="7951788" y="3244850"/>
          <p14:tracePt t="5738" x="7977188" y="3225800"/>
          <p14:tracePt t="5740" x="7996238" y="3219450"/>
          <p14:tracePt t="5742" x="8010525" y="3211513"/>
          <p14:tracePt t="5743" x="8016875" y="3211513"/>
          <p14:tracePt t="5744" x="8023225" y="3211513"/>
          <p14:tracePt t="5746" x="8035925" y="3205163"/>
          <p14:tracePt t="5747" x="8048625" y="3198813"/>
          <p14:tracePt t="5752" x="8080375" y="3186113"/>
          <p14:tracePt t="5755" x="8093075" y="3186113"/>
          <p14:tracePt t="5757" x="8112125" y="3179763"/>
          <p14:tracePt t="5759" x="8124825" y="3173413"/>
          <p14:tracePt t="5761" x="8131175" y="3167063"/>
          <p14:tracePt t="5762" x="8137525" y="3167063"/>
          <p14:tracePt t="5764" x="8150225" y="3160713"/>
          <p14:tracePt t="5765" x="8162925" y="3154363"/>
          <p14:tracePt t="5769" x="8188325" y="3148013"/>
          <p14:tracePt t="5771" x="8194675" y="3148013"/>
          <p14:tracePt t="5775" x="8213725" y="3141663"/>
          <p14:tracePt t="5776" x="8226425" y="3135313"/>
          <p14:tracePt t="5777" x="8232775" y="3135313"/>
          <p14:tracePt t="5779" x="8239125" y="3128963"/>
          <p14:tracePt t="5781" x="8251825" y="3128963"/>
          <p14:tracePt t="5786" x="8270875" y="3122613"/>
          <p14:tracePt t="5788" x="8289925" y="3116263"/>
          <p14:tracePt t="5791" x="8296275" y="3109913"/>
          <p14:tracePt t="5792" x="8302625" y="3109913"/>
          <p14:tracePt t="5793" x="8308975" y="3109913"/>
          <p14:tracePt t="5794" x="8315325" y="3109913"/>
          <p14:tracePt t="5796" x="8315325" y="3103563"/>
          <p14:tracePt t="5797" x="8321675" y="3103563"/>
          <p14:tracePt t="5799" x="8328025" y="3097213"/>
          <p14:tracePt t="5802" x="8340725" y="3097213"/>
          <p14:tracePt t="5805" x="8353425" y="3090863"/>
          <p14:tracePt t="5808" x="8359775" y="3084513"/>
          <p14:tracePt t="5811" x="8366125" y="3084513"/>
          <p14:tracePt t="5813" x="8372475" y="3084513"/>
          <p14:tracePt t="5814" x="8372475" y="3078163"/>
          <p14:tracePt t="5816" x="8378825" y="3078163"/>
          <p14:tracePt t="5818" x="8385175" y="3078163"/>
          <p14:tracePt t="5820" x="8385175" y="3071813"/>
          <p14:tracePt t="5822" x="8391525" y="3071813"/>
          <p14:tracePt t="5824" x="8397875" y="3065463"/>
          <p14:tracePt t="5826" x="8404225" y="3065463"/>
          <p14:tracePt t="5829" x="8410575" y="3059113"/>
          <p14:tracePt t="5831" x="8416925" y="3059113"/>
          <p14:tracePt t="5833" x="8416925" y="3052763"/>
          <p14:tracePt t="5835" x="8423275" y="3052763"/>
          <p14:tracePt t="5839" x="8429625" y="3046413"/>
          <p14:tracePt t="5842" x="8435975" y="3046413"/>
          <p14:tracePt t="5844" x="8435975" y="3040063"/>
          <p14:tracePt t="5846" x="8442325" y="3040063"/>
          <p14:tracePt t="5849" x="8448675" y="3033713"/>
          <p14:tracePt t="5852" x="8455025" y="3027363"/>
          <p14:tracePt t="5856" x="8462963" y="3027363"/>
          <p14:tracePt t="5858" x="8469313" y="3021013"/>
          <p14:tracePt t="5862" x="8482013" y="3014663"/>
          <p14:tracePt t="5869" x="8494713" y="3008313"/>
          <p14:tracePt t="5870" x="8494713" y="3001963"/>
          <p14:tracePt t="5874" x="8501063" y="3001963"/>
          <p14:tracePt t="5876" x="8507413" y="2995613"/>
          <p14:tracePt t="5882" x="8513763" y="2989263"/>
          <p14:tracePt t="5890" x="8526463" y="2982913"/>
          <p14:tracePt t="5892" x="8526463" y="2976563"/>
          <p14:tracePt t="5894" x="8532813" y="2976563"/>
          <p14:tracePt t="5897" x="8532813" y="2970213"/>
          <p14:tracePt t="5899" x="8539163" y="2970213"/>
          <p14:tracePt t="5903" x="8539163" y="2963863"/>
          <p14:tracePt t="5907" x="8545513" y="2957513"/>
          <p14:tracePt t="5913" x="8551863" y="2957513"/>
          <p14:tracePt t="5914" x="8551863" y="2951163"/>
          <p14:tracePt t="5918" x="8551863" y="2944813"/>
          <p14:tracePt t="5927" x="8558213" y="2938463"/>
          <p14:tracePt t="5931" x="8558213" y="2932113"/>
          <p14:tracePt t="5941" x="8558213" y="2919413"/>
          <p14:tracePt t="5948" x="8558213" y="2913063"/>
          <p14:tracePt t="5957" x="8558213" y="2900363"/>
          <p14:tracePt t="5963" x="8558213" y="2894013"/>
          <p14:tracePt t="5972" x="8558213" y="2887663"/>
          <p14:tracePt t="5975" x="8551863" y="2887663"/>
          <p14:tracePt t="5977" x="8551863" y="2881313"/>
          <p14:tracePt t="5979" x="8545513" y="2881313"/>
          <p14:tracePt t="5987" x="8539163" y="2881313"/>
          <p14:tracePt t="5989" x="8532813" y="2881313"/>
          <p14:tracePt t="5993" x="8526463" y="2874963"/>
          <p14:tracePt t="5996" x="8520113" y="2874963"/>
          <p14:tracePt t="6002" x="8513763" y="2868613"/>
          <p14:tracePt t="6004" x="8507413" y="2868613"/>
          <p14:tracePt t="6006" x="8501063" y="2868613"/>
          <p14:tracePt t="6008" x="8494713" y="2868613"/>
          <p14:tracePt t="6012" x="8488363" y="2868613"/>
          <p14:tracePt t="6014" x="8482013" y="2868613"/>
          <p14:tracePt t="6018" x="8469313" y="2862263"/>
          <p14:tracePt t="6022" x="8462963" y="2862263"/>
          <p14:tracePt t="6025" x="8455025" y="2862263"/>
          <p14:tracePt t="6026" x="8448675" y="2862263"/>
          <p14:tracePt t="6028" x="8442325" y="2862263"/>
          <p14:tracePt t="6029" x="8435975" y="2862263"/>
          <p14:tracePt t="6031" x="8429625" y="2862263"/>
          <p14:tracePt t="6035" x="8416925" y="2862263"/>
          <p14:tracePt t="6037" x="8410575" y="2862263"/>
          <p14:tracePt t="6038" x="8404225" y="2862263"/>
          <p14:tracePt t="6041" x="8397875" y="2862263"/>
          <p14:tracePt t="6042" x="8391525" y="2862263"/>
          <p14:tracePt t="6043" x="8385175" y="2862263"/>
          <p14:tracePt t="6045" x="8378825" y="2862263"/>
          <p14:tracePt t="6052" x="8347075" y="2862263"/>
          <p14:tracePt t="6054" x="8340725" y="2862263"/>
          <p14:tracePt t="6055" x="8328025" y="2868613"/>
          <p14:tracePt t="6057" x="8321675" y="2868613"/>
          <p14:tracePt t="6059" x="8308975" y="2874963"/>
          <p14:tracePt t="6061" x="8302625" y="2874963"/>
          <p14:tracePt t="6063" x="8296275" y="2874963"/>
          <p14:tracePt t="6064" x="8289925" y="2874963"/>
          <p14:tracePt t="6065" x="8283575" y="2874963"/>
          <p14:tracePt t="6069" x="8264525" y="2881313"/>
          <p14:tracePt t="6071" x="8258175" y="2881313"/>
          <p14:tracePt t="6072" x="8251825" y="2887663"/>
          <p14:tracePt t="6073" x="8245475" y="2894013"/>
          <p14:tracePt t="6075" x="8239125" y="2894013"/>
          <p14:tracePt t="6076" x="8226425" y="2900363"/>
          <p14:tracePt t="6078" x="8220075" y="2900363"/>
          <p14:tracePt t="6080" x="8213725" y="2906713"/>
          <p14:tracePt t="6081" x="8207375" y="2906713"/>
          <p14:tracePt t="6085" x="8188325" y="2919413"/>
          <p14:tracePt t="6088" x="8175625" y="2919413"/>
          <p14:tracePt t="6089" x="8169275" y="2925763"/>
          <p14:tracePt t="6091" x="8162925" y="2932113"/>
          <p14:tracePt t="6092" x="8156575" y="2932113"/>
          <p14:tracePt t="6094" x="8150225" y="2938463"/>
          <p14:tracePt t="6095" x="8143875" y="2938463"/>
          <p14:tracePt t="6096" x="8143875" y="2944813"/>
          <p14:tracePt t="6097" x="8137525" y="2944813"/>
          <p14:tracePt t="6102" x="8124825" y="2951163"/>
          <p14:tracePt t="6104" x="8118475" y="2957513"/>
          <p14:tracePt t="6105" x="8112125" y="2963863"/>
          <p14:tracePt t="6108" x="8105775" y="2970213"/>
          <p14:tracePt t="6111" x="8099425" y="2976563"/>
          <p14:tracePt t="6114" x="8093075" y="2976563"/>
          <p14:tracePt t="6115" x="8093075" y="2982913"/>
          <p14:tracePt t="6118" x="8086725" y="2982913"/>
          <p14:tracePt t="6120" x="8086725" y="2989263"/>
          <p14:tracePt t="6123" x="8080375" y="2989263"/>
          <p14:tracePt t="6124" x="8080375" y="2995613"/>
          <p14:tracePt t="6128" x="8080375" y="3001963"/>
          <p14:tracePt t="6139" x="8074025" y="3001963"/>
          <p14:tracePt t="6143" x="8074025" y="3008313"/>
          <p14:tracePt t="6159" x="8080375" y="3014663"/>
          <p14:tracePt t="6163" x="8086725" y="3014663"/>
          <p14:tracePt t="6166" x="8093075" y="3014663"/>
          <p14:tracePt t="6170" x="8105775" y="3021013"/>
          <p14:tracePt t="6174" x="8112125" y="3021013"/>
          <p14:tracePt t="6176" x="8118475" y="3021013"/>
          <p14:tracePt t="6177" x="8124825" y="3021013"/>
          <p14:tracePt t="6179" x="8131175" y="3021013"/>
          <p14:tracePt t="6181" x="8137525" y="3021013"/>
          <p14:tracePt t="6186" x="8150225" y="3021013"/>
          <p14:tracePt t="6188" x="8156575" y="3021013"/>
          <p14:tracePt t="6191" x="8162925" y="3021013"/>
          <p14:tracePt t="6193" x="8169275" y="3021013"/>
          <p14:tracePt t="6195" x="8175625" y="3021013"/>
          <p14:tracePt t="6197" x="8181975" y="3021013"/>
          <p14:tracePt t="6202" x="8201025" y="3021013"/>
          <p14:tracePt t="6206" x="8207375" y="3021013"/>
          <p14:tracePt t="6208" x="8220075" y="3021013"/>
          <p14:tracePt t="6210" x="8226425" y="3021013"/>
          <p14:tracePt t="6212" x="8232775" y="3021013"/>
          <p14:tracePt t="6214" x="8239125" y="3021013"/>
          <p14:tracePt t="6216" x="8245475" y="3021013"/>
          <p14:tracePt t="6219" x="8258175" y="3021013"/>
          <p14:tracePt t="6220" x="8264525" y="3021013"/>
          <p14:tracePt t="6221" x="8270875" y="3021013"/>
          <p14:tracePt t="6223" x="8277225" y="3014663"/>
          <p14:tracePt t="6225" x="8283575" y="3014663"/>
          <p14:tracePt t="6225" x="8289925" y="3014663"/>
          <p14:tracePt t="6227" x="8296275" y="3014663"/>
          <p14:tracePt t="6228" x="8302625" y="3014663"/>
          <p14:tracePt t="6229" x="8308975" y="3014663"/>
          <p14:tracePt t="6230" x="8315325" y="3008313"/>
          <p14:tracePt t="6235" x="8334375" y="3001963"/>
          <p14:tracePt t="6236" x="8340725" y="3001963"/>
          <p14:tracePt t="6237" x="8347075" y="3001963"/>
          <p14:tracePt t="6239" x="8353425" y="3001963"/>
          <p14:tracePt t="6240" x="8366125" y="3001963"/>
          <p14:tracePt t="6241" x="8372475" y="2995613"/>
          <p14:tracePt t="6243" x="8378825" y="2995613"/>
          <p14:tracePt t="6244" x="8385175" y="2989263"/>
          <p14:tracePt t="6245" x="8391525" y="2989263"/>
          <p14:tracePt t="6246" x="8397875" y="2989263"/>
          <p14:tracePt t="6247" x="8404225" y="2989263"/>
          <p14:tracePt t="6248" x="8410575" y="2989263"/>
          <p14:tracePt t="6252" x="8429625" y="2982913"/>
          <p14:tracePt t="6253" x="8435975" y="2976563"/>
          <p14:tracePt t="6256" x="8442325" y="2976563"/>
          <p14:tracePt t="6257" x="8448675" y="2976563"/>
          <p14:tracePt t="6258" x="8462963" y="2970213"/>
          <p14:tracePt t="6260" x="8469313" y="2963863"/>
          <p14:tracePt t="6261" x="8475663" y="2963863"/>
          <p14:tracePt t="6262" x="8482013" y="2963863"/>
          <p14:tracePt t="6264" x="8488363" y="2957513"/>
          <p14:tracePt t="6265" x="8494713" y="2957513"/>
          <p14:tracePt t="6268" x="8507413" y="2951163"/>
          <p14:tracePt t="6271" x="8513763" y="2951163"/>
          <p14:tracePt t="6272" x="8520113" y="2944813"/>
          <p14:tracePt t="6273" x="8526463" y="2944813"/>
          <p14:tracePt t="6275" x="8532813" y="2944813"/>
          <p14:tracePt t="6276" x="8532813" y="2938463"/>
          <p14:tracePt t="6277" x="8539163" y="2938463"/>
          <p14:tracePt t="6279" x="8545513" y="2932113"/>
          <p14:tracePt t="6281" x="8551863" y="2932113"/>
          <p14:tracePt t="6285" x="8558213" y="2925763"/>
          <p14:tracePt t="6287" x="8564563" y="2925763"/>
          <p14:tracePt t="6289" x="8570913" y="2925763"/>
          <p14:tracePt t="6290" x="8570913" y="2919413"/>
          <p14:tracePt t="6294" x="8577263" y="2919413"/>
          <p14:tracePt t="6298" x="8583613" y="2913063"/>
          <p14:tracePt t="6304" x="8589963" y="2913063"/>
          <p14:tracePt t="6308" x="8589963" y="2906713"/>
          <p14:tracePt t="6309" x="8596313" y="2906713"/>
          <p14:tracePt t="6316" x="8602663" y="2906713"/>
          <p14:tracePt t="6322" x="8602663" y="2900363"/>
          <p14:tracePt t="6324" x="8609013" y="2900363"/>
          <p14:tracePt t="6327" x="8615363" y="2900363"/>
          <p14:tracePt t="6329" x="8615363" y="2894013"/>
          <p14:tracePt t="6335" x="8621713" y="2894013"/>
          <p14:tracePt t="6336" x="8628063" y="2894013"/>
          <p14:tracePt t="6340" x="8634413" y="2887663"/>
          <p14:tracePt t="6344" x="8640763" y="2881313"/>
          <p14:tracePt t="6345" x="8647113" y="2881313"/>
          <p14:tracePt t="6347" x="8653463" y="2881313"/>
          <p14:tracePt t="6353" x="8672513" y="2874963"/>
          <p14:tracePt t="6356" x="8685213" y="2868613"/>
          <p14:tracePt t="6358" x="8697913" y="2862263"/>
          <p14:tracePt t="6360" x="8704263" y="2862263"/>
          <p14:tracePt t="6362" x="8710613" y="2855913"/>
          <p14:tracePt t="6363" x="8716963" y="2855913"/>
          <p14:tracePt t="6364" x="8723313" y="2849563"/>
          <p14:tracePt t="6365" x="8729663" y="2849563"/>
          <p14:tracePt t="6369" x="8742363" y="2843213"/>
          <p14:tracePt t="6370" x="8748713" y="2836863"/>
          <p14:tracePt t="6372" x="8755063" y="2830513"/>
          <p14:tracePt t="6374" x="8774113" y="2824163"/>
          <p14:tracePt t="6376" x="8780463" y="2817813"/>
          <p14:tracePt t="6377" x="8786813" y="2817813"/>
          <p14:tracePt t="6378" x="8793163" y="2811463"/>
          <p14:tracePt t="6379" x="8799513" y="2811463"/>
          <p14:tracePt t="6380" x="8805863" y="2805113"/>
          <p14:tracePt t="6385" x="8831263" y="2792413"/>
          <p14:tracePt t="6387" x="8837613" y="2784475"/>
          <p14:tracePt t="6389" x="8850313" y="2778125"/>
          <p14:tracePt t="6390" x="8856663" y="2778125"/>
          <p14:tracePt t="6391" x="8863013" y="2771775"/>
          <p14:tracePt t="6393" x="8869363" y="2765425"/>
          <p14:tracePt t="6394" x="8875713" y="2765425"/>
          <p14:tracePt t="6396" x="8882063" y="2759075"/>
          <p14:tracePt t="6397" x="8888413" y="2759075"/>
          <p14:tracePt t="6398" x="8888413" y="2752725"/>
          <p14:tracePt t="6401" x="8901113" y="2746375"/>
          <p14:tracePt t="6403" x="8907463" y="2746375"/>
          <p14:tracePt t="6405" x="8921750" y="2740025"/>
          <p14:tracePt t="6406" x="8921750" y="2733675"/>
          <p14:tracePt t="6407" x="8928100" y="2733675"/>
          <p14:tracePt t="6409" x="8934450" y="2733675"/>
          <p14:tracePt t="6410" x="8934450" y="2727325"/>
          <p14:tracePt t="6411" x="8940800" y="2727325"/>
          <p14:tracePt t="6413" x="8947150" y="2720975"/>
          <p14:tracePt t="6418" x="8959850" y="2714625"/>
          <p14:tracePt t="6420" x="8966200" y="2714625"/>
          <p14:tracePt t="6421" x="8966200" y="2708275"/>
          <p14:tracePt t="6424" x="8972550" y="2708275"/>
          <p14:tracePt t="6425" x="8978900" y="2708275"/>
          <p14:tracePt t="6428" x="8978900" y="2701925"/>
          <p14:tracePt t="6429" x="8985250" y="2701925"/>
          <p14:tracePt t="6440" x="9004300" y="2689225"/>
          <p14:tracePt t="6443" x="9010650" y="2689225"/>
          <p14:tracePt t="6445" x="9017000" y="2682875"/>
          <p14:tracePt t="6449" x="9023350" y="2682875"/>
          <p14:tracePt t="6453" x="9029700" y="2676525"/>
          <p14:tracePt t="6455" x="9036050" y="2676525"/>
          <p14:tracePt t="6458" x="9042400" y="2670175"/>
          <p14:tracePt t="6463" x="9048750" y="2670175"/>
          <p14:tracePt t="6466" x="9055100" y="2663825"/>
          <p14:tracePt t="6469" x="9061450" y="2663825"/>
          <p14:tracePt t="6472" x="9061450" y="2657475"/>
          <p14:tracePt t="6473" x="9067800" y="2657475"/>
          <p14:tracePt t="6476" x="9074150" y="2651125"/>
          <p14:tracePt t="6479" x="9080500" y="2651125"/>
          <p14:tracePt t="6485" x="9093200" y="2644775"/>
          <p14:tracePt t="6490" x="9099550" y="2638425"/>
          <p14:tracePt t="6493" x="9105900" y="2638425"/>
          <p14:tracePt t="6496" x="9112250" y="2632075"/>
          <p14:tracePt t="6500" x="9124950" y="2632075"/>
          <p14:tracePt t="6506" x="9137650" y="26257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6643" y="1862702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01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연구 배경 및 목표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496643" y="2294750"/>
            <a:ext cx="17491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itchFamily="18" charset="-127"/>
                <a:ea typeface="-윤고딕340" pitchFamily="18" charset="-127"/>
              </a:rPr>
              <a:t>02 </a:t>
            </a:r>
            <a:r>
              <a:rPr lang="ko-KR" altLang="en-US" sz="12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노드와 링크의 정의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latin typeface="-윤고딕340" pitchFamily="18" charset="-127"/>
              <a:ea typeface="-윤고딕34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496643" y="2726798"/>
            <a:ext cx="10791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itchFamily="18" charset="-127"/>
                <a:ea typeface="-윤고딕340" pitchFamily="18" charset="-127"/>
              </a:rPr>
              <a:t>03 </a:t>
            </a:r>
            <a:r>
              <a:rPr lang="ko-KR" altLang="en-US" sz="12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자료 수집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latin typeface="-윤고딕340" pitchFamily="18" charset="-127"/>
              <a:ea typeface="-윤고딕34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496643" y="3158847"/>
            <a:ext cx="13869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itchFamily="18" charset="-127"/>
                <a:ea typeface="-윤고딕340" pitchFamily="18" charset="-127"/>
              </a:rPr>
              <a:t>04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malgun gothic" panose="020B0503020000020004" pitchFamily="50" charset="-127"/>
                <a:ea typeface="malgun gothic" panose="020B0503020000020004" pitchFamily="50" charset="-127"/>
              </a:rPr>
              <a:t>네트워크 분석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latin typeface="-윤고딕340" pitchFamily="18" charset="-127"/>
              <a:ea typeface="-윤고딕34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80313" y="141962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463416" y="1419622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INDEX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>
            <a:off x="4021231" y="141962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/>
          <p:cNvSpPr/>
          <p:nvPr/>
        </p:nvSpPr>
        <p:spPr>
          <a:xfrm rot="16200000" flipH="1">
            <a:off x="4044177" y="142184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275593" y="141962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485188" y="4155926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527121E-1532-4766-91B2-532E4778AFA4}"/>
              </a:ext>
            </a:extLst>
          </p:cNvPr>
          <p:cNvSpPr/>
          <p:nvPr/>
        </p:nvSpPr>
        <p:spPr>
          <a:xfrm>
            <a:off x="3496643" y="3590896"/>
            <a:ext cx="7713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itchFamily="18" charset="-127"/>
                <a:ea typeface="-윤고딕340" pitchFamily="18" charset="-127"/>
              </a:rPr>
              <a:t>05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malgun gothic" panose="020B0503020000020004" pitchFamily="50" charset="-127"/>
                <a:ea typeface="malgun gothic" panose="020B0503020000020004" pitchFamily="50" charset="-127"/>
              </a:rPr>
              <a:t>결 론</a:t>
            </a:r>
            <a:endParaRPr lang="ko-KR" altLang="en-US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latin typeface="-윤고딕340" pitchFamily="18" charset="-127"/>
              <a:ea typeface="-윤고딕3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470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46" x="2759075" y="4187825"/>
          <p14:tracePt t="48" x="2765425" y="4200525"/>
          <p14:tracePt t="91" x="2784475" y="4270375"/>
          <p14:tracePt t="103" x="2765425" y="4283075"/>
          <p14:tracePt t="111" x="2752725" y="4302125"/>
          <p14:tracePt t="118" x="2733675" y="4314825"/>
          <p14:tracePt t="121" x="2720975" y="4340225"/>
          <p14:tracePt t="126" x="2708275" y="4359275"/>
          <p14:tracePt t="132" x="2695575" y="4391025"/>
          <p14:tracePt t="134" x="2682875" y="4403725"/>
          <p14:tracePt t="136" x="2682875" y="4416425"/>
          <p14:tracePt t="138" x="2676525" y="4416425"/>
          <p14:tracePt t="146" x="2651125" y="4454525"/>
          <p14:tracePt t="148" x="2651125" y="4460875"/>
          <p14:tracePt t="151" x="2644775" y="4467225"/>
          <p14:tracePt t="157" x="2632075" y="4479925"/>
          <p14:tracePt t="162" x="2606675" y="4498975"/>
          <p14:tracePt t="164" x="2600325" y="4506913"/>
          <p14:tracePt t="166" x="2587625" y="4506913"/>
          <p14:tracePt t="168" x="2581275" y="4513263"/>
          <p14:tracePt t="171" x="2574925" y="4519613"/>
          <p14:tracePt t="179" x="2536825" y="4545013"/>
          <p14:tracePt t="181" x="2517775" y="4557713"/>
          <p14:tracePt t="183" x="2503488" y="4570413"/>
          <p14:tracePt t="190" x="2478088" y="4595813"/>
          <p14:tracePt t="196" x="2433638" y="4672013"/>
          <p14:tracePt t="198" x="2414588" y="4691063"/>
          <p14:tracePt t="202" x="2395538" y="4735513"/>
          <p14:tracePt t="204" x="2382838" y="4773613"/>
          <p14:tracePt t="213" x="2344738" y="4862513"/>
          <p14:tracePt t="215" x="2332038" y="4906963"/>
          <p14:tracePt t="218" x="2319338" y="4953000"/>
          <p14:tracePt t="220" x="2312988" y="4972050"/>
          <p14:tracePt t="225" x="2312988" y="4997450"/>
          <p14:tracePt t="229" x="2281238" y="5080000"/>
          <p14:tracePt t="231" x="2281238" y="5092700"/>
          <p14:tracePt t="234" x="2274888" y="5111750"/>
          <p14:tracePt t="236" x="2268538" y="5124450"/>
          <p14:tracePt t="241" x="2268538" y="5130800"/>
          <p14:tracePt t="704" x="2408238" y="4991100"/>
          <p14:tracePt t="710" x="2433638" y="4919663"/>
          <p14:tracePt t="722" x="2568575" y="4557713"/>
          <p14:tracePt t="727" x="2619375" y="4429125"/>
          <p14:tracePt t="732" x="2689225" y="4257675"/>
          <p14:tracePt t="736" x="2727325" y="4181475"/>
          <p14:tracePt t="741" x="2746375" y="4149725"/>
          <p14:tracePt t="750" x="2943225" y="3792538"/>
          <p14:tracePt t="760" x="3122613" y="3517900"/>
          <p14:tracePt t="766" x="3262313" y="3346450"/>
          <p14:tracePt t="771" x="3344863" y="3232150"/>
          <p14:tracePt t="784" x="3568700" y="2957513"/>
          <p14:tracePt t="791" x="3606800" y="2906713"/>
          <p14:tracePt t="799" x="3695700" y="2792413"/>
          <p14:tracePt t="804" x="3721100" y="2733675"/>
          <p14:tracePt t="808" x="3727450" y="2727325"/>
          <p14:tracePt t="814" x="3765550" y="2663825"/>
          <p14:tracePt t="819" x="3778250" y="2638425"/>
          <p14:tracePt t="825" x="3797300" y="2606675"/>
          <p14:tracePt t="828" x="3797300" y="2600325"/>
          <p14:tracePt t="830" x="3803650" y="2587625"/>
          <p14:tracePt t="832" x="3810000" y="2587625"/>
          <p14:tracePt t="833" x="3810000" y="2581275"/>
          <p14:tracePt t="834" x="3810000" y="2574925"/>
          <p14:tracePt t="842" x="3816350" y="2568575"/>
          <p14:tracePt t="847" x="3822700" y="2562225"/>
          <p14:tracePt t="1017" x="3816350" y="2562225"/>
          <p14:tracePt t="1024" x="3810000" y="2555875"/>
          <p14:tracePt t="1030" x="3790950" y="2549525"/>
          <p14:tracePt t="1036" x="3771900" y="2536825"/>
          <p14:tracePt t="1049" x="3733800" y="2517775"/>
          <p14:tracePt t="1057" x="3721100" y="2511425"/>
          <p14:tracePt t="1060" x="3702050" y="2498725"/>
          <p14:tracePt t="1066" x="3689350" y="2486025"/>
          <p14:tracePt t="1071" x="3670300" y="2473325"/>
          <p14:tracePt t="1085" x="3613150" y="2422525"/>
          <p14:tracePt t="1092" x="3600450" y="2409825"/>
          <p14:tracePt t="1100" x="3543300" y="2351088"/>
          <p14:tracePt t="1112" x="3486150" y="2287588"/>
          <p14:tracePt t="1122" x="3435350" y="2211388"/>
          <p14:tracePt t="1140" x="3344863" y="2090738"/>
          <p14:tracePt t="1148" x="3294063" y="1989138"/>
          <p14:tracePt t="1157" x="3262313" y="1931988"/>
          <p14:tracePt t="1169" x="3217863" y="1803400"/>
          <p14:tracePt t="1179" x="3205163" y="1771650"/>
          <p14:tracePt t="1191" x="3160713" y="1581150"/>
          <p14:tracePt t="1199" x="3135313" y="1427163"/>
          <p14:tracePt t="1204" x="3122613" y="1350963"/>
          <p14:tracePt t="1208" x="3116263" y="1338263"/>
          <p14:tracePt t="1220" x="3109913" y="1141413"/>
          <p14:tracePt t="1227" x="3109913" y="1057275"/>
          <p14:tracePt t="1231" x="3109913" y="1031875"/>
          <p14:tracePt t="1235" x="3109913" y="987425"/>
          <p14:tracePt t="1236" x="3109913" y="974725"/>
          <p14:tracePt t="1238" x="3109913" y="968375"/>
          <p14:tracePt t="1243" x="3116263" y="936625"/>
          <p14:tracePt t="1245" x="3122613" y="911225"/>
          <p14:tracePt t="1251" x="3128963" y="885825"/>
          <p14:tracePt t="1253" x="3135313" y="873125"/>
          <p14:tracePt t="1255" x="3135313" y="866775"/>
          <p14:tracePt t="1259" x="3154363" y="847725"/>
          <p14:tracePt t="1262" x="3154363" y="841375"/>
          <p14:tracePt t="1266" x="3167063" y="828675"/>
          <p14:tracePt t="1268" x="3179763" y="815975"/>
          <p14:tracePt t="1270" x="3186113" y="809625"/>
          <p14:tracePt t="1271" x="3192463" y="803275"/>
          <p14:tracePt t="1275" x="3205163" y="790575"/>
          <p14:tracePt t="1277" x="3217863" y="784225"/>
          <p14:tracePt t="1285" x="3262313" y="758825"/>
          <p14:tracePt t="1287" x="3268663" y="758825"/>
          <p14:tracePt t="1289" x="3275013" y="752475"/>
          <p14:tracePt t="1293" x="3313113" y="733425"/>
          <p14:tracePt t="1299" x="3351213" y="727075"/>
          <p14:tracePt t="1303" x="3402013" y="708025"/>
          <p14:tracePt t="1305" x="3414713" y="708025"/>
          <p14:tracePt t="1310" x="3486150" y="688975"/>
          <p14:tracePt t="1313" x="3517900" y="669925"/>
          <p14:tracePt t="1319" x="3600450" y="657225"/>
          <p14:tracePt t="1322" x="3619500" y="644525"/>
          <p14:tracePt t="1328" x="3689350" y="630238"/>
          <p14:tracePt t="1331" x="3714750" y="623888"/>
          <p14:tracePt t="1336" x="3784600" y="604838"/>
          <p14:tracePt t="1339" x="3803650" y="604838"/>
          <p14:tracePt t="1343" x="3860800" y="592138"/>
          <p14:tracePt t="1348" x="3894138" y="579438"/>
          <p14:tracePt t="1352" x="3944938" y="566738"/>
          <p14:tracePt t="1355" x="3957638" y="566738"/>
          <p14:tracePt t="1360" x="3995738" y="560388"/>
          <p14:tracePt t="1364" x="4027488" y="554038"/>
          <p14:tracePt t="1369" x="4071938" y="554038"/>
          <p14:tracePt t="1372" x="4078288" y="554038"/>
          <p14:tracePt t="1377" x="4129088" y="554038"/>
          <p14:tracePt t="1384" x="4179888" y="554038"/>
          <p14:tracePt t="1386" x="4211638" y="554038"/>
          <p14:tracePt t="1389" x="4224338" y="554038"/>
          <p14:tracePt t="1395" x="4287838" y="554038"/>
          <p14:tracePt t="1399" x="4332288" y="566738"/>
          <p14:tracePt t="1405" x="4429125" y="592138"/>
          <p14:tracePt t="1410" x="4524375" y="611188"/>
          <p14:tracePt t="1413" x="4581525" y="630238"/>
          <p14:tracePt t="1418" x="4613275" y="636588"/>
          <p14:tracePt t="1421" x="4683125" y="657225"/>
          <p14:tracePt t="1426" x="4759325" y="682625"/>
          <p14:tracePt t="1432" x="4818063" y="695325"/>
          <p14:tracePt t="1436" x="4881563" y="714375"/>
          <p14:tracePt t="1439" x="4894263" y="714375"/>
          <p14:tracePt t="1446" x="4970463" y="739775"/>
          <p14:tracePt t="1454" x="5040313" y="758825"/>
          <p14:tracePt t="1456" x="5053013" y="771525"/>
          <p14:tracePt t="1463" x="5141913" y="803275"/>
          <p14:tracePt t="1471" x="5230813" y="828675"/>
          <p14:tracePt t="1480" x="5302250" y="860425"/>
          <p14:tracePt t="1487" x="5384800" y="885825"/>
          <p14:tracePt t="1495" x="5461000" y="911225"/>
          <p14:tracePt t="1503" x="5549900" y="949325"/>
          <p14:tracePt t="1506" x="5581650" y="955675"/>
          <p14:tracePt t="1510" x="5657850" y="987425"/>
          <p14:tracePt t="1518" x="5754688" y="1012825"/>
          <p14:tracePt t="1520" x="5792788" y="1019175"/>
          <p14:tracePt t="1522" x="5805488" y="1025525"/>
          <p14:tracePt t="1526" x="5856288" y="1038225"/>
          <p14:tracePt t="1530" x="5894388" y="1044575"/>
          <p14:tracePt t="1535" x="5938838" y="1057275"/>
          <p14:tracePt t="1537" x="5957888" y="1063625"/>
          <p14:tracePt t="1543" x="5995988" y="1069975"/>
          <p14:tracePt t="1546" x="6015038" y="1084263"/>
          <p14:tracePt t="1551" x="6046788" y="1090613"/>
          <p14:tracePt t="1553" x="6053138" y="1090613"/>
          <p14:tracePt t="1555" x="6059488" y="1096963"/>
          <p14:tracePt t="1560" x="6078538" y="1096963"/>
          <p14:tracePt t="1564" x="6091238" y="1103313"/>
          <p14:tracePt t="1568" x="6103938" y="1103313"/>
          <p14:tracePt t="1570" x="6110288" y="1109663"/>
          <p14:tracePt t="1572" x="6116638" y="1109663"/>
          <p14:tracePt t="1576" x="6122988" y="1109663"/>
          <p14:tracePt t="1579" x="6129338" y="1109663"/>
          <p14:tracePt t="1584" x="6135688" y="1116013"/>
          <p14:tracePt t="1586" x="6142038" y="1122363"/>
          <p14:tracePt t="1588" x="6148388" y="1122363"/>
          <p14:tracePt t="1594" x="6161088" y="1122363"/>
          <p14:tracePt t="1596" x="6167438" y="1128713"/>
          <p14:tracePt t="1600" x="6175375" y="1135063"/>
          <p14:tracePt t="1603" x="6181725" y="1135063"/>
          <p14:tracePt t="1605" x="6188075" y="1135063"/>
          <p14:tracePt t="1610" x="6207125" y="1147763"/>
          <p14:tracePt t="1613" x="6213475" y="1147763"/>
          <p14:tracePt t="1617" x="6226175" y="1154113"/>
          <p14:tracePt t="1619" x="6232525" y="1160463"/>
          <p14:tracePt t="1622" x="6238875" y="1160463"/>
          <p14:tracePt t="1625" x="6257925" y="1173163"/>
          <p14:tracePt t="1629" x="6264275" y="1173163"/>
          <p14:tracePt t="1634" x="6276975" y="1179513"/>
          <p14:tracePt t="1636" x="6289675" y="1185863"/>
          <p14:tracePt t="1642" x="6302375" y="1185863"/>
          <p14:tracePt t="1645" x="6308725" y="1192213"/>
          <p14:tracePt t="1650" x="6315075" y="1192213"/>
          <p14:tracePt t="1652" x="6321425" y="1192213"/>
          <p14:tracePt t="1655" x="6327775" y="1198563"/>
          <p14:tracePt t="1661" x="6334125" y="1198563"/>
          <p14:tracePt t="1665" x="6340475" y="1198563"/>
          <p14:tracePt t="1669" x="6346825" y="1198563"/>
          <p14:tracePt t="1675" x="6353175" y="1198563"/>
          <p14:tracePt t="1677" x="6353175" y="1204913"/>
          <p14:tracePt t="1679" x="6359525" y="1204913"/>
          <p14:tracePt t="1685" x="6365875" y="1204913"/>
          <p14:tracePt t="1693" x="6372225" y="1204913"/>
          <p14:tracePt t="1702" x="6378575" y="1204913"/>
          <p14:tracePt t="1705" x="6384925" y="1204913"/>
          <p14:tracePt t="1709" x="6391275" y="1204913"/>
          <p14:tracePt t="1714" x="6397625" y="1204913"/>
          <p14:tracePt t="1718" x="6403975" y="1211263"/>
          <p14:tracePt t="1720" x="6410325" y="1211263"/>
          <p14:tracePt t="1722" x="6416675" y="1211263"/>
          <p14:tracePt t="1726" x="6429375" y="1211263"/>
          <p14:tracePt t="1728" x="6435725" y="1217613"/>
          <p14:tracePt t="1732" x="6442075" y="1217613"/>
          <p14:tracePt t="1736" x="6461125" y="1217613"/>
          <p14:tracePt t="1738" x="6461125" y="1223963"/>
          <p14:tracePt t="1743" x="6480175" y="1223963"/>
          <p14:tracePt t="1746" x="6486525" y="1230313"/>
          <p14:tracePt t="1749" x="6499225" y="1230313"/>
          <p14:tracePt t="1752" x="6505575" y="1230313"/>
          <p14:tracePt t="1754" x="6511925" y="1236663"/>
          <p14:tracePt t="1759" x="6524625" y="1236663"/>
          <p14:tracePt t="1764" x="6530975" y="1243013"/>
          <p14:tracePt t="1768" x="6537325" y="1243013"/>
          <p14:tracePt t="1776" x="6543675" y="1243013"/>
          <p14:tracePt t="1785" x="6550025" y="1249363"/>
          <p14:tracePt t="1798" x="6556375" y="1249363"/>
          <p14:tracePt t="1818" x="6562725" y="1249363"/>
          <p14:tracePt t="1820" x="6562725" y="1255713"/>
          <p14:tracePt t="1832" x="6569075" y="1255713"/>
          <p14:tracePt t="1836" x="6575425" y="1255713"/>
          <p14:tracePt t="1838" x="6575425" y="1262063"/>
          <p14:tracePt t="1843" x="6581775" y="1262063"/>
          <p14:tracePt t="1846" x="6581775" y="1268413"/>
          <p14:tracePt t="1849" x="6588125" y="1268413"/>
          <p14:tracePt t="1851" x="6594475" y="1268413"/>
          <p14:tracePt t="1859" x="6607175" y="1274763"/>
          <p14:tracePt t="1866" x="6613525" y="1274763"/>
          <p14:tracePt t="1868" x="6619875" y="1281113"/>
          <p14:tracePt t="1875" x="6634163" y="1281113"/>
          <p14:tracePt t="1881" x="6640513" y="1281113"/>
          <p14:tracePt t="1892" x="6653213" y="1287463"/>
          <p14:tracePt t="1894" x="6659563" y="1287463"/>
          <p14:tracePt t="1902" x="6665913" y="1287463"/>
          <p14:tracePt t="1909" x="6672263" y="1287463"/>
          <p14:tracePt t="1912" x="6678613" y="1287463"/>
          <p14:tracePt t="1923" x="6684963" y="1287463"/>
          <p14:tracePt t="1927" x="6691313" y="1287463"/>
          <p14:tracePt t="1933" x="6697663" y="1287463"/>
          <p14:tracePt t="1937" x="6704013" y="1287463"/>
          <p14:tracePt t="1943" x="6710363" y="1287463"/>
          <p14:tracePt t="1948" x="6716713" y="1287463"/>
          <p14:tracePt t="1953" x="6729413" y="1287463"/>
          <p14:tracePt t="1961" x="6742113" y="1293813"/>
          <p14:tracePt t="1966" x="6748463" y="1293813"/>
          <p14:tracePt t="1970" x="6761163" y="1300163"/>
          <p14:tracePt t="1976" x="6773863" y="1300163"/>
          <p14:tracePt t="1980" x="6780213" y="1300163"/>
          <p14:tracePt t="1984" x="6786563" y="1306513"/>
          <p14:tracePt t="1985" x="6792913" y="1306513"/>
          <p14:tracePt t="1993" x="6805613" y="1312863"/>
          <p14:tracePt t="1999" x="6811963" y="1312863"/>
          <p14:tracePt t="2002" x="6818313" y="1312863"/>
          <p14:tracePt t="2008" x="6824663" y="1319213"/>
          <p14:tracePt t="2016" x="6831013" y="1319213"/>
          <p14:tracePt t="2022" x="6837363" y="1319213"/>
          <p14:tracePt t="2029" x="6843713" y="1319213"/>
          <p14:tracePt t="2034" x="6850063" y="1319213"/>
          <p14:tracePt t="2041" x="6856413" y="1325563"/>
          <p14:tracePt t="2042" x="6862763" y="1325563"/>
          <p14:tracePt t="2048" x="6869113" y="1325563"/>
          <p14:tracePt t="2051" x="6875463" y="1331913"/>
          <p14:tracePt t="2053" x="6881813" y="1331913"/>
          <p14:tracePt t="2058" x="6894513" y="1331913"/>
          <p14:tracePt t="2060" x="6894513" y="1338263"/>
          <p14:tracePt t="2062" x="6900863" y="1338263"/>
          <p14:tracePt t="2066" x="6907213" y="1338263"/>
          <p14:tracePt t="2068" x="6913563" y="1344613"/>
          <p14:tracePt t="2070" x="6919913" y="1344613"/>
          <p14:tracePt t="2077" x="6932613" y="1344613"/>
          <p14:tracePt t="2079" x="6938963" y="1344613"/>
          <p14:tracePt t="2082" x="6938963" y="1350963"/>
          <p14:tracePt t="2084" x="6945313" y="1350963"/>
          <p14:tracePt t="2263" x="6945313" y="1357313"/>
          <p14:tracePt t="2279" x="6951663" y="1363663"/>
          <p14:tracePt t="2295" x="6958013" y="1370013"/>
          <p14:tracePt t="2314" x="6958013" y="1376363"/>
          <p14:tracePt t="2351" x="6964363" y="1376363"/>
          <p14:tracePt t="2367" x="6964363" y="1382713"/>
          <p14:tracePt t="2526" x="6964363" y="1389063"/>
          <p14:tracePt t="2538" x="6970713" y="1395413"/>
          <p14:tracePt t="2549" x="6977063" y="1420813"/>
          <p14:tracePt t="2556" x="6983413" y="1427163"/>
          <p14:tracePt t="2561" x="6989763" y="1446213"/>
          <p14:tracePt t="2566" x="6996113" y="1452563"/>
          <p14:tracePt t="2572" x="7002463" y="1465263"/>
          <p14:tracePt t="2584" x="7008813" y="1484313"/>
          <p14:tracePt t="2590" x="7015163" y="1490663"/>
          <p14:tracePt t="2595" x="7021513" y="1497013"/>
          <p14:tracePt t="2599" x="7021513" y="1504950"/>
          <p14:tracePt t="2604" x="7021513" y="1511300"/>
          <p14:tracePt t="2616" x="7034213" y="1536700"/>
          <p14:tracePt t="2622" x="7034213" y="1555750"/>
          <p14:tracePt t="2630" x="7034213" y="1600200"/>
          <p14:tracePt t="2636" x="7040563" y="1631950"/>
          <p14:tracePt t="2644" x="7040563" y="1644650"/>
          <p14:tracePt t="2649" x="7040563" y="1727200"/>
          <p14:tracePt t="2661" x="7040563" y="1809750"/>
          <p14:tracePt t="2667" x="7046913" y="1847850"/>
          <p14:tracePt t="2673" x="7046913" y="1873250"/>
          <p14:tracePt t="2681" x="7053263" y="1917700"/>
          <p14:tracePt t="2690" x="7059613" y="1944688"/>
          <p14:tracePt t="2693" x="7059613" y="1976438"/>
          <p14:tracePt t="2699" x="7065963" y="1995488"/>
          <p14:tracePt t="2702" x="7065963" y="2008188"/>
          <p14:tracePt t="2705" x="7065963" y="2014538"/>
          <p14:tracePt t="2709" x="7065963" y="2027238"/>
          <p14:tracePt t="2712" x="7065963" y="2039938"/>
          <p14:tracePt t="2714" x="7065963" y="2046288"/>
          <p14:tracePt t="2718" x="7065963" y="2052638"/>
          <p14:tracePt t="2719" x="7065963" y="2058988"/>
          <p14:tracePt t="2724" x="7065963" y="2071688"/>
          <p14:tracePt t="2725" x="7065963" y="2078038"/>
          <p14:tracePt t="2730" x="7065963" y="2084388"/>
          <p14:tracePt t="2734" x="7065963" y="2103438"/>
          <p14:tracePt t="2739" x="7065963" y="2109788"/>
          <p14:tracePt t="2745" x="7072313" y="2122488"/>
          <p14:tracePt t="2748" x="7072313" y="2128838"/>
          <p14:tracePt t="2751" x="7072313" y="2135188"/>
          <p14:tracePt t="2756" x="7072313" y="2141538"/>
          <p14:tracePt t="2764" x="7072313" y="2166938"/>
          <p14:tracePt t="2768" x="7072313" y="2173288"/>
          <p14:tracePt t="2774" x="7072313" y="2185988"/>
          <p14:tracePt t="2780" x="7072313" y="2217738"/>
          <p14:tracePt t="2784" x="7072313" y="2230438"/>
          <p14:tracePt t="2791" x="7072313" y="2249488"/>
          <p14:tracePt t="2800" x="7072313" y="2300288"/>
          <p14:tracePt t="2806" x="7065963" y="2312988"/>
          <p14:tracePt t="2816" x="7059613" y="2371725"/>
          <p14:tracePt t="2822" x="7059613" y="2378075"/>
          <p14:tracePt t="2829" x="7059613" y="2397125"/>
          <p14:tracePt t="2832" x="7053263" y="2409825"/>
          <p14:tracePt t="2836" x="7053263" y="2416175"/>
          <p14:tracePt t="2838" x="7053263" y="2422525"/>
          <p14:tracePt t="2844" x="7053263" y="2435225"/>
          <p14:tracePt t="2851" x="7053263" y="2441575"/>
          <p14:tracePt t="2853" x="7053263" y="2447925"/>
          <p14:tracePt t="2859" x="7053263" y="2454275"/>
          <p14:tracePt t="2861" x="7046913" y="2460625"/>
          <p14:tracePt t="2866" x="7046913" y="2466975"/>
          <p14:tracePt t="2869" x="7046913" y="2473325"/>
          <p14:tracePt t="2872" x="7040563" y="2479675"/>
          <p14:tracePt t="2878" x="7040563" y="2498725"/>
          <p14:tracePt t="2882" x="7034213" y="2505075"/>
          <p14:tracePt t="2886" x="7034213" y="2517775"/>
          <p14:tracePt t="2889" x="7034213" y="2524125"/>
          <p14:tracePt t="2898" x="7021513" y="2562225"/>
          <p14:tracePt t="2903" x="7015163" y="2587625"/>
          <p14:tracePt t="2906" x="7015163" y="2593975"/>
          <p14:tracePt t="2911" x="7008813" y="2619375"/>
          <p14:tracePt t="2917" x="7002463" y="2644775"/>
          <p14:tracePt t="2919" x="6996113" y="2657475"/>
          <p14:tracePt t="2926" x="6996113" y="2682875"/>
          <p14:tracePt t="2928" x="6989763" y="2682875"/>
          <p14:tracePt t="2930" x="6989763" y="2689225"/>
          <p14:tracePt t="2932" x="6989763" y="2701925"/>
          <p14:tracePt t="2934" x="6983413" y="2701925"/>
          <p14:tracePt t="2938" x="6983413" y="2714625"/>
          <p14:tracePt t="2944" x="6983413" y="2727325"/>
          <p14:tracePt t="2949" x="6977063" y="2740025"/>
          <p14:tracePt t="2953" x="6977063" y="2746375"/>
          <p14:tracePt t="2959" x="6977063" y="2752725"/>
          <p14:tracePt t="2963" x="6977063" y="2759075"/>
          <p14:tracePt t="2969" x="6970713" y="2765425"/>
          <p14:tracePt t="2975" x="6970713" y="2771775"/>
          <p14:tracePt t="2981" x="6970713" y="2778125"/>
          <p14:tracePt t="2991" x="6970713" y="2784475"/>
          <p14:tracePt t="3005" x="6970713" y="2792413"/>
          <p14:tracePt t="3013" x="6970713" y="2798763"/>
          <p14:tracePt t="3028" x="6970713" y="2805113"/>
          <p14:tracePt t="3031" x="6970713" y="2811463"/>
          <p14:tracePt t="3039" x="6964363" y="2817813"/>
          <p14:tracePt t="3048" x="6964363" y="2830513"/>
          <p14:tracePt t="3051" x="6964363" y="2836863"/>
          <p14:tracePt t="3055" x="6958013" y="2849563"/>
          <p14:tracePt t="3061" x="6958013" y="2868613"/>
          <p14:tracePt t="3067" x="6951663" y="2881313"/>
          <p14:tracePt t="3072" x="6945313" y="2894013"/>
          <p14:tracePt t="3082" x="6932613" y="2925763"/>
          <p14:tracePt t="3089" x="6926263" y="2944813"/>
          <p14:tracePt t="3098" x="6913563" y="2982913"/>
          <p14:tracePt t="3104" x="6900863" y="3008313"/>
          <p14:tracePt t="3114" x="6881813" y="3052763"/>
          <p14:tracePt t="3123" x="6875463" y="3078163"/>
          <p14:tracePt t="3129" x="6850063" y="3135313"/>
          <p14:tracePt t="3133" x="6837363" y="3167063"/>
          <p14:tracePt t="3140" x="6824663" y="3192463"/>
          <p14:tracePt t="3149" x="6792913" y="3270250"/>
          <p14:tracePt t="3158" x="6773863" y="3295650"/>
          <p14:tracePt t="3164" x="6742113" y="3384550"/>
          <p14:tracePt t="3169" x="6729413" y="3422650"/>
          <p14:tracePt t="3174" x="6723063" y="3435350"/>
          <p14:tracePt t="3180" x="6704013" y="3486150"/>
          <p14:tracePt t="3183" x="6697663" y="3505200"/>
          <p14:tracePt t="3189" x="6691313" y="3517900"/>
          <p14:tracePt t="3192" x="6678613" y="3543300"/>
          <p14:tracePt t="3195" x="6672263" y="3556000"/>
          <p14:tracePt t="3197" x="6672263" y="3562350"/>
          <p14:tracePt t="3200" x="6665913" y="3575050"/>
          <p14:tracePt t="3203" x="6659563" y="3581400"/>
          <p14:tracePt t="3205" x="6659563" y="3587750"/>
          <p14:tracePt t="3208" x="6653213" y="3600450"/>
          <p14:tracePt t="3211" x="6646863" y="3606800"/>
          <p14:tracePt t="3213" x="6640513" y="3619500"/>
          <p14:tracePt t="3216" x="6634163" y="3632200"/>
          <p14:tracePt t="3217" x="6626225" y="3638550"/>
          <p14:tracePt t="3218" x="6626225" y="3646488"/>
          <p14:tracePt t="3220" x="6619875" y="3652838"/>
          <p14:tracePt t="3224" x="6607175" y="3671888"/>
          <p14:tracePt t="3228" x="6600825" y="3678238"/>
          <p14:tracePt t="3232" x="6588125" y="3703638"/>
          <p14:tracePt t="3233" x="6581775" y="3709988"/>
          <p14:tracePt t="3235" x="6575425" y="3716338"/>
          <p14:tracePt t="3236" x="6575425" y="3722688"/>
          <p14:tracePt t="3238" x="6569075" y="3729038"/>
          <p14:tracePt t="3242" x="6556375" y="3748088"/>
          <p14:tracePt t="3243" x="6550025" y="3760788"/>
          <p14:tracePt t="3249" x="6537325" y="3779838"/>
          <p14:tracePt t="3251" x="6524625" y="3798888"/>
          <p14:tracePt t="3252" x="6518275" y="3811588"/>
          <p14:tracePt t="3254" x="6518275" y="3817938"/>
          <p14:tracePt t="3258" x="6499225" y="3836988"/>
          <p14:tracePt t="3260" x="6492875" y="3849688"/>
          <p14:tracePt t="3265" x="6480175" y="3875088"/>
          <p14:tracePt t="3267" x="6473825" y="3881438"/>
          <p14:tracePt t="3269" x="6467475" y="3894138"/>
          <p14:tracePt t="3270" x="6461125" y="3900488"/>
          <p14:tracePt t="3275" x="6448425" y="3925888"/>
          <p14:tracePt t="3277" x="6442075" y="3932238"/>
          <p14:tracePt t="3282" x="6429375" y="3951288"/>
          <p14:tracePt t="3283" x="6423025" y="3963988"/>
          <p14:tracePt t="3285" x="6416675" y="3970338"/>
          <p14:tracePt t="3287" x="6410325" y="3976688"/>
          <p14:tracePt t="3292" x="6397625" y="3995738"/>
          <p14:tracePt t="3294" x="6391275" y="4008438"/>
          <p14:tracePt t="3296" x="6384925" y="4014788"/>
          <p14:tracePt t="3299" x="6384925" y="4021138"/>
          <p14:tracePt t="3301" x="6372225" y="4033838"/>
          <p14:tracePt t="3303" x="6372225" y="4040188"/>
          <p14:tracePt t="3305" x="6365875" y="4040188"/>
          <p14:tracePt t="3308" x="6359525" y="4052888"/>
          <p14:tracePt t="3310" x="6353175" y="4059238"/>
          <p14:tracePt t="3314" x="6346825" y="4073525"/>
          <p14:tracePt t="3317" x="6334125" y="4086225"/>
          <p14:tracePt t="3318" x="6334125" y="4092575"/>
          <p14:tracePt t="3319" x="6327775" y="4092575"/>
          <p14:tracePt t="3321" x="6327775" y="4098925"/>
          <p14:tracePt t="3325" x="6315075" y="4111625"/>
          <p14:tracePt t="3330" x="6296025" y="4130675"/>
          <p14:tracePt t="3335" x="6270625" y="4156075"/>
          <p14:tracePt t="3337" x="6264275" y="4162425"/>
          <p14:tracePt t="3342" x="6245225" y="4181475"/>
          <p14:tracePt t="3345" x="6232525" y="4194175"/>
          <p14:tracePt t="3349" x="6226175" y="4200525"/>
          <p14:tracePt t="3351" x="6207125" y="4213225"/>
          <p14:tracePt t="3353" x="6200775" y="4219575"/>
          <p14:tracePt t="3358" x="6181725" y="4232275"/>
          <p14:tracePt t="3361" x="6167438" y="4244975"/>
          <p14:tracePt t="3363" x="6161088" y="4244975"/>
          <p14:tracePt t="3366" x="6148388" y="4257675"/>
          <p14:tracePt t="3368" x="6142038" y="4257675"/>
          <p14:tracePt t="3369" x="6135688" y="4264025"/>
          <p14:tracePt t="3372" x="6135688" y="4270375"/>
          <p14:tracePt t="3375" x="6116638" y="4276725"/>
          <p14:tracePt t="3377" x="6110288" y="4283075"/>
          <p14:tracePt t="3380" x="6103938" y="4289425"/>
          <p14:tracePt t="3383" x="6091238" y="4295775"/>
          <p14:tracePt t="3386" x="6084888" y="4302125"/>
          <p14:tracePt t="3391" x="6072188" y="4308475"/>
          <p14:tracePt t="3394" x="6065838" y="4314825"/>
          <p14:tracePt t="3396" x="6059488" y="4314825"/>
          <p14:tracePt t="3399" x="6059488" y="4321175"/>
          <p14:tracePt t="3400" x="6046788" y="4327525"/>
          <p14:tracePt t="3404" x="6040438" y="4333875"/>
          <p14:tracePt t="3407" x="6034088" y="4333875"/>
          <p14:tracePt t="3409" x="6034088" y="4340225"/>
          <p14:tracePt t="3412" x="6027738" y="4346575"/>
          <p14:tracePt t="3415" x="6021388" y="4346575"/>
          <p14:tracePt t="3417" x="6015038" y="4346575"/>
          <p14:tracePt t="3418" x="6015038" y="4352925"/>
          <p14:tracePt t="3420" x="6015038" y="4359275"/>
          <p14:tracePt t="3425" x="6002338" y="4365625"/>
          <p14:tracePt t="3427" x="5995988" y="4371975"/>
          <p14:tracePt t="3429" x="5989638" y="4371975"/>
          <p14:tracePt t="3432" x="5976938" y="4384675"/>
          <p14:tracePt t="3434" x="5970588" y="4384675"/>
          <p14:tracePt t="3435" x="5970588" y="4391025"/>
          <p14:tracePt t="3438" x="5964238" y="4397375"/>
          <p14:tracePt t="3442" x="5945188" y="4410075"/>
          <p14:tracePt t="3445" x="5932488" y="4422775"/>
          <p14:tracePt t="3452" x="5907088" y="4441825"/>
          <p14:tracePt t="3454" x="5894388" y="4454525"/>
          <p14:tracePt t="3462" x="5862638" y="4479925"/>
          <p14:tracePt t="3469" x="5830888" y="4513263"/>
          <p14:tracePt t="3472" x="5824538" y="4513263"/>
          <p14:tracePt t="3478" x="5799138" y="4538663"/>
          <p14:tracePt t="3485" x="5761038" y="4557713"/>
          <p14:tracePt t="3487" x="5754688" y="4564063"/>
          <p14:tracePt t="3494" x="5735638" y="4576763"/>
          <p14:tracePt t="3497" x="5722938" y="4583113"/>
          <p14:tracePt t="3501" x="5708650" y="4589463"/>
          <p14:tracePt t="3503" x="5702300" y="4589463"/>
          <p14:tracePt t="3505" x="5695950" y="4595813"/>
          <p14:tracePt t="3509" x="5689600" y="4602163"/>
          <p14:tracePt t="3512" x="5683250" y="4602163"/>
          <p14:tracePt t="3516" x="5676900" y="4602163"/>
          <p14:tracePt t="3517" x="5670550" y="4608513"/>
          <p14:tracePt t="3519" x="5664200" y="4608513"/>
          <p14:tracePt t="3522" x="5664200" y="4614863"/>
          <p14:tracePt t="3525" x="5657850" y="4614863"/>
          <p14:tracePt t="3526" x="5651500" y="4614863"/>
          <p14:tracePt t="3531" x="5651500" y="4621213"/>
          <p14:tracePt t="3534" x="5645150" y="4621213"/>
          <p14:tracePt t="3536" x="5638800" y="4627563"/>
          <p14:tracePt t="3542" x="5626100" y="4633913"/>
          <p14:tracePt t="3544" x="5619750" y="4633913"/>
          <p14:tracePt t="3550" x="5607050" y="4640263"/>
          <p14:tracePt t="3553" x="5600700" y="4640263"/>
          <p14:tracePt t="3555" x="5600700" y="4646613"/>
          <p14:tracePt t="3557" x="5594350" y="4646613"/>
          <p14:tracePt t="3559" x="5588000" y="4646613"/>
          <p14:tracePt t="3560" x="5588000" y="4652963"/>
          <p14:tracePt t="3563" x="5581650" y="4652963"/>
          <p14:tracePt t="3566" x="5575300" y="4652963"/>
          <p14:tracePt t="3567" x="5568950" y="4652963"/>
          <p14:tracePt t="3568" x="5568950" y="4659313"/>
          <p14:tracePt t="3575" x="5556250" y="4665663"/>
          <p14:tracePt t="3576" x="5549900" y="4665663"/>
          <p14:tracePt t="3582" x="5543550" y="4665663"/>
          <p14:tracePt t="3583" x="5537200" y="4665663"/>
          <p14:tracePt t="3586" x="5530850" y="4672013"/>
          <p14:tracePt t="3592" x="5518150" y="4672013"/>
          <p14:tracePt t="3594" x="5518150" y="4678363"/>
          <p14:tracePt t="3596" x="5511800" y="4678363"/>
          <p14:tracePt t="3600" x="5505450" y="4678363"/>
          <p14:tracePt t="3601" x="5499100" y="4678363"/>
          <p14:tracePt t="3603" x="5492750" y="4678363"/>
          <p14:tracePt t="3607" x="5486400" y="4678363"/>
          <p14:tracePt t="3609" x="5480050" y="4678363"/>
          <p14:tracePt t="3614" x="5473700" y="4678363"/>
          <p14:tracePt t="3616" x="5467350" y="4678363"/>
          <p14:tracePt t="3618" x="5461000" y="4678363"/>
          <p14:tracePt t="3621" x="5454650" y="4678363"/>
          <p14:tracePt t="3625" x="5448300" y="4678363"/>
          <p14:tracePt t="3627" x="5441950" y="4678363"/>
          <p14:tracePt t="3631" x="5435600" y="4684713"/>
          <p14:tracePt t="3634" x="5422900" y="4684713"/>
          <p14:tracePt t="3636" x="5416550" y="4684713"/>
          <p14:tracePt t="3641" x="5397500" y="4684713"/>
          <p14:tracePt t="3643" x="5391150" y="4691063"/>
          <p14:tracePt t="3644" x="5384800" y="4691063"/>
          <p14:tracePt t="3647" x="5378450" y="4691063"/>
          <p14:tracePt t="3650" x="5359400" y="4691063"/>
          <p14:tracePt t="3651" x="5353050" y="4691063"/>
          <p14:tracePt t="3653" x="5340350" y="4691063"/>
          <p14:tracePt t="3654" x="5334000" y="4697413"/>
          <p14:tracePt t="3659" x="5308600" y="4697413"/>
          <p14:tracePt t="3660" x="5295900" y="4703763"/>
          <p14:tracePt t="3662" x="5283200" y="4703763"/>
          <p14:tracePt t="3664" x="5270500" y="4703763"/>
          <p14:tracePt t="3667" x="5249863" y="4703763"/>
          <p14:tracePt t="3669" x="5237163" y="4710113"/>
          <p14:tracePt t="3670" x="5230813" y="4710113"/>
          <p14:tracePt t="3675" x="5199063" y="4716463"/>
          <p14:tracePt t="3677" x="5186363" y="4716463"/>
          <p14:tracePt t="3681" x="5167313" y="4716463"/>
          <p14:tracePt t="3684" x="5129213" y="4716463"/>
          <p14:tracePt t="3686" x="5122863" y="4716463"/>
          <p14:tracePt t="3688" x="5116513" y="4716463"/>
          <p14:tracePt t="3691" x="5097463" y="4722813"/>
          <p14:tracePt t="3694" x="5078413" y="4722813"/>
          <p14:tracePt t="3697" x="5059363" y="4722813"/>
          <p14:tracePt t="3701" x="5021263" y="4722813"/>
          <p14:tracePt t="3703" x="5008563" y="4722813"/>
          <p14:tracePt t="3704" x="5002213" y="4722813"/>
          <p14:tracePt t="3709" x="4976813" y="4722813"/>
          <p14:tracePt t="3711" x="4964113" y="4722813"/>
          <p14:tracePt t="3714" x="4951413" y="4722813"/>
          <p14:tracePt t="3717" x="4919663" y="4722813"/>
          <p14:tracePt t="3718" x="4913313" y="4722813"/>
          <p14:tracePt t="3720" x="4900613" y="4722813"/>
          <p14:tracePt t="3725" x="4862513" y="4722813"/>
          <p14:tracePt t="3727" x="4849813" y="4722813"/>
          <p14:tracePt t="3729" x="4830763" y="4722813"/>
          <p14:tracePt t="3733" x="4791075" y="4722813"/>
          <p14:tracePt t="3734" x="4784725" y="4722813"/>
          <p14:tracePt t="3736" x="4765675" y="4716463"/>
          <p14:tracePt t="3738" x="4752975" y="4716463"/>
          <p14:tracePt t="3741" x="4746625" y="4716463"/>
          <p14:tracePt t="3743" x="4702175" y="4703763"/>
          <p14:tracePt t="3744" x="4695825" y="4703763"/>
          <p14:tracePt t="3746" x="4676775" y="4703763"/>
          <p14:tracePt t="3751" x="4625975" y="4697413"/>
          <p14:tracePt t="3752" x="4619625" y="4697413"/>
          <p14:tracePt t="3754" x="4600575" y="4697413"/>
          <p14:tracePt t="3758" x="4568825" y="4691063"/>
          <p14:tracePt t="3760" x="4543425" y="4691063"/>
          <p14:tracePt t="3764" x="4524375" y="4691063"/>
          <p14:tracePt t="3767" x="4492625" y="4691063"/>
          <p14:tracePt t="3768" x="4486275" y="4684713"/>
          <p14:tracePt t="3769" x="4479925" y="4684713"/>
          <p14:tracePt t="3771" x="4473575" y="4684713"/>
          <p14:tracePt t="3775" x="4441825" y="4684713"/>
          <p14:tracePt t="3778" x="4429125" y="4684713"/>
          <p14:tracePt t="3783" x="4403725" y="4678363"/>
          <p14:tracePt t="3784" x="4397375" y="4678363"/>
          <p14:tracePt t="3786" x="4391025" y="4678363"/>
          <p14:tracePt t="3787" x="4384675" y="4678363"/>
          <p14:tracePt t="3792" x="4365625" y="4678363"/>
          <p14:tracePt t="3794" x="4359275" y="4678363"/>
          <p14:tracePt t="3796" x="4352925" y="4678363"/>
          <p14:tracePt t="3800" x="4346575" y="4678363"/>
          <p14:tracePt t="3801" x="4346575" y="4672013"/>
          <p14:tracePt t="3802" x="4338638" y="4672013"/>
          <p14:tracePt t="3804" x="4332288" y="4672013"/>
          <p14:tracePt t="3808" x="4325938" y="4672013"/>
          <p14:tracePt t="3811" x="4319588" y="4672013"/>
          <p14:tracePt t="3815" x="4313238" y="4672013"/>
          <p14:tracePt t="3817" x="4306888" y="4672013"/>
          <p14:tracePt t="3819" x="4300538" y="4672013"/>
          <p14:tracePt t="3824" x="4287838" y="4665663"/>
          <p14:tracePt t="3826" x="4281488" y="4665663"/>
          <p14:tracePt t="3829" x="4275138" y="4665663"/>
          <p14:tracePt t="3832" x="4262438" y="4665663"/>
          <p14:tracePt t="3834" x="4256088" y="4665663"/>
          <p14:tracePt t="3835" x="4249738" y="4665663"/>
          <p14:tracePt t="3837" x="4243388" y="4665663"/>
          <p14:tracePt t="3841" x="4224338" y="4659313"/>
          <p14:tracePt t="3843" x="4217988" y="4659313"/>
          <p14:tracePt t="3845" x="4211638" y="4659313"/>
          <p14:tracePt t="3847" x="4198938" y="4652963"/>
          <p14:tracePt t="3850" x="4186238" y="4652963"/>
          <p14:tracePt t="3852" x="4179888" y="4652963"/>
          <p14:tracePt t="3853" x="4173538" y="4652963"/>
          <p14:tracePt t="3858" x="4154488" y="4652963"/>
          <p14:tracePt t="3860" x="4141788" y="4646613"/>
          <p14:tracePt t="3862" x="4135438" y="4646613"/>
          <p14:tracePt t="3865" x="4122738" y="4646613"/>
          <p14:tracePt t="3867" x="4116388" y="4646613"/>
          <p14:tracePt t="3869" x="4110038" y="4640263"/>
          <p14:tracePt t="3870" x="4103688" y="4640263"/>
          <p14:tracePt t="3875" x="4090988" y="4640263"/>
          <p14:tracePt t="3877" x="4084638" y="4640263"/>
          <p14:tracePt t="3878" x="4078288" y="4633913"/>
          <p14:tracePt t="3881" x="4071938" y="4633913"/>
          <p14:tracePt t="3883" x="4065588" y="4633913"/>
          <p14:tracePt t="3884" x="4059238" y="4633913"/>
          <p14:tracePt t="3891" x="4046538" y="4627563"/>
          <p14:tracePt t="3894" x="4040188" y="4627563"/>
          <p14:tracePt t="3896" x="4033838" y="4627563"/>
          <p14:tracePt t="3901" x="4027488" y="4627563"/>
          <p14:tracePt t="3902" x="4027488" y="4621213"/>
          <p14:tracePt t="3908" x="4021138" y="4621213"/>
          <p14:tracePt t="3910" x="4014788" y="4621213"/>
          <p14:tracePt t="3923" x="4008438" y="4621213"/>
          <p14:tracePt t="3929" x="4002088" y="4614863"/>
          <p14:tracePt t="3939" x="3995738" y="4614863"/>
          <p14:tracePt t="3948" x="3989388" y="4614863"/>
          <p14:tracePt t="3967" x="3983038" y="4614863"/>
          <p14:tracePt t="3989" x="3976688" y="4614863"/>
          <p14:tracePt t="4043" x="3976688" y="4608513"/>
          <p14:tracePt t="4130" x="3970338" y="4608513"/>
          <p14:tracePt t="4143" x="3963988" y="4602163"/>
          <p14:tracePt t="4151" x="3951288" y="4595813"/>
          <p14:tracePt t="4155" x="3944938" y="4595813"/>
          <p14:tracePt t="4162" x="3932238" y="4583113"/>
          <p14:tracePt t="4169" x="3925888" y="4576763"/>
          <p14:tracePt t="4177" x="3919538" y="4576763"/>
          <p14:tracePt t="4290" x="3913188" y="4576763"/>
          <p14:tracePt t="4296" x="3906838" y="4576763"/>
          <p14:tracePt t="4301" x="3900488" y="4576763"/>
          <p14:tracePt t="4311" x="3887788" y="4576763"/>
          <p14:tracePt t="4316" x="3879850" y="4576763"/>
          <p14:tracePt t="4320" x="3873500" y="4576763"/>
          <p14:tracePt t="4329" x="3854450" y="4576763"/>
          <p14:tracePt t="4336" x="3835400" y="4576763"/>
          <p14:tracePt t="4341" x="3829050" y="4576763"/>
          <p14:tracePt t="4348" x="3797300" y="4576763"/>
          <p14:tracePt t="4354" x="3784600" y="4583113"/>
          <p14:tracePt t="4358" x="3778250" y="4583113"/>
          <p14:tracePt t="4365" x="3740150" y="4595813"/>
          <p14:tracePt t="4369" x="3733800" y="4602163"/>
          <p14:tracePt t="4374" x="3727450" y="4602163"/>
          <p14:tracePt t="4380" x="3721100" y="4608513"/>
          <p14:tracePt t="4416" x="3733800" y="4608513"/>
          <p14:tracePt t="4420" x="3759200" y="4608513"/>
          <p14:tracePt t="4432" x="3867150" y="4595813"/>
          <p14:tracePt t="4440" x="3951288" y="4576763"/>
          <p14:tracePt t="4449" x="4154488" y="4532313"/>
          <p14:tracePt t="4457" x="4268788" y="4498975"/>
          <p14:tracePt t="4464" x="4416425" y="4460875"/>
          <p14:tracePt t="4473" x="4511675" y="4435475"/>
          <p14:tracePt t="4480" x="4606925" y="4391025"/>
          <p14:tracePt t="4488" x="4695825" y="4352925"/>
          <p14:tracePt t="4496" x="4765675" y="4314825"/>
          <p14:tracePt t="4503" x="4849813" y="4257675"/>
          <p14:tracePt t="4509" x="4862513" y="4251325"/>
          <p14:tracePt t="4515" x="5008563" y="4156075"/>
          <p14:tracePt t="4523" x="5097463" y="4079875"/>
          <p14:tracePt t="4531" x="5295900" y="3951288"/>
          <p14:tracePt t="4537" x="5467350" y="3836988"/>
          <p14:tracePt t="4541" x="5556250" y="3767138"/>
          <p14:tracePt t="4546" x="5670550" y="3703638"/>
          <p14:tracePt t="4549" x="5702300" y="3678238"/>
          <p14:tracePt t="4552" x="5780088" y="3638550"/>
          <p14:tracePt t="4555" x="5849938" y="3587750"/>
          <p14:tracePt t="4559" x="5932488" y="3543300"/>
          <p14:tracePt t="4562" x="6002338" y="3505200"/>
          <p14:tracePt t="4564" x="6021388" y="3492500"/>
          <p14:tracePt t="4567" x="6046788" y="3467100"/>
          <p14:tracePt t="4568" x="6065838" y="3454400"/>
          <p14:tracePt t="4570" x="6084888" y="3441700"/>
          <p14:tracePt t="4575" x="6116638" y="3416300"/>
          <p14:tracePt t="4576" x="6122988" y="3409950"/>
          <p14:tracePt t="4578" x="6135688" y="3397250"/>
          <p14:tracePt t="4579" x="6142038" y="3390900"/>
          <p14:tracePt t="4581" x="6148388" y="3384550"/>
          <p14:tracePt t="4587" x="6167438" y="3359150"/>
          <p14:tracePt t="4591" x="6175375" y="3340100"/>
          <p14:tracePt t="4594" x="6188075" y="3327400"/>
          <p14:tracePt t="4595" x="6188075" y="3321050"/>
          <p14:tracePt t="4597" x="6194425" y="3314700"/>
          <p14:tracePt t="4598" x="6194425" y="3302000"/>
          <p14:tracePt t="4602" x="6200775" y="3289300"/>
          <p14:tracePt t="4604" x="6200775" y="3276600"/>
          <p14:tracePt t="4608" x="6207125" y="3251200"/>
          <p14:tracePt t="4611" x="6207125" y="3244850"/>
          <p14:tracePt t="4613" x="6213475" y="3225800"/>
          <p14:tracePt t="4617" x="6213475" y="3205163"/>
          <p14:tracePt t="4618" x="6213475" y="3198813"/>
          <p14:tracePt t="4619" x="6213475" y="3186113"/>
          <p14:tracePt t="4624" x="6213475" y="3154363"/>
          <p14:tracePt t="4626" x="6213475" y="3148013"/>
          <p14:tracePt t="4629" x="6213475" y="3122613"/>
          <p14:tracePt t="4633" x="6213475" y="3097213"/>
          <p14:tracePt t="4634" x="6213475" y="3084513"/>
          <p14:tracePt t="4636" x="6213475" y="3071813"/>
          <p14:tracePt t="4638" x="6213475" y="3065463"/>
          <p14:tracePt t="4642" x="6200775" y="3033713"/>
          <p14:tracePt t="4643" x="6200775" y="3027363"/>
          <p14:tracePt t="4645" x="6194425" y="3014663"/>
          <p14:tracePt t="4649" x="6181725" y="2982913"/>
          <p14:tracePt t="4651" x="6175375" y="2970213"/>
          <p14:tracePt t="4652" x="6175375" y="2963863"/>
          <p14:tracePt t="4653" x="6175375" y="2957513"/>
          <p14:tracePt t="4654" x="6167438" y="2951163"/>
          <p14:tracePt t="4657" x="6161088" y="2925763"/>
          <p14:tracePt t="4660" x="6154738" y="2913063"/>
          <p14:tracePt t="4662" x="6148388" y="2894013"/>
          <p14:tracePt t="4665" x="6135688" y="2862263"/>
          <p14:tracePt t="4667" x="6129338" y="2843213"/>
          <p14:tracePt t="4668" x="6129338" y="2836863"/>
          <p14:tracePt t="4669" x="6122988" y="2830513"/>
          <p14:tracePt t="4671" x="6116638" y="2817813"/>
          <p14:tracePt t="4675" x="6097588" y="2778125"/>
          <p14:tracePt t="4676" x="6097588" y="2771775"/>
          <p14:tracePt t="4680" x="6084888" y="2746375"/>
          <p14:tracePt t="4683" x="6059488" y="2701925"/>
          <p14:tracePt t="4685" x="6053138" y="2689225"/>
          <p14:tracePt t="4686" x="6046788" y="2682875"/>
          <p14:tracePt t="4687" x="6040438" y="2676525"/>
          <p14:tracePt t="4692" x="6021388" y="2625725"/>
          <p14:tracePt t="4694" x="6008688" y="2613025"/>
          <p14:tracePt t="4698" x="5995988" y="2574925"/>
          <p14:tracePt t="4700" x="5970588" y="2524125"/>
          <p14:tracePt t="4702" x="5964238" y="2517775"/>
          <p14:tracePt t="4703" x="5951538" y="2505075"/>
          <p14:tracePt t="4704" x="5945188" y="2498725"/>
          <p14:tracePt t="4708" x="5926138" y="2454275"/>
          <p14:tracePt t="4709" x="5919788" y="2447925"/>
          <p14:tracePt t="4715" x="5894388" y="2397125"/>
          <p14:tracePt t="4717" x="5881688" y="2365375"/>
          <p14:tracePt t="4719" x="5868988" y="2351088"/>
          <p14:tracePt t="4720" x="5856288" y="2332038"/>
          <p14:tracePt t="4725" x="5830888" y="2287588"/>
          <p14:tracePt t="4727" x="5818188" y="2268538"/>
          <p14:tracePt t="4732" x="5792788" y="2224088"/>
          <p14:tracePt t="4734" x="5780088" y="2205038"/>
          <p14:tracePt t="4735" x="5773738" y="2192338"/>
          <p14:tracePt t="4736" x="5767388" y="2185988"/>
          <p14:tracePt t="4737" x="5761038" y="2179638"/>
          <p14:tracePt t="4741" x="5741988" y="2147888"/>
          <p14:tracePt t="4744" x="5729288" y="2135188"/>
          <p14:tracePt t="4748" x="5716588" y="2116138"/>
          <p14:tracePt t="4751" x="5695950" y="2090738"/>
          <p14:tracePt t="4752" x="5683250" y="2078038"/>
          <p14:tracePt t="4754" x="5676900" y="2071688"/>
          <p14:tracePt t="4757" x="5664200" y="2058988"/>
          <p14:tracePt t="4759" x="5657850" y="2052638"/>
          <p14:tracePt t="4761" x="5645150" y="2039938"/>
          <p14:tracePt t="4767" x="5619750" y="2020888"/>
          <p14:tracePt t="4768" x="5613400" y="2020888"/>
          <p14:tracePt t="4769" x="5607050" y="2020888"/>
          <p14:tracePt t="4770" x="5600700" y="2014538"/>
          <p14:tracePt t="4774" x="5588000" y="2008188"/>
          <p14:tracePt t="4778" x="5568950" y="2001838"/>
          <p14:tracePt t="4781" x="5549900" y="1995488"/>
          <p14:tracePt t="4783" x="5537200" y="1995488"/>
          <p14:tracePt t="4785" x="5524500" y="1989138"/>
          <p14:tracePt t="4786" x="5518150" y="1989138"/>
          <p14:tracePt t="4787" x="5511800" y="1989138"/>
          <p14:tracePt t="4792" x="5480050" y="1982788"/>
          <p14:tracePt t="4794" x="5461000" y="1982788"/>
          <p14:tracePt t="4799" x="5429250" y="1976438"/>
          <p14:tracePt t="4802" x="5384800" y="1976438"/>
          <p14:tracePt t="4803" x="5378450" y="1976438"/>
          <p14:tracePt t="4808" x="5327650" y="1970088"/>
          <p14:tracePt t="4811" x="5308600" y="1970088"/>
          <p14:tracePt t="4815" x="5270500" y="1970088"/>
          <p14:tracePt t="4817" x="5237163" y="1970088"/>
          <p14:tracePt t="4818" x="5224463" y="1970088"/>
          <p14:tracePt t="4819" x="5205413" y="1970088"/>
          <p14:tracePt t="4824" x="5160963" y="1970088"/>
          <p14:tracePt t="4826" x="5135563" y="1970088"/>
          <p14:tracePt t="4829" x="5116513" y="1970088"/>
          <p14:tracePt t="4833" x="5065713" y="1963738"/>
          <p14:tracePt t="4834" x="5053013" y="1963738"/>
          <p14:tracePt t="4836" x="5040313" y="1963738"/>
          <p14:tracePt t="4837" x="5033963" y="1963738"/>
          <p14:tracePt t="4842" x="4995863" y="1957388"/>
          <p14:tracePt t="4844" x="4964113" y="1957388"/>
          <p14:tracePt t="4846" x="4951413" y="1951038"/>
          <p14:tracePt t="4850" x="4913313" y="1944688"/>
          <p14:tracePt t="4851" x="4900613" y="1944688"/>
          <p14:tracePt t="4854" x="4887913" y="1944688"/>
          <p14:tracePt t="4858" x="4843463" y="1938338"/>
          <p14:tracePt t="4860" x="4824413" y="1938338"/>
          <p14:tracePt t="4862" x="4805363" y="1931988"/>
          <p14:tracePt t="4867" x="4759325" y="1924050"/>
          <p14:tracePt t="4868" x="4752975" y="1924050"/>
          <p14:tracePt t="4869" x="4740275" y="1924050"/>
          <p14:tracePt t="4871" x="4733925" y="1924050"/>
          <p14:tracePt t="4874" x="4683125" y="1911350"/>
          <p14:tracePt t="4877" x="4645025" y="1911350"/>
          <p14:tracePt t="4882" x="4594225" y="1905000"/>
          <p14:tracePt t="4884" x="4575175" y="1905000"/>
          <p14:tracePt t="4885" x="4562475" y="1905000"/>
          <p14:tracePt t="4887" x="4530725" y="1905000"/>
          <p14:tracePt t="4894" x="4448175" y="1898650"/>
          <p14:tracePt t="4897" x="4429125" y="1898650"/>
          <p14:tracePt t="4900" x="4391025" y="1898650"/>
          <p14:tracePt t="4902" x="4371975" y="1898650"/>
          <p14:tracePt t="4903" x="4365625" y="1898650"/>
          <p14:tracePt t="4905" x="4352925" y="1898650"/>
          <p14:tracePt t="4909" x="4300538" y="1898650"/>
          <p14:tracePt t="4911" x="4287838" y="1898650"/>
          <p14:tracePt t="4916" x="4268788" y="1898650"/>
          <p14:tracePt t="4918" x="4249738" y="1898650"/>
          <p14:tracePt t="4920" x="4243388" y="1898650"/>
          <p14:tracePt t="4926" x="4217988" y="1898650"/>
          <p14:tracePt t="4930" x="4211638" y="1898650"/>
          <p14:tracePt t="4935" x="4205288" y="1898650"/>
          <p14:tracePt t="4963" x="4198938" y="1898650"/>
          <p14:tracePt t="4975" x="4192588" y="1898650"/>
          <p14:tracePt t="4983" x="4173538" y="1917700"/>
          <p14:tracePt t="4990" x="4167188" y="1917700"/>
          <p14:tracePt t="4999" x="4141788" y="1931988"/>
          <p14:tracePt t="5005" x="4129088" y="1944688"/>
          <p14:tracePt t="5018" x="4097338" y="1957388"/>
          <p14:tracePt t="5030" x="4078288" y="1970088"/>
          <p14:tracePt t="5038" x="4071938" y="1976438"/>
          <p14:tracePt t="5045" x="4059238" y="1982788"/>
          <p14:tracePt t="5049" x="4059238" y="1989138"/>
          <p14:tracePt t="5059" x="4059238" y="1995488"/>
          <p14:tracePt t="5061" x="4059238" y="2001838"/>
          <p14:tracePt t="5063" x="4052888" y="2001838"/>
          <p14:tracePt t="5069" x="4052888" y="2008188"/>
          <p14:tracePt t="5075" x="4052888" y="2014538"/>
          <p14:tracePt t="5083" x="4052888" y="2020888"/>
          <p14:tracePt t="5087" x="4052888" y="2027238"/>
          <p14:tracePt t="5101" x="4052888" y="2033588"/>
          <p14:tracePt t="5173" x="4059238" y="2033588"/>
          <p14:tracePt t="5178" x="4059238" y="2039938"/>
          <p14:tracePt t="5215" x="4065588" y="2039938"/>
          <p14:tracePt t="5237" x="4071938" y="2039938"/>
          <p14:tracePt t="5241" x="4071938" y="2046288"/>
          <p14:tracePt t="5250" x="4078288" y="2046288"/>
          <p14:tracePt t="5258" x="4084638" y="2052638"/>
          <p14:tracePt t="5265" x="4090988" y="2052638"/>
          <p14:tracePt t="5275" x="4097338" y="2052638"/>
          <p14:tracePt t="5280" x="4103688" y="2058988"/>
          <p14:tracePt t="5286" x="4110038" y="2058988"/>
          <p14:tracePt t="5300" x="4116388" y="2058988"/>
          <p14:tracePt t="5332" x="4122738" y="2058988"/>
          <p14:tracePt t="5344" x="4129088" y="2058988"/>
          <p14:tracePt t="5351" x="4135438" y="2058988"/>
          <p14:tracePt t="5358" x="4148138" y="2058988"/>
          <p14:tracePt t="5363" x="4154488" y="2058988"/>
          <p14:tracePt t="5367" x="4167188" y="2065338"/>
          <p14:tracePt t="5369" x="4173538" y="2065338"/>
          <p14:tracePt t="5376" x="4186238" y="2065338"/>
          <p14:tracePt t="5379" x="4192588" y="2065338"/>
          <p14:tracePt t="5383" x="4198938" y="2065338"/>
          <p14:tracePt t="5387" x="4205288" y="2065338"/>
          <p14:tracePt t="5392" x="4205288" y="2071688"/>
          <p14:tracePt t="5394" x="4211638" y="2071688"/>
          <p14:tracePt t="5475" x="4217988" y="2071688"/>
          <p14:tracePt t="5486" x="4224338" y="2071688"/>
          <p14:tracePt t="5500" x="4230688" y="2071688"/>
          <p14:tracePt t="5513" x="4237038" y="2071688"/>
          <p14:tracePt t="5526" x="4243388" y="2071688"/>
          <p14:tracePt t="5537" x="4249738" y="2071688"/>
          <p14:tracePt t="5545" x="4256088" y="2071688"/>
          <p14:tracePt t="5549" x="4262438" y="2071688"/>
          <p14:tracePt t="5554" x="4268788" y="2071688"/>
          <p14:tracePt t="5561" x="4275138" y="2071688"/>
          <p14:tracePt t="5563" x="4281488" y="2071688"/>
          <p14:tracePt t="5568" x="4287838" y="2071688"/>
          <p14:tracePt t="5571" x="4294188" y="2071688"/>
          <p14:tracePt t="5580" x="4306888" y="2071688"/>
          <p14:tracePt t="5587" x="4313238" y="2071688"/>
          <p14:tracePt t="5594" x="4319588" y="2071688"/>
          <p14:tracePt t="5597" x="4319588" y="2078038"/>
          <p14:tracePt t="5602" x="4325938" y="2078038"/>
          <p14:tracePt t="5612" x="4338638" y="2078038"/>
          <p14:tracePt t="5617" x="4346575" y="2078038"/>
          <p14:tracePt t="5622" x="4352925" y="2078038"/>
          <p14:tracePt t="5629" x="4371975" y="2084388"/>
          <p14:tracePt t="5632" x="4378325" y="2084388"/>
          <p14:tracePt t="5638" x="4384675" y="2084388"/>
          <p14:tracePt t="5641" x="4391025" y="2084388"/>
          <p14:tracePt t="5647" x="4410075" y="2090738"/>
          <p14:tracePt t="5652" x="4422775" y="2090738"/>
          <p14:tracePt t="5657" x="4429125" y="2090738"/>
          <p14:tracePt t="5664" x="4467225" y="2097088"/>
          <p14:tracePt t="5669" x="4479925" y="2103438"/>
          <p14:tracePt t="5679" x="4498975" y="2103438"/>
          <p14:tracePt t="5683" x="4511675" y="2103438"/>
          <p14:tracePt t="5688" x="4518025" y="2103438"/>
          <p14:tracePt t="5693" x="4530725" y="2109788"/>
          <p14:tracePt t="5699" x="4537075" y="2109788"/>
          <p14:tracePt t="5702" x="4543425" y="2109788"/>
          <p14:tracePt t="5707" x="4549775" y="2109788"/>
          <p14:tracePt t="5708" x="4556125" y="2109788"/>
          <p14:tracePt t="5715" x="4562475" y="2109788"/>
          <p14:tracePt t="5716" x="4568825" y="2109788"/>
          <p14:tracePt t="5721" x="4575175" y="2109788"/>
          <p14:tracePt t="5725" x="4581525" y="2109788"/>
          <p14:tracePt t="5727" x="4587875" y="2109788"/>
          <p14:tracePt t="5733" x="4594225" y="2109788"/>
          <p14:tracePt t="5735" x="4600575" y="2109788"/>
          <p14:tracePt t="5742" x="4613275" y="2109788"/>
          <p14:tracePt t="5748" x="4619625" y="2109788"/>
          <p14:tracePt t="5751" x="4632325" y="2109788"/>
          <p14:tracePt t="5753" x="4638675" y="2109788"/>
          <p14:tracePt t="5755" x="4645025" y="2109788"/>
          <p14:tracePt t="5759" x="4657725" y="2109788"/>
          <p14:tracePt t="5761" x="4664075" y="2109788"/>
          <p14:tracePt t="5765" x="4670425" y="2109788"/>
          <p14:tracePt t="5767" x="4683125" y="2109788"/>
          <p14:tracePt t="5769" x="4689475" y="2109788"/>
          <p14:tracePt t="5771" x="4695825" y="2109788"/>
          <p14:tracePt t="5776" x="4708525" y="2109788"/>
          <p14:tracePt t="5778" x="4714875" y="2109788"/>
          <p14:tracePt t="5782" x="4727575" y="2109788"/>
          <p14:tracePt t="5784" x="4740275" y="2109788"/>
          <p14:tracePt t="5787" x="4746625" y="2109788"/>
          <p14:tracePt t="5791" x="4752975" y="2109788"/>
          <p14:tracePt t="5792" x="4759325" y="2109788"/>
          <p14:tracePt t="5795" x="4765675" y="2109788"/>
          <p14:tracePt t="5800" x="4772025" y="2109788"/>
          <p14:tracePt t="5803" x="4778375" y="2109788"/>
          <p14:tracePt t="5812" x="4784725" y="2109788"/>
          <p14:tracePt t="5817" x="4784725" y="2116138"/>
          <p14:tracePt t="5822" x="4791075" y="2116138"/>
          <p14:tracePt t="5829" x="4797425" y="2116138"/>
          <p14:tracePt t="5837" x="4797425" y="2122488"/>
          <p14:tracePt t="5845" x="4805363" y="2122488"/>
          <p14:tracePt t="5848" x="4811713" y="2128838"/>
          <p14:tracePt t="5861" x="4818063" y="2135188"/>
          <p14:tracePt t="5868" x="4824413" y="2135188"/>
          <p14:tracePt t="5872" x="4824413" y="2141538"/>
          <p14:tracePt t="5879" x="4830763" y="2147888"/>
          <p14:tracePt t="5883" x="4837113" y="2147888"/>
          <p14:tracePt t="5888" x="4837113" y="2154238"/>
          <p14:tracePt t="5896" x="4843463" y="2160588"/>
          <p14:tracePt t="5911" x="4849813" y="2166938"/>
          <p14:tracePt t="5916" x="4856163" y="2185988"/>
          <p14:tracePt t="5931" x="4856163" y="2205038"/>
          <p14:tracePt t="5935" x="4862513" y="2211388"/>
          <p14:tracePt t="5938" x="4862513" y="2217738"/>
          <p14:tracePt t="5950" x="4862513" y="2236788"/>
          <p14:tracePt t="5960" x="4862513" y="2243138"/>
          <p14:tracePt t="5973" x="4862513" y="2268538"/>
          <p14:tracePt t="5988" x="4862513" y="2287588"/>
          <p14:tracePt t="6002" x="4856163" y="2293938"/>
          <p14:tracePt t="6016" x="4856163" y="2300288"/>
          <p14:tracePt t="6030" x="4849813" y="2306638"/>
          <p14:tracePt t="6033" x="4849813" y="2312988"/>
          <p14:tracePt t="6037" x="4843463" y="2312988"/>
          <p14:tracePt t="6043" x="4837113" y="2319338"/>
          <p14:tracePt t="6047" x="4830763" y="2325688"/>
          <p14:tracePt t="6053" x="4824413" y="2332038"/>
          <p14:tracePt t="6060" x="4818063" y="2338388"/>
          <p14:tracePt t="6061" x="4811713" y="2344738"/>
          <p14:tracePt t="6067" x="4805363" y="2351088"/>
          <p14:tracePt t="6071" x="4805363" y="2359025"/>
          <p14:tracePt t="6077" x="4797425" y="2365375"/>
          <p14:tracePt t="6084" x="4784725" y="2378075"/>
          <p14:tracePt t="6087" x="4784725" y="2384425"/>
          <p14:tracePt t="6093" x="4778375" y="2390775"/>
          <p14:tracePt t="6098" x="4772025" y="2397125"/>
          <p14:tracePt t="6103" x="4765675" y="2403475"/>
          <p14:tracePt t="6109" x="4759325" y="2409825"/>
          <p14:tracePt t="6114" x="4752975" y="2416175"/>
          <p14:tracePt t="6118" x="4746625" y="2422525"/>
          <p14:tracePt t="6126" x="4733925" y="2428875"/>
          <p14:tracePt t="6131" x="4727575" y="2435225"/>
          <p14:tracePt t="6135" x="4714875" y="2441575"/>
          <p14:tracePt t="6144" x="4695825" y="2447925"/>
          <p14:tracePt t="6147" x="4689475" y="2454275"/>
          <p14:tracePt t="6151" x="4683125" y="2454275"/>
          <p14:tracePt t="6154" x="4676775" y="2454275"/>
          <p14:tracePt t="6158" x="4670425" y="2460625"/>
          <p14:tracePt t="6162" x="4664075" y="2466975"/>
          <p14:tracePt t="6168" x="4657725" y="2466975"/>
          <p14:tracePt t="6178" x="4651375" y="2466975"/>
          <p14:tracePt t="6181" x="4651375" y="2473325"/>
          <p14:tracePt t="6196" x="4645025" y="2473325"/>
          <p14:tracePt t="6228" x="4638675" y="2473325"/>
          <p14:tracePt t="6239" x="4632325" y="2473325"/>
          <p14:tracePt t="6249" x="4625975" y="2473325"/>
          <p14:tracePt t="6255" x="4619625" y="2473325"/>
          <p14:tracePt t="6263" x="4613275" y="2473325"/>
          <p14:tracePt t="6270" x="4606925" y="2473325"/>
          <p14:tracePt t="6279" x="4600575" y="2473325"/>
          <p14:tracePt t="6296" x="4594225" y="2479675"/>
          <p14:tracePt t="6312" x="4587875" y="2479675"/>
          <p14:tracePt t="6322" x="4581525" y="2479675"/>
          <p14:tracePt t="6331" x="4575175" y="2479675"/>
          <p14:tracePt t="6347" x="4568825" y="2479675"/>
          <p14:tracePt t="6361" x="4562475" y="2479675"/>
          <p14:tracePt t="6959" x="4568825" y="2479675"/>
          <p14:tracePt t="6973" x="4575175" y="2479675"/>
          <p14:tracePt t="6988" x="4581525" y="2479675"/>
          <p14:tracePt t="7002" x="4587875" y="2479675"/>
          <p14:tracePt t="7013" x="4594225" y="2473325"/>
          <p14:tracePt t="7023" x="4600575" y="2473325"/>
          <p14:tracePt t="7029" x="4606925" y="2473325"/>
          <p14:tracePt t="7033" x="4613275" y="2473325"/>
          <p14:tracePt t="7047" x="4632325" y="2466975"/>
          <p14:tracePt t="7051" x="4638675" y="2466975"/>
          <p14:tracePt t="7056" x="4638675" y="2460625"/>
          <p14:tracePt t="7066" x="4664075" y="2460625"/>
          <p14:tracePt t="7072" x="4670425" y="2460625"/>
          <p14:tracePt t="7078" x="4689475" y="2454275"/>
          <p14:tracePt t="7082" x="4702175" y="2454275"/>
          <p14:tracePt t="7086" x="4708525" y="2454275"/>
          <p14:tracePt t="7093" x="4733925" y="2454275"/>
          <p14:tracePt t="7095" x="4740275" y="2454275"/>
          <p14:tracePt t="7097" x="4746625" y="2454275"/>
          <p14:tracePt t="7101" x="4759325" y="2447925"/>
          <p14:tracePt t="7103" x="4765675" y="2447925"/>
          <p14:tracePt t="7109" x="4784725" y="2447925"/>
          <p14:tracePt t="7111" x="4797425" y="2447925"/>
          <p14:tracePt t="7115" x="4805363" y="2447925"/>
          <p14:tracePt t="7117" x="4818063" y="2441575"/>
          <p14:tracePt t="7119" x="4830763" y="2441575"/>
          <p14:tracePt t="7125" x="4849813" y="2441575"/>
          <p14:tracePt t="7128" x="4862513" y="2441575"/>
          <p14:tracePt t="7131" x="4875213" y="2435225"/>
          <p14:tracePt t="7134" x="4894263" y="2435225"/>
          <p14:tracePt t="7136" x="4906963" y="2435225"/>
          <p14:tracePt t="7138" x="4913313" y="2435225"/>
          <p14:tracePt t="7142" x="4932363" y="2435225"/>
          <p14:tracePt t="7144" x="4938713" y="2428875"/>
          <p14:tracePt t="7148" x="4951413" y="2428875"/>
          <p14:tracePt t="7151" x="4970463" y="2428875"/>
          <p14:tracePt t="7153" x="4976813" y="2428875"/>
          <p14:tracePt t="7158" x="4989513" y="2428875"/>
          <p14:tracePt t="7161" x="4995863" y="2428875"/>
          <p14:tracePt t="7166" x="5002213" y="2428875"/>
          <p14:tracePt t="7175" x="5008563" y="2428875"/>
          <p14:tracePt t="7186" x="5014913" y="2428875"/>
          <p14:tracePt t="7204" x="5021263" y="2428875"/>
          <p14:tracePt t="7217" x="5027613" y="2428875"/>
          <p14:tracePt t="7225" x="5033963" y="2428875"/>
          <p14:tracePt t="7228" x="5033963" y="2435225"/>
          <p14:tracePt t="7235" x="5040313" y="2441575"/>
          <p14:tracePt t="7242" x="5046663" y="2447925"/>
          <p14:tracePt t="7246" x="5046663" y="2454275"/>
          <p14:tracePt t="7250" x="5053013" y="2460625"/>
          <p14:tracePt t="7252" x="5059363" y="2460625"/>
          <p14:tracePt t="7254" x="5059363" y="2466975"/>
          <p14:tracePt t="7260" x="5065713" y="2479675"/>
          <p14:tracePt t="7262" x="5072063" y="2486025"/>
          <p14:tracePt t="7267" x="5072063" y="2492375"/>
          <p14:tracePt t="7268" x="5078413" y="2498725"/>
          <p14:tracePt t="7271" x="5078413" y="2505075"/>
          <p14:tracePt t="7275" x="5084763" y="2511425"/>
          <p14:tracePt t="7277" x="5084763" y="2517775"/>
          <p14:tracePt t="7283" x="5091113" y="2530475"/>
          <p14:tracePt t="7284" x="5091113" y="2536825"/>
          <p14:tracePt t="7285" x="5091113" y="2543175"/>
          <p14:tracePt t="7291" x="5097463" y="2555875"/>
          <p14:tracePt t="7293" x="5097463" y="2562225"/>
          <p14:tracePt t="7300" x="5103813" y="2574925"/>
          <p14:tracePt t="7308" x="5103813" y="2587625"/>
          <p14:tracePt t="7311" x="5110163" y="2593975"/>
          <p14:tracePt t="7316" x="5110163" y="2600325"/>
          <p14:tracePt t="7319" x="5110163" y="2606675"/>
          <p14:tracePt t="7332" x="5110163" y="2613025"/>
          <p14:tracePt t="7340" x="5110163" y="2619375"/>
          <p14:tracePt t="7352" x="5110163" y="2625725"/>
          <p14:tracePt t="7363" x="5110163" y="2638425"/>
          <p14:tracePt t="7365" x="5110163" y="2644775"/>
          <p14:tracePt t="7369" x="5103813" y="2651125"/>
          <p14:tracePt t="7380" x="5084763" y="2676525"/>
          <p14:tracePt t="7386" x="5078413" y="2689225"/>
          <p14:tracePt t="7396" x="5059363" y="2714625"/>
          <p14:tracePt t="7404" x="5046663" y="2727325"/>
          <p14:tracePt t="7413" x="5033963" y="2746375"/>
          <p14:tracePt t="7420" x="5027613" y="2759075"/>
          <p14:tracePt t="7428" x="5014913" y="2765425"/>
          <p14:tracePt t="7436" x="5002213" y="2778125"/>
          <p14:tracePt t="7446" x="4983163" y="2792413"/>
          <p14:tracePt t="7449" x="4976813" y="2798763"/>
          <p14:tracePt t="7469" x="4938713" y="2824163"/>
          <p14:tracePt t="7478" x="4932363" y="2830513"/>
          <p14:tracePt t="7486" x="4887913" y="2855913"/>
          <p14:tracePt t="7490" x="4881563" y="2855913"/>
          <p14:tracePt t="7506" x="4818063" y="2881313"/>
          <p14:tracePt t="7510" x="4791075" y="2894013"/>
          <p14:tracePt t="7514" x="4778375" y="2900363"/>
          <p14:tracePt t="7517" x="4765675" y="2900363"/>
          <p14:tracePt t="7520" x="4759325" y="2906713"/>
          <p14:tracePt t="7526" x="4733925" y="2913063"/>
          <p14:tracePt t="7533" x="4721225" y="2913063"/>
          <p14:tracePt t="7535" x="4708525" y="2919413"/>
          <p14:tracePt t="7541" x="4689475" y="2925763"/>
          <p14:tracePt t="7544" x="4683125" y="2925763"/>
          <p14:tracePt t="7549" x="4670425" y="2925763"/>
          <p14:tracePt t="7551" x="4657725" y="2932113"/>
          <p14:tracePt t="7559" x="4645025" y="2938463"/>
          <p14:tracePt t="7561" x="4632325" y="2938463"/>
          <p14:tracePt t="7567" x="4619625" y="2938463"/>
          <p14:tracePt t="7569" x="4613275" y="2938463"/>
          <p14:tracePt t="7574" x="4606925" y="2944813"/>
          <p14:tracePt t="7575" x="4600575" y="2944813"/>
          <p14:tracePt t="7578" x="4594225" y="2944813"/>
          <p14:tracePt t="7583" x="4587875" y="2944813"/>
          <p14:tracePt t="7585" x="4581525" y="2944813"/>
          <p14:tracePt t="7590" x="4575175" y="2944813"/>
          <p14:tracePt t="7592" x="4568825" y="2944813"/>
          <p14:tracePt t="7599" x="4562475" y="2944813"/>
          <p14:tracePt t="7601" x="4556125" y="2944813"/>
          <p14:tracePt t="7609" x="4549775" y="2944813"/>
          <p14:tracePt t="7611" x="4543425" y="2944813"/>
          <p14:tracePt t="7618" x="4537075" y="2944813"/>
          <p14:tracePt t="7624" x="4530725" y="2944813"/>
          <p14:tracePt t="7630" x="4524375" y="2944813"/>
          <p14:tracePt t="7634" x="4518025" y="2944813"/>
          <p14:tracePt t="7642" x="4505325" y="2944813"/>
          <p14:tracePt t="7645" x="4498975" y="2944813"/>
          <p14:tracePt t="7649" x="4492625" y="2944813"/>
          <p14:tracePt t="7652" x="4486275" y="2944813"/>
          <p14:tracePt t="7658" x="4473575" y="2938463"/>
          <p14:tracePt t="7663" x="4460875" y="2932113"/>
          <p14:tracePt t="7666" x="4448175" y="2932113"/>
          <p14:tracePt t="7668" x="4441825" y="2932113"/>
          <p14:tracePt t="7671" x="4429125" y="2925763"/>
          <p14:tracePt t="7675" x="4416425" y="2919413"/>
          <p14:tracePt t="7678" x="4410075" y="2919413"/>
          <p14:tracePt t="7682" x="4397375" y="2919413"/>
          <p14:tracePt t="7685" x="4384675" y="2913063"/>
          <p14:tracePt t="7692" x="4371975" y="2906713"/>
          <p14:tracePt t="7699" x="4365625" y="2906713"/>
          <p14:tracePt t="7702" x="4352925" y="2900363"/>
          <p14:tracePt t="7710" x="4346575" y="2900363"/>
          <p14:tracePt t="7725" x="4338638" y="2900363"/>
          <p14:tracePt t="7726" x="4338638" y="2894013"/>
          <p14:tracePt t="8187" x="4346575" y="2894013"/>
          <p14:tracePt t="8200" x="4352925" y="2894013"/>
          <p14:tracePt t="8213" x="4359275" y="2900363"/>
          <p14:tracePt t="8228" x="4365625" y="2900363"/>
          <p14:tracePt t="8238" x="4371975" y="2906713"/>
          <p14:tracePt t="8245" x="4378325" y="2906713"/>
          <p14:tracePt t="8253" x="4391025" y="2906713"/>
          <p14:tracePt t="8263" x="4403725" y="2906713"/>
          <p14:tracePt t="8271" x="4410075" y="2906713"/>
          <p14:tracePt t="8279" x="4429125" y="2906713"/>
          <p14:tracePt t="8285" x="4435475" y="2906713"/>
          <p14:tracePt t="8289" x="4441825" y="2906713"/>
          <p14:tracePt t="8299" x="4460875" y="2906713"/>
          <p14:tracePt t="8305" x="4473575" y="2906713"/>
          <p14:tracePt t="8314" x="4505325" y="2906713"/>
          <p14:tracePt t="8319" x="4518025" y="2906713"/>
          <p14:tracePt t="8323" x="4524375" y="2906713"/>
          <p14:tracePt t="8331" x="4562475" y="2906713"/>
          <p14:tracePt t="8337" x="4575175" y="2906713"/>
          <p14:tracePt t="8348" x="4606925" y="2913063"/>
          <p14:tracePt t="8354" x="4613275" y="2913063"/>
          <p14:tracePt t="8365" x="4638675" y="2919413"/>
          <p14:tracePt t="8372" x="4645025" y="2919413"/>
          <p14:tracePt t="8383" x="4670425" y="2925763"/>
          <p14:tracePt t="8394" x="4683125" y="2925763"/>
          <p14:tracePt t="8397" x="4689475" y="2925763"/>
          <p14:tracePt t="8402" x="4695825" y="2925763"/>
          <p14:tracePt t="8408" x="4702175" y="2925763"/>
          <p14:tracePt t="8409" x="4708525" y="2925763"/>
          <p14:tracePt t="8413" x="4714875" y="2925763"/>
          <p14:tracePt t="8418" x="4721225" y="2925763"/>
          <p14:tracePt t="8424" x="4727575" y="2925763"/>
          <p14:tracePt t="8425" x="4727575" y="2932113"/>
          <p14:tracePt t="8427" x="4733925" y="2932113"/>
          <p14:tracePt t="8432" x="4740275" y="2932113"/>
          <p14:tracePt t="8435" x="4746625" y="2932113"/>
          <p14:tracePt t="8443" x="4752975" y="2932113"/>
          <p14:tracePt t="8446" x="4759325" y="2932113"/>
          <p14:tracePt t="8450" x="4765675" y="2938463"/>
          <p14:tracePt t="8455" x="4772025" y="2938463"/>
          <p14:tracePt t="8460" x="4778375" y="2944813"/>
          <p14:tracePt t="8467" x="4791075" y="2944813"/>
          <p14:tracePt t="8469" x="4791075" y="2951163"/>
          <p14:tracePt t="8475" x="4805363" y="2957513"/>
          <p14:tracePt t="8481" x="4811713" y="2957513"/>
          <p14:tracePt t="8484" x="4818063" y="2963863"/>
          <p14:tracePt t="8486" x="4824413" y="2963863"/>
          <p14:tracePt t="8492" x="4830763" y="2970213"/>
          <p14:tracePt t="8494" x="4837113" y="2970213"/>
          <p14:tracePt t="8497" x="4837113" y="2976563"/>
          <p14:tracePt t="8500" x="4843463" y="2976563"/>
          <p14:tracePt t="8503" x="4849813" y="2982913"/>
          <p14:tracePt t="8509" x="4856163" y="2989263"/>
          <p14:tracePt t="8512" x="4862513" y="2989263"/>
          <p14:tracePt t="8516" x="4868863" y="2995613"/>
          <p14:tracePt t="8520" x="4875213" y="2995613"/>
          <p14:tracePt t="8524" x="4875213" y="3001963"/>
          <p14:tracePt t="8526" x="4881563" y="3008313"/>
          <p14:tracePt t="8533" x="4887913" y="3014663"/>
          <p14:tracePt t="8536" x="4894263" y="3021013"/>
          <p14:tracePt t="8541" x="4900613" y="3027363"/>
          <p14:tracePt t="8545" x="4900613" y="3033713"/>
          <p14:tracePt t="8550" x="4906963" y="3040063"/>
          <p14:tracePt t="8552" x="4906963" y="3046413"/>
          <p14:tracePt t="8554" x="4913313" y="3046413"/>
          <p14:tracePt t="8558" x="4913313" y="3052763"/>
          <p14:tracePt t="8561" x="4919663" y="3059113"/>
          <p14:tracePt t="8564" x="4919663" y="3065463"/>
          <p14:tracePt t="8568" x="4926013" y="3071813"/>
          <p14:tracePt t="8576" x="4926013" y="3078163"/>
          <p14:tracePt t="8577" x="4926013" y="3084513"/>
          <p14:tracePt t="8583" x="4932363" y="3090863"/>
          <p14:tracePt t="8588" x="4932363" y="3097213"/>
          <p14:tracePt t="8596" x="4932363" y="3103563"/>
          <p14:tracePt t="8603" x="4932363" y="3109913"/>
          <p14:tracePt t="8627" x="4932363" y="3116263"/>
          <p14:tracePt t="8633" x="4932363" y="3122613"/>
          <p14:tracePt t="8643" x="4932363" y="3128963"/>
          <p14:tracePt t="8645" x="4932363" y="3135313"/>
          <p14:tracePt t="8651" x="4932363" y="3141663"/>
          <p14:tracePt t="8657" x="4932363" y="3148013"/>
          <p14:tracePt t="8660" x="4932363" y="3154363"/>
          <p14:tracePt t="8666" x="4932363" y="3160713"/>
          <p14:tracePt t="8671" x="4926013" y="3167063"/>
          <p14:tracePt t="8678" x="4919663" y="3173413"/>
          <p14:tracePt t="8682" x="4919663" y="3179763"/>
          <p14:tracePt t="8686" x="4913313" y="3179763"/>
          <p14:tracePt t="8692" x="4913313" y="3186113"/>
          <p14:tracePt t="8693" x="4906963" y="3186113"/>
          <p14:tracePt t="8694" x="4906963" y="3192463"/>
          <p14:tracePt t="8700" x="4900613" y="3192463"/>
          <p14:tracePt t="8702" x="4900613" y="3198813"/>
          <p14:tracePt t="8708" x="4894263" y="3198813"/>
          <p14:tracePt t="8709" x="4887913" y="3205163"/>
          <p14:tracePt t="8716" x="4881563" y="3211513"/>
          <p14:tracePt t="8719" x="4875213" y="3211513"/>
          <p14:tracePt t="8725" x="4868863" y="3219450"/>
          <p14:tracePt t="8726" x="4862513" y="3219450"/>
          <p14:tracePt t="8733" x="4862513" y="3225800"/>
          <p14:tracePt t="8734" x="4856163" y="3225800"/>
          <p14:tracePt t="8736" x="4849813" y="3225800"/>
          <p14:tracePt t="8741" x="4843463" y="3232150"/>
          <p14:tracePt t="8748" x="4837113" y="3238500"/>
          <p14:tracePt t="8751" x="4830763" y="3238500"/>
          <p14:tracePt t="8753" x="4824413" y="3238500"/>
          <p14:tracePt t="8758" x="4818063" y="3244850"/>
          <p14:tracePt t="8762" x="4811713" y="3251200"/>
          <p14:tracePt t="8767" x="4805363" y="3251200"/>
          <p14:tracePt t="8768" x="4805363" y="3257550"/>
          <p14:tracePt t="8770" x="4797425" y="3257550"/>
          <p14:tracePt t="8774" x="4791075" y="3257550"/>
          <p14:tracePt t="8777" x="4784725" y="3263900"/>
          <p14:tracePt t="8783" x="4778375" y="3270250"/>
          <p14:tracePt t="8784" x="4772025" y="3270250"/>
          <p14:tracePt t="8793" x="4759325" y="3276600"/>
          <p14:tracePt t="8796" x="4752975" y="3276600"/>
          <p14:tracePt t="8800" x="4733925" y="3282950"/>
          <p14:tracePt t="8802" x="4727575" y="3289300"/>
          <p14:tracePt t="8808" x="4708525" y="3295650"/>
          <p14:tracePt t="8815" x="4689475" y="3302000"/>
          <p14:tracePt t="8818" x="4676775" y="3302000"/>
          <p14:tracePt t="8821" x="4670425" y="3308350"/>
          <p14:tracePt t="8826" x="4651375" y="3308350"/>
          <p14:tracePt t="8829" x="4645025" y="3314700"/>
          <p14:tracePt t="8834" x="4632325" y="3314700"/>
          <p14:tracePt t="8835" x="4625975" y="3314700"/>
          <p14:tracePt t="8838" x="4619625" y="3321050"/>
          <p14:tracePt t="8841" x="4606925" y="3321050"/>
          <p14:tracePt t="8845" x="4600575" y="3321050"/>
          <p14:tracePt t="8851" x="4587875" y="3327400"/>
          <p14:tracePt t="8859" x="4581525" y="3327400"/>
          <p14:tracePt t="8911" x="4575175" y="3327400"/>
          <p14:tracePt t="8920" x="4568825" y="3327400"/>
          <p14:tracePt t="8929" x="4556125" y="3327400"/>
          <p14:tracePt t="8931" x="4549775" y="3333750"/>
          <p14:tracePt t="8935" x="4543425" y="3333750"/>
          <p14:tracePt t="8941" x="4537075" y="3333750"/>
          <p14:tracePt t="8950" x="4511675" y="3340100"/>
          <p14:tracePt t="8958" x="4505325" y="3340100"/>
          <p14:tracePt t="8971" x="4486275" y="3346450"/>
          <p14:tracePt t="8978" x="4479925" y="3346450"/>
          <p14:tracePt t="9333" x="4486275" y="3346450"/>
          <p14:tracePt t="9345" x="4492625" y="3346450"/>
          <p14:tracePt t="9355" x="4498975" y="3346450"/>
          <p14:tracePt t="9484" x="4505325" y="3346450"/>
          <p14:tracePt t="9508" x="4511675" y="3346450"/>
          <p14:tracePt t="9516" x="4518025" y="3346450"/>
          <p14:tracePt t="9521" x="4518025" y="3340100"/>
          <p14:tracePt t="9528" x="4524375" y="3340100"/>
          <p14:tracePt t="9533" x="4530725" y="3340100"/>
          <p14:tracePt t="9544" x="4537075" y="3333750"/>
          <p14:tracePt t="9565" x="4543425" y="3333750"/>
          <p14:tracePt t="9627" x="4549775" y="3333750"/>
          <p14:tracePt t="9643" x="4556125" y="3333750"/>
          <p14:tracePt t="9653" x="4562475" y="3333750"/>
          <p14:tracePt t="9692" x="4568825" y="3333750"/>
          <p14:tracePt t="9710" x="4575175" y="3333750"/>
          <p14:tracePt t="9719" x="4581525" y="3333750"/>
          <p14:tracePt t="9728" x="4594225" y="3327400"/>
          <p14:tracePt t="9734" x="4600575" y="3327400"/>
          <p14:tracePt t="9738" x="4606925" y="3327400"/>
          <p14:tracePt t="9745" x="4619625" y="3327400"/>
          <p14:tracePt t="9750" x="4625975" y="3327400"/>
          <p14:tracePt t="9754" x="4632325" y="3327400"/>
          <p14:tracePt t="9762" x="4645025" y="3327400"/>
          <p14:tracePt t="9766" x="4651375" y="3327400"/>
          <p14:tracePt t="9771" x="4657725" y="3327400"/>
          <p14:tracePt t="9779" x="4670425" y="3327400"/>
          <p14:tracePt t="9789" x="4676775" y="3327400"/>
          <p14:tracePt t="9796" x="4683125" y="3327400"/>
          <p14:tracePt t="9812" x="4689475" y="3327400"/>
          <p14:tracePt t="9827" x="4695825" y="3327400"/>
          <p14:tracePt t="9835" x="4702175" y="3327400"/>
          <p14:tracePt t="9844" x="4708525" y="3327400"/>
          <p14:tracePt t="9850" x="4714875" y="3327400"/>
          <p14:tracePt t="9855" x="4721225" y="3327400"/>
          <p14:tracePt t="9863" x="4733925" y="3333750"/>
          <p14:tracePt t="9870" x="4746625" y="3340100"/>
          <p14:tracePt t="9878" x="4759325" y="3340100"/>
          <p14:tracePt t="9884" x="4772025" y="3340100"/>
          <p14:tracePt t="9897" x="4784725" y="3346450"/>
          <p14:tracePt t="9901" x="4791075" y="3346450"/>
          <p14:tracePt t="9906" x="4797425" y="3346450"/>
          <p14:tracePt t="9915" x="4811713" y="3346450"/>
          <p14:tracePt t="9921" x="4818063" y="3346450"/>
          <p14:tracePt t="9932" x="4837113" y="3359150"/>
          <p14:tracePt t="9941" x="4843463" y="3359150"/>
          <p14:tracePt t="9955" x="4868863" y="3371850"/>
          <p14:tracePt t="9963" x="4881563" y="3371850"/>
          <p14:tracePt t="9969" x="4887913" y="3378200"/>
          <p14:tracePt t="9982" x="4906963" y="3384550"/>
          <p14:tracePt t="9989" x="4913313" y="3390900"/>
          <p14:tracePt t="9994" x="4926013" y="3397250"/>
          <p14:tracePt t="10002" x="4938713" y="3403600"/>
          <p14:tracePt t="10008" x="4951413" y="3409950"/>
          <p14:tracePt t="10013" x="4957763" y="3416300"/>
          <p14:tracePt t="10017" x="4964113" y="3416300"/>
          <p14:tracePt t="10019" x="4970463" y="3422650"/>
          <p14:tracePt t="10025" x="4976813" y="3422650"/>
          <p14:tracePt t="10027" x="4976813" y="3429000"/>
          <p14:tracePt t="10031" x="4983163" y="3429000"/>
          <p14:tracePt t="10034" x="4983163" y="3435350"/>
          <p14:tracePt t="10035" x="4989513" y="3435350"/>
          <p14:tracePt t="10041" x="4995863" y="3435350"/>
          <p14:tracePt t="10044" x="4995863" y="3441700"/>
          <p14:tracePt t="10047" x="5002213" y="3441700"/>
          <p14:tracePt t="10051" x="5002213" y="3448050"/>
          <p14:tracePt t="10053" x="5008563" y="3448050"/>
          <p14:tracePt t="10063" x="5008563" y="3454400"/>
          <p14:tracePt t="10065" x="5014913" y="3454400"/>
          <p14:tracePt t="10070" x="5014913" y="3460750"/>
          <p14:tracePt t="10073" x="5021263" y="3460750"/>
          <p14:tracePt t="10087" x="5021263" y="3467100"/>
          <p14:tracePt t="10095" x="5027613" y="3473450"/>
          <p14:tracePt t="10111" x="5033963" y="3486150"/>
          <p14:tracePt t="10122" x="5040313" y="3492500"/>
          <p14:tracePt t="10128" x="5040313" y="3498850"/>
          <p14:tracePt t="10135" x="5046663" y="3505200"/>
          <p14:tracePt t="10146" x="5053013" y="3511550"/>
          <p14:tracePt t="10151" x="5053013" y="3517900"/>
          <p14:tracePt t="10166" x="5053013" y="3524250"/>
          <p14:tracePt t="10178" x="5059363" y="3524250"/>
          <p14:tracePt t="10181" x="5059363" y="3530600"/>
          <p14:tracePt t="10228" x="5059363" y="3536950"/>
          <p14:tracePt t="10244" x="5059363" y="3543300"/>
          <p14:tracePt t="10254" x="5059363" y="3549650"/>
          <p14:tracePt t="10263" x="5053013" y="3556000"/>
          <p14:tracePt t="10266" x="5053013" y="3562350"/>
          <p14:tracePt t="10271" x="5046663" y="3562350"/>
          <p14:tracePt t="10279" x="5040313" y="3575050"/>
          <p14:tracePt t="10285" x="5033963" y="3581400"/>
          <p14:tracePt t="10294" x="5021263" y="3587750"/>
          <p14:tracePt t="10301" x="5008563" y="3600450"/>
          <p14:tracePt t="10312" x="4995863" y="3606800"/>
          <p14:tracePt t="10319" x="4983163" y="3613150"/>
          <p14:tracePt t="10328" x="4970463" y="3619500"/>
          <p14:tracePt t="10335" x="4964113" y="3625850"/>
          <p14:tracePt t="10339" x="4957763" y="3625850"/>
          <p14:tracePt t="10346" x="4951413" y="3625850"/>
          <p14:tracePt t="10354" x="4945063" y="3632200"/>
          <p14:tracePt t="10364" x="4938713" y="3632200"/>
          <p14:tracePt t="10378" x="4932363" y="3632200"/>
          <p14:tracePt t="10380" x="4926013" y="3638550"/>
          <p14:tracePt t="10386" x="4919663" y="3638550"/>
          <p14:tracePt t="10395" x="4900613" y="3646488"/>
          <p14:tracePt t="10401" x="4894263" y="3652838"/>
          <p14:tracePt t="10406" x="4887913" y="3652838"/>
          <p14:tracePt t="10413" x="4862513" y="3659188"/>
          <p14:tracePt t="10420" x="4849813" y="3665538"/>
          <p14:tracePt t="10430" x="4830763" y="3678238"/>
          <p14:tracePt t="10437" x="4818063" y="3678238"/>
          <p14:tracePt t="10456" x="4784725" y="3690938"/>
          <p14:tracePt t="10471" x="4765675" y="3703638"/>
          <p14:tracePt t="10481" x="4746625" y="3709988"/>
          <p14:tracePt t="10485" x="4740275" y="3709988"/>
          <p14:tracePt t="10493" x="4721225" y="3716338"/>
          <p14:tracePt t="10497" x="4714875" y="3716338"/>
          <p14:tracePt t="10501" x="4708525" y="3722688"/>
          <p14:tracePt t="10502" x="4702175" y="3722688"/>
          <p14:tracePt t="10508" x="4689475" y="3722688"/>
          <p14:tracePt t="10511" x="4683125" y="3729038"/>
          <p14:tracePt t="10513" x="4676775" y="3729038"/>
          <p14:tracePt t="10516" x="4664075" y="3729038"/>
          <p14:tracePt t="10519" x="4657725" y="3729038"/>
          <p14:tracePt t="10524" x="4645025" y="3735388"/>
          <p14:tracePt t="10526" x="4638675" y="3735388"/>
          <p14:tracePt t="10530" x="4632325" y="3735388"/>
          <p14:tracePt t="10533" x="4625975" y="3735388"/>
          <p14:tracePt t="10534" x="4619625" y="3735388"/>
          <p14:tracePt t="10542" x="4606925" y="3741738"/>
          <p14:tracePt t="10546" x="4600575" y="3741738"/>
          <p14:tracePt t="10551" x="4594225" y="3741738"/>
          <p14:tracePt t="10562" x="4581525" y="3741738"/>
          <p14:tracePt t="10567" x="4575175" y="3741738"/>
          <p14:tracePt t="10577" x="4568825" y="3741738"/>
          <p14:tracePt t="10579" x="4562475" y="3741738"/>
          <p14:tracePt t="10588" x="4556125" y="3741738"/>
          <p14:tracePt t="10601" x="4549775" y="3741738"/>
          <p14:tracePt t="10617" x="4543425" y="3741738"/>
          <p14:tracePt t="10629" x="4537075" y="3741738"/>
          <p14:tracePt t="10632" x="4530725" y="3741738"/>
          <p14:tracePt t="10645" x="4524375" y="3741738"/>
          <p14:tracePt t="10652" x="4518025" y="3741738"/>
          <p14:tracePt t="10663" x="4511675" y="3741738"/>
          <p14:tracePt t="10680" x="4505325" y="3741738"/>
          <p14:tracePt t="10686" x="4498975" y="3741738"/>
          <p14:tracePt t="10702" x="4492625" y="3741738"/>
          <p14:tracePt t="10727" x="4486275" y="3741738"/>
          <p14:tracePt t="10736" x="4479925" y="3748088"/>
          <p14:tracePt t="11299" x="4486275" y="3748088"/>
          <p14:tracePt t="11316" x="4492625" y="3748088"/>
          <p14:tracePt t="11326" x="4498975" y="3748088"/>
          <p14:tracePt t="11335" x="4505325" y="3741738"/>
          <p14:tracePt t="11347" x="4511675" y="3741738"/>
          <p14:tracePt t="11376" x="4518025" y="3741738"/>
          <p14:tracePt t="11386" x="4524375" y="3741738"/>
          <p14:tracePt t="11390" x="4524375" y="3735388"/>
          <p14:tracePt t="11397" x="4543425" y="3735388"/>
          <p14:tracePt t="11401" x="4549775" y="3729038"/>
          <p14:tracePt t="11406" x="4556125" y="3729038"/>
          <p14:tracePt t="11416" x="4606925" y="3709988"/>
          <p14:tracePt t="11424" x="4619625" y="3709988"/>
          <p14:tracePt t="11428" x="4670425" y="3690938"/>
          <p14:tracePt t="11433" x="4695825" y="3678238"/>
          <p14:tracePt t="11440" x="4714875" y="3671888"/>
          <p14:tracePt t="11456" x="4791075" y="3646488"/>
          <p14:tracePt t="11466" x="4862513" y="3625850"/>
          <p14:tracePt t="11473" x="4887913" y="3619500"/>
          <p14:tracePt t="11482" x="4957763" y="3606800"/>
          <p14:tracePt t="11489" x="4983163" y="3600450"/>
          <p14:tracePt t="11493" x="5033963" y="3594100"/>
          <p14:tracePt t="11500" x="5091113" y="3581400"/>
          <p14:tracePt t="11505" x="5116513" y="3581400"/>
          <p14:tracePt t="11508" x="5160963" y="3575050"/>
          <p14:tracePt t="11512" x="5186363" y="3575050"/>
          <p14:tracePt t="11519" x="5237163" y="3562350"/>
          <p14:tracePt t="11522" x="5243513" y="3562350"/>
          <p14:tracePt t="11526" x="5295900" y="3556000"/>
          <p14:tracePt t="11529" x="5308600" y="3556000"/>
          <p14:tracePt t="11532" x="5334000" y="3556000"/>
          <p14:tracePt t="11535" x="5353050" y="3549650"/>
          <p14:tracePt t="11538" x="5359400" y="3549650"/>
          <p14:tracePt t="11542" x="5397500" y="3543300"/>
          <p14:tracePt t="11546" x="5422900" y="3543300"/>
          <p14:tracePt t="11548" x="5435600" y="3536950"/>
          <p14:tracePt t="11550" x="5448300" y="3536950"/>
          <p14:tracePt t="11552" x="5454650" y="3536950"/>
          <p14:tracePt t="11553" x="5461000" y="3536950"/>
          <p14:tracePt t="11557" x="5473700" y="3530600"/>
          <p14:tracePt t="11559" x="5480050" y="3530600"/>
          <p14:tracePt t="11562" x="5486400" y="3530600"/>
          <p14:tracePt t="11564" x="5492750" y="3530600"/>
          <p14:tracePt t="11567" x="5499100" y="3530600"/>
          <p14:tracePt t="11574" x="5505450" y="3530600"/>
          <p14:tracePt t="11577" x="5505450" y="3524250"/>
          <p14:tracePt t="11582" x="5511800" y="3524250"/>
          <p14:tracePt t="11611" x="5518150" y="3524250"/>
          <p14:tracePt t="11626" x="5524500" y="3524250"/>
          <p14:tracePt t="11628" x="5530850" y="3524250"/>
          <p14:tracePt t="11638" x="5537200" y="3524250"/>
          <p14:tracePt t="11644" x="5543550" y="3524250"/>
          <p14:tracePt t="11747" x="5549900" y="3524250"/>
          <p14:tracePt t="11819" x="5556250" y="3524250"/>
          <p14:tracePt t="11825" x="5556250" y="3517900"/>
          <p14:tracePt t="11828" x="5562600" y="3517900"/>
          <p14:tracePt t="11833" x="5568950" y="3511550"/>
          <p14:tracePt t="11837" x="5575300" y="3511550"/>
          <p14:tracePt t="11846" x="5594350" y="3511550"/>
          <p14:tracePt t="11851" x="5600700" y="3505200"/>
          <p14:tracePt t="11863" x="5613400" y="3505200"/>
          <p14:tracePt t="11867" x="5613400" y="3498850"/>
          <p14:tracePt t="11879" x="5619750" y="3498850"/>
          <p14:tracePt t="11958" x="5626100" y="3498850"/>
          <p14:tracePt t="11964" x="5632450" y="3498850"/>
          <p14:tracePt t="11973" x="5638800" y="3492500"/>
          <p14:tracePt t="11993" x="5645150" y="3492500"/>
          <p14:tracePt t="12023" x="5651500" y="3492500"/>
          <p14:tracePt t="12033" x="5657850" y="3486150"/>
          <p14:tracePt t="12040" x="5664200" y="3486150"/>
          <p14:tracePt t="12049" x="5670550" y="3479800"/>
          <p14:tracePt t="12058" x="5676900" y="3473450"/>
          <p14:tracePt t="12063" x="5683250" y="3473450"/>
          <p14:tracePt t="12068" x="5689600" y="3467100"/>
          <p14:tracePt t="12076" x="5695950" y="3460750"/>
          <p14:tracePt t="12082" x="5702300" y="3460750"/>
          <p14:tracePt t="12086" x="5708650" y="3454400"/>
          <p14:tracePt t="12099" x="5716588" y="3454400"/>
          <p14:tracePt t="12104" x="5716588" y="3448050"/>
          <p14:tracePt t="12108" x="5722938" y="3448050"/>
          <p14:tracePt t="12171" x="5729288" y="3448050"/>
          <p14:tracePt t="12179" x="5735638" y="3448050"/>
          <p14:tracePt t="12186" x="5741988" y="3441700"/>
          <p14:tracePt t="12194" x="5748338" y="3441700"/>
          <p14:tracePt t="12208" x="5754688" y="3441700"/>
          <p14:tracePt t="12224" x="5761038" y="3435350"/>
          <p14:tracePt t="12234" x="5767388" y="3435350"/>
          <p14:tracePt t="12249" x="5767388" y="3429000"/>
          <p14:tracePt t="12251" x="5773738" y="3429000"/>
          <p14:tracePt t="12258" x="5780088" y="3429000"/>
          <p14:tracePt t="12264" x="5786438" y="3422650"/>
          <p14:tracePt t="12267" x="5792788" y="3422650"/>
          <p14:tracePt t="12270" x="5792788" y="3416300"/>
          <p14:tracePt t="12275" x="5805488" y="3416300"/>
          <p14:tracePt t="12278" x="5811838" y="3409950"/>
          <p14:tracePt t="12282" x="5818188" y="3409950"/>
          <p14:tracePt t="12284" x="5830888" y="3403600"/>
          <p14:tracePt t="12286" x="5837238" y="3397250"/>
          <p14:tracePt t="12291" x="5849938" y="3390900"/>
          <p14:tracePt t="12297" x="5862638" y="3384550"/>
          <p14:tracePt t="12300" x="5868988" y="3384550"/>
          <p14:tracePt t="12302" x="5875338" y="3384550"/>
          <p14:tracePt t="12309" x="5881688" y="3378200"/>
          <p14:tracePt t="12313" x="5888038" y="3371850"/>
          <p14:tracePt t="12319" x="5894388" y="3371850"/>
          <p14:tracePt t="12326" x="5900738" y="3365500"/>
          <p14:tracePt t="12337" x="5907088" y="3365500"/>
          <p14:tracePt t="12342" x="5907088" y="3359150"/>
          <p14:tracePt t="12344" x="5913438" y="3359150"/>
          <p14:tracePt t="12348" x="5913438" y="3352800"/>
          <p14:tracePt t="12351" x="5926138" y="3346450"/>
          <p14:tracePt t="12353" x="5932488" y="3346450"/>
          <p14:tracePt t="12360" x="5964238" y="3327400"/>
          <p14:tracePt t="12364" x="5983288" y="3321050"/>
          <p14:tracePt t="12368" x="6021388" y="3308350"/>
          <p14:tracePt t="12371" x="6027738" y="3302000"/>
          <p14:tracePt t="12376" x="6103938" y="3276600"/>
          <p14:tracePt t="12384" x="6226175" y="3225800"/>
          <p14:tracePt t="12386" x="6283325" y="3211513"/>
          <p14:tracePt t="12392" x="6397625" y="3173413"/>
          <p14:tracePt t="12394" x="6429375" y="3154363"/>
          <p14:tracePt t="12400" x="6556375" y="3109913"/>
          <p14:tracePt t="12402" x="6607175" y="3097213"/>
          <p14:tracePt t="12404" x="6619875" y="3090863"/>
          <p14:tracePt t="12408" x="6691313" y="3071813"/>
          <p14:tracePt t="12410" x="6773863" y="3046413"/>
          <p14:tracePt t="12414" x="6843713" y="3021013"/>
          <p14:tracePt t="12416" x="6900863" y="3008313"/>
          <p14:tracePt t="12418" x="6913563" y="2995613"/>
          <p14:tracePt t="12420" x="6938963" y="2995613"/>
          <p14:tracePt t="12424" x="7008813" y="2982913"/>
          <p14:tracePt t="12426" x="7034213" y="2963863"/>
          <p14:tracePt t="12432" x="7124700" y="2951163"/>
          <p14:tracePt t="12434" x="7156450" y="2944813"/>
          <p14:tracePt t="12438" x="7175500" y="2938463"/>
          <p14:tracePt t="12441" x="7219950" y="2925763"/>
          <p14:tracePt t="12444" x="7239000" y="2919413"/>
          <p14:tracePt t="12451" x="7321550" y="2900363"/>
          <p14:tracePt t="12453" x="7340600" y="2894013"/>
          <p14:tracePt t="12459" x="7397750" y="2881313"/>
          <p14:tracePt t="12464" x="7423150" y="2874963"/>
          <p14:tracePt t="12468" x="7480300" y="2862263"/>
          <p14:tracePt t="12471" x="7493000" y="2862263"/>
          <p14:tracePt t="12477" x="7583488" y="2843213"/>
          <p14:tracePt t="12480" x="7608888" y="2836863"/>
          <p14:tracePt t="12484" x="7659688" y="2830513"/>
          <p14:tracePt t="12487" x="7691438" y="2824163"/>
          <p14:tracePt t="12491" x="7748588" y="2805113"/>
          <p14:tracePt t="12493" x="7767638" y="2792413"/>
          <p14:tracePt t="12497" x="7793038" y="2792413"/>
          <p14:tracePt t="12502" x="7862888" y="2771775"/>
          <p14:tracePt t="12507" x="7907338" y="2759075"/>
          <p14:tracePt t="12510" x="7932738" y="2752725"/>
          <p14:tracePt t="12515" x="7970838" y="2740025"/>
          <p14:tracePt t="12517" x="7983538" y="2733675"/>
          <p14:tracePt t="12520" x="7989888" y="2733675"/>
          <p14:tracePt t="12525" x="8016875" y="2727325"/>
          <p14:tracePt t="12528" x="8029575" y="2720975"/>
          <p14:tracePt t="12532" x="8042275" y="2720975"/>
          <p14:tracePt t="12533" x="8048625" y="2714625"/>
          <p14:tracePt t="12535" x="8054975" y="2714625"/>
          <p14:tracePt t="12536" x="8061325" y="2714625"/>
          <p14:tracePt t="12540" x="8067675" y="2714625"/>
          <p14:tracePt t="12541" x="8074025" y="2714625"/>
          <p14:tracePt t="12546" x="8080375" y="2714625"/>
          <p14:tracePt t="12549" x="8093075" y="2708275"/>
          <p14:tracePt t="12552" x="8099425" y="2708275"/>
          <p14:tracePt t="12558" x="8112125" y="2708275"/>
          <p14:tracePt t="12561" x="8124825" y="2701925"/>
          <p14:tracePt t="12564" x="8131175" y="2701925"/>
          <p14:tracePt t="12566" x="8143875" y="2701925"/>
          <p14:tracePt t="12568" x="8150225" y="2701925"/>
          <p14:tracePt t="12569" x="8156575" y="2701925"/>
          <p14:tracePt t="12573" x="8175625" y="2701925"/>
          <p14:tracePt t="12575" x="8181975" y="2695575"/>
          <p14:tracePt t="12577" x="8194675" y="2695575"/>
          <p14:tracePt t="12582" x="8226425" y="2695575"/>
          <p14:tracePt t="12584" x="8239125" y="2695575"/>
          <p14:tracePt t="12585" x="8245475" y="2695575"/>
          <p14:tracePt t="12586" x="8251825" y="2689225"/>
          <p14:tracePt t="12591" x="8283575" y="2689225"/>
          <p14:tracePt t="12593" x="8302625" y="2689225"/>
          <p14:tracePt t="12596" x="8328025" y="2689225"/>
          <p14:tracePt t="12599" x="8359775" y="2689225"/>
          <p14:tracePt t="12601" x="8366125" y="2682875"/>
          <p14:tracePt t="12602" x="8378825" y="2682875"/>
          <p14:tracePt t="12604" x="8385175" y="2682875"/>
          <p14:tracePt t="12607" x="8423275" y="2682875"/>
          <p14:tracePt t="12610" x="8455025" y="2682875"/>
          <p14:tracePt t="12613" x="8475663" y="2682875"/>
          <p14:tracePt t="12616" x="8507413" y="2682875"/>
          <p14:tracePt t="12617" x="8526463" y="2682875"/>
          <p14:tracePt t="12619" x="8532813" y="2682875"/>
          <p14:tracePt t="12624" x="8558213" y="2682875"/>
          <p14:tracePt t="12625" x="8570913" y="2682875"/>
          <p14:tracePt t="12629" x="8583613" y="2682875"/>
          <p14:tracePt t="12632" x="8609013" y="2682875"/>
          <p14:tracePt t="12634" x="8621713" y="2682875"/>
          <p14:tracePt t="12636" x="8628063" y="2682875"/>
          <p14:tracePt t="12641" x="8653463" y="2682875"/>
          <p14:tracePt t="12643" x="8659813" y="2682875"/>
          <p14:tracePt t="12647" x="8672513" y="2682875"/>
          <p14:tracePt t="12650" x="8691563" y="2682875"/>
          <p14:tracePt t="12651" x="8697913" y="2682875"/>
          <p14:tracePt t="12653" x="8704263" y="2682875"/>
          <p14:tracePt t="12657" x="8723313" y="2682875"/>
          <p14:tracePt t="12659" x="8736013" y="2682875"/>
          <p14:tracePt t="12661" x="8742363" y="2682875"/>
          <p14:tracePt t="12665" x="8761413" y="2682875"/>
          <p14:tracePt t="12667" x="8780463" y="2682875"/>
          <p14:tracePt t="12668" x="8786813" y="2682875"/>
          <p14:tracePt t="12670" x="8793163" y="2682875"/>
          <p14:tracePt t="12674" x="8824913" y="2682875"/>
          <p14:tracePt t="12676" x="8837613" y="2682875"/>
          <p14:tracePt t="12678" x="8850313" y="2682875"/>
          <p14:tracePt t="12681" x="8869363" y="2676525"/>
          <p14:tracePt t="12683" x="8888413" y="2676525"/>
          <p14:tracePt t="12684" x="8901113" y="2676525"/>
          <p14:tracePt t="12686" x="8907463" y="2676525"/>
          <p14:tracePt t="12691" x="8947150" y="2670175"/>
          <p14:tracePt t="12692" x="8953500" y="2670175"/>
          <p14:tracePt t="12694" x="8966200" y="2670175"/>
          <p14:tracePt t="12698" x="8991600" y="2670175"/>
          <p14:tracePt t="12700" x="9017000" y="2663825"/>
          <p14:tracePt t="12701" x="9023350" y="2663825"/>
          <p14:tracePt t="12703" x="9036050" y="2663825"/>
          <p14:tracePt t="12708" x="9080500" y="2663825"/>
          <p14:tracePt t="12710" x="9093200" y="2657475"/>
          <p14:tracePt t="12714" x="9118600" y="26574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01. </a:t>
            </a:r>
            <a:r>
              <a:rPr lang="ko-KR" altLang="en-US" sz="18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연구 배경 및 목표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168139-D501-41E0-B38B-5B3D0002E6D7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en-US" altLang="ko-KR" sz="1600" dirty="0">
                <a:solidFill>
                  <a:schemeClr val="tx1"/>
                </a:solidFill>
              </a:rPr>
              <a:t>COVID19</a:t>
            </a:r>
            <a:r>
              <a:rPr lang="ko-KR" altLang="en-US" sz="1600" dirty="0">
                <a:solidFill>
                  <a:schemeClr val="tx1"/>
                </a:solidFill>
              </a:rPr>
              <a:t>로 </a:t>
            </a:r>
            <a:r>
              <a:rPr lang="en-US" altLang="ko-KR" sz="1600" dirty="0">
                <a:solidFill>
                  <a:schemeClr val="tx1"/>
                </a:solidFill>
              </a:rPr>
              <a:t>e</a:t>
            </a:r>
            <a:r>
              <a:rPr lang="ko-KR" altLang="en-US" sz="1600" dirty="0">
                <a:solidFill>
                  <a:schemeClr val="tx1"/>
                </a:solidFill>
              </a:rPr>
              <a:t>스포츠 인기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>
                <a:solidFill>
                  <a:schemeClr val="tx1"/>
                </a:solidFill>
              </a:rPr>
              <a:t>중단된 오프라인 스포츠의 빈자리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 err="1">
                <a:solidFill>
                  <a:schemeClr val="tx1"/>
                </a:solidFill>
              </a:rPr>
              <a:t>리그오브레전드</a:t>
            </a:r>
            <a:r>
              <a:rPr lang="ko-KR" altLang="en-US" sz="1600" dirty="0">
                <a:solidFill>
                  <a:schemeClr val="tx1"/>
                </a:solidFill>
              </a:rPr>
              <a:t> 시장성에 주목</a:t>
            </a:r>
            <a:r>
              <a:rPr lang="en-US" altLang="ko-KR" sz="1600" dirty="0">
                <a:solidFill>
                  <a:schemeClr val="tx1"/>
                </a:solidFill>
              </a:rPr>
              <a:t>(20</a:t>
            </a:r>
            <a:r>
              <a:rPr lang="ko-KR" altLang="en-US" sz="1600" dirty="0">
                <a:solidFill>
                  <a:schemeClr val="tx1"/>
                </a:solidFill>
              </a:rPr>
              <a:t>년도 </a:t>
            </a:r>
            <a:r>
              <a:rPr lang="ko-KR" altLang="en-US" sz="1600" dirty="0" err="1">
                <a:solidFill>
                  <a:schemeClr val="tx1"/>
                </a:solidFill>
              </a:rPr>
              <a:t>롤드컵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결승전 시청자수 </a:t>
            </a:r>
            <a:r>
              <a:rPr lang="en-US" altLang="ko-KR" sz="1600" dirty="0">
                <a:solidFill>
                  <a:schemeClr val="tx1"/>
                </a:solidFill>
              </a:rPr>
              <a:t>4600</a:t>
            </a:r>
            <a:r>
              <a:rPr lang="ko-KR" altLang="en-US" sz="1600" dirty="0">
                <a:solidFill>
                  <a:schemeClr val="tx1"/>
                </a:solidFill>
              </a:rPr>
              <a:t>만명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400" dirty="0">
                <a:solidFill>
                  <a:schemeClr val="tx1"/>
                </a:solidFill>
              </a:rPr>
              <a:t>골드만 삭스 曰 </a:t>
            </a:r>
            <a:r>
              <a:rPr lang="en-US" altLang="ko-KR" sz="1400" dirty="0">
                <a:solidFill>
                  <a:schemeClr val="tx1"/>
                </a:solidFill>
              </a:rPr>
              <a:t>e</a:t>
            </a:r>
            <a:r>
              <a:rPr lang="ko-KR" altLang="en-US" sz="1400" dirty="0">
                <a:solidFill>
                  <a:schemeClr val="tx1"/>
                </a:solidFill>
              </a:rPr>
              <a:t>스포츠 시장 규모 </a:t>
            </a:r>
            <a:r>
              <a:rPr lang="en-US" altLang="ko-KR" sz="1400" dirty="0">
                <a:solidFill>
                  <a:schemeClr val="tx1"/>
                </a:solidFill>
              </a:rPr>
              <a:t>2022</a:t>
            </a:r>
            <a:r>
              <a:rPr lang="ko-KR" altLang="en-US" sz="1400" dirty="0">
                <a:solidFill>
                  <a:schemeClr val="tx1"/>
                </a:solidFill>
              </a:rPr>
              <a:t>년 </a:t>
            </a:r>
            <a:r>
              <a:rPr lang="en-US" altLang="ko-KR" sz="1400" dirty="0">
                <a:solidFill>
                  <a:schemeClr val="tx1"/>
                </a:solidFill>
              </a:rPr>
              <a:t>29</a:t>
            </a:r>
            <a:r>
              <a:rPr lang="ko-KR" altLang="en-US" sz="1400" dirty="0">
                <a:solidFill>
                  <a:schemeClr val="tx1"/>
                </a:solidFill>
              </a:rPr>
              <a:t>억</a:t>
            </a:r>
            <a:r>
              <a:rPr lang="en-US" altLang="ko-KR" sz="1400" dirty="0">
                <a:solidFill>
                  <a:schemeClr val="tx1"/>
                </a:solidFill>
              </a:rPr>
              <a:t>6300</a:t>
            </a:r>
            <a:r>
              <a:rPr lang="ko-KR" altLang="en-US" sz="1400" dirty="0">
                <a:solidFill>
                  <a:schemeClr val="tx1"/>
                </a:solidFill>
              </a:rPr>
              <a:t>만달러로 연평균 </a:t>
            </a:r>
            <a:r>
              <a:rPr lang="en-US" altLang="ko-KR" sz="1400" dirty="0">
                <a:solidFill>
                  <a:schemeClr val="tx1"/>
                </a:solidFill>
              </a:rPr>
              <a:t>35% </a:t>
            </a:r>
            <a:r>
              <a:rPr lang="ko-KR" altLang="en-US" sz="1400" dirty="0">
                <a:solidFill>
                  <a:schemeClr val="tx1"/>
                </a:solidFill>
              </a:rPr>
              <a:t>성장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 err="1">
                <a:solidFill>
                  <a:schemeClr val="tx1"/>
                </a:solidFill>
              </a:rPr>
              <a:t>리그오브레전드에</a:t>
            </a:r>
            <a:r>
              <a:rPr lang="ko-KR" altLang="en-US" sz="1600" dirty="0">
                <a:solidFill>
                  <a:schemeClr val="tx1"/>
                </a:solidFill>
              </a:rPr>
              <a:t> 대한 데이터 분석 최근 활발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>
                <a:solidFill>
                  <a:schemeClr val="tx1"/>
                </a:solidFill>
              </a:rPr>
              <a:t>논문</a:t>
            </a:r>
            <a:r>
              <a:rPr lang="en-US" altLang="ko-KR" sz="1600" dirty="0">
                <a:solidFill>
                  <a:schemeClr val="tx1"/>
                </a:solidFill>
              </a:rPr>
              <a:t>, Kaggle, OP.GG, </a:t>
            </a:r>
            <a:r>
              <a:rPr lang="en-US" altLang="ko-KR" sz="1600" dirty="0" err="1">
                <a:solidFill>
                  <a:schemeClr val="tx1"/>
                </a:solidFill>
              </a:rPr>
              <a:t>fow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등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소셜 네트워크 분석을 활용한 </a:t>
            </a: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리그오브레전드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추천시스템 개발 승리를 위한 팀원 및 캐릭터 추천 알고리즘</a:t>
            </a:r>
            <a:endParaRPr lang="en-US" altLang="ko-KR" sz="1200" b="1" i="0" dirty="0">
              <a:solidFill>
                <a:srgbClr val="111111"/>
              </a:solidFill>
              <a:effectLst/>
              <a:latin typeface="notokr-bold"/>
            </a:endParaRP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양방향 순환신경망 </a:t>
            </a: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임베딩을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이용한 </a:t>
            </a: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리그오브레전드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승패 예측</a:t>
            </a:r>
            <a:endParaRPr lang="en-US" altLang="ko-KR" sz="1200" b="1" i="0" dirty="0">
              <a:solidFill>
                <a:srgbClr val="111111"/>
              </a:solidFill>
              <a:effectLst/>
              <a:latin typeface="notokr-bold"/>
            </a:endParaRP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딥러닝을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이용한 </a:t>
            </a:r>
            <a:r>
              <a:rPr lang="ko-KR" altLang="en-US" sz="1200" b="1" i="0" dirty="0" err="1">
                <a:solidFill>
                  <a:srgbClr val="111111"/>
                </a:solidFill>
                <a:effectLst/>
                <a:latin typeface="notokr-bold"/>
              </a:rPr>
              <a:t>리그오브레전드</a:t>
            </a:r>
            <a:r>
              <a:rPr lang="ko-KR" altLang="en-US" sz="1200" b="1" i="0" dirty="0">
                <a:solidFill>
                  <a:srgbClr val="111111"/>
                </a:solidFill>
                <a:effectLst/>
                <a:latin typeface="notokr-bold"/>
              </a:rPr>
              <a:t> 승패 예측 예비 연구</a:t>
            </a: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전략 시뮬레이션 게임 </a:t>
            </a:r>
            <a:r>
              <a:rPr lang="en-US" altLang="ko-KR" sz="1600" dirty="0">
                <a:solidFill>
                  <a:schemeClr val="tx1"/>
                </a:solidFill>
              </a:rPr>
              <a:t>-&gt; </a:t>
            </a:r>
            <a:r>
              <a:rPr lang="ko-KR" altLang="en-US" sz="1600" dirty="0">
                <a:solidFill>
                  <a:schemeClr val="tx1"/>
                </a:solidFill>
              </a:rPr>
              <a:t>데이터 분석 필요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3597A77A-AF67-43CB-8C35-084A8A6CA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3358310"/>
            <a:ext cx="3096344" cy="174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229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40" x="6122988" y="2255838"/>
          <p14:tracePt t="42" x="6097588" y="2255838"/>
          <p14:tracePt t="43" x="6078538" y="2255838"/>
          <p14:tracePt t="45" x="6053138" y="2255838"/>
          <p14:tracePt t="58" x="5913438" y="2249488"/>
          <p14:tracePt t="61" x="5888038" y="2249488"/>
          <p14:tracePt t="66" x="5868988" y="2249488"/>
          <p14:tracePt t="76" x="5689600" y="2249488"/>
          <p14:tracePt t="78" x="5670550" y="2249488"/>
          <p14:tracePt t="85" x="5594350" y="2249488"/>
          <p14:tracePt t="87" x="5562600" y="2249488"/>
          <p14:tracePt t="89" x="5530850" y="2249488"/>
          <p14:tracePt t="91" x="5505450" y="2249488"/>
          <p14:tracePt t="94" x="5480050" y="2249488"/>
          <p14:tracePt t="99" x="5467350" y="2249488"/>
          <p14:tracePt t="105" x="5353050" y="2255838"/>
          <p14:tracePt t="111" x="5295900" y="2262188"/>
          <p14:tracePt t="114" x="5264150" y="2268538"/>
          <p14:tracePt t="118" x="5211763" y="2268538"/>
          <p14:tracePt t="122" x="5186363" y="2274888"/>
          <p14:tracePt t="128" x="5116513" y="2287588"/>
          <p14:tracePt t="130" x="5110163" y="2287588"/>
          <p14:tracePt t="135" x="5065713" y="2293938"/>
          <p14:tracePt t="138" x="5040313" y="2293938"/>
          <p14:tracePt t="144" x="4989513" y="2306638"/>
          <p14:tracePt t="146" x="4976813" y="2306638"/>
          <p14:tracePt t="151" x="4932363" y="2312988"/>
          <p14:tracePt t="156" x="4894263" y="2325688"/>
          <p14:tracePt t="160" x="4849813" y="2332038"/>
          <p14:tracePt t="162" x="4837113" y="2332038"/>
          <p14:tracePt t="167" x="4805363" y="2332038"/>
          <p14:tracePt t="169" x="4784725" y="2338388"/>
          <p14:tracePt t="176" x="4746625" y="2344738"/>
          <p14:tracePt t="177" x="4733925" y="2344738"/>
          <p14:tracePt t="179" x="4727575" y="2344738"/>
          <p14:tracePt t="184" x="4695825" y="2351088"/>
          <p14:tracePt t="188" x="4683125" y="2351088"/>
          <p14:tracePt t="192" x="4657725" y="2359025"/>
          <p14:tracePt t="195" x="4651375" y="2359025"/>
          <p14:tracePt t="196" x="4645025" y="2359025"/>
          <p14:tracePt t="201" x="4625975" y="2365375"/>
          <p14:tracePt t="204" x="4606925" y="2365375"/>
          <p14:tracePt t="208" x="4600575" y="2371725"/>
          <p14:tracePt t="210" x="4594225" y="2371725"/>
          <p14:tracePt t="211" x="4587875" y="2371725"/>
          <p14:tracePt t="217" x="4568825" y="2378075"/>
          <p14:tracePt t="219" x="4562475" y="2378075"/>
          <p14:tracePt t="221" x="4556125" y="2378075"/>
          <p14:tracePt t="224" x="4549775" y="2378075"/>
          <p14:tracePt t="226" x="4543425" y="2384425"/>
          <p14:tracePt t="227" x="4537075" y="2384425"/>
          <p14:tracePt t="229" x="4530725" y="2384425"/>
          <p14:tracePt t="233" x="4518025" y="2384425"/>
          <p14:tracePt t="235" x="4511675" y="2384425"/>
          <p14:tracePt t="237" x="4505325" y="2384425"/>
          <p14:tracePt t="240" x="4498975" y="2390775"/>
          <p14:tracePt t="242" x="4492625" y="2390775"/>
          <p14:tracePt t="243" x="4486275" y="2390775"/>
          <p14:tracePt t="246" x="4479925" y="2390775"/>
          <p14:tracePt t="250" x="4473575" y="2397125"/>
          <p14:tracePt t="251" x="4467225" y="2397125"/>
          <p14:tracePt t="252" x="4460875" y="2397125"/>
          <p14:tracePt t="258" x="4454525" y="2397125"/>
          <p14:tracePt t="259" x="4448175" y="2397125"/>
          <p14:tracePt t="262" x="4441825" y="2397125"/>
          <p14:tracePt t="267" x="4435475" y="2397125"/>
          <p14:tracePt t="271" x="4429125" y="2397125"/>
          <p14:tracePt t="275" x="4422775" y="2397125"/>
          <p14:tracePt t="284" x="4422775" y="2403475"/>
          <p14:tracePt t="292" x="4416425" y="2403475"/>
          <p14:tracePt t="1510" x="4422775" y="2403475"/>
          <p14:tracePt t="1521" x="4429125" y="2403475"/>
          <p14:tracePt t="1529" x="4435475" y="2403475"/>
          <p14:tracePt t="1538" x="4441825" y="2403475"/>
          <p14:tracePt t="1544" x="4448175" y="2403475"/>
          <p14:tracePt t="1553" x="4460875" y="2403475"/>
          <p14:tracePt t="1559" x="4473575" y="2403475"/>
          <p14:tracePt t="1563" x="4479925" y="2403475"/>
          <p14:tracePt t="1570" x="4498975" y="2403475"/>
          <p14:tracePt t="1573" x="4511675" y="2403475"/>
          <p14:tracePt t="1579" x="4524375" y="2409825"/>
          <p14:tracePt t="1589" x="4543425" y="2416175"/>
          <p14:tracePt t="1594" x="4549775" y="2416175"/>
          <p14:tracePt t="1605" x="4568825" y="2422525"/>
          <p14:tracePt t="1610" x="4575175" y="2422525"/>
          <p14:tracePt t="1614" x="4575175" y="2428875"/>
          <p14:tracePt t="1622" x="4594225" y="2435225"/>
          <p14:tracePt t="1628" x="4606925" y="2435225"/>
          <p14:tracePt t="1637" x="4632325" y="2447925"/>
          <p14:tracePt t="1645" x="4651375" y="2454275"/>
          <p14:tracePt t="1650" x="4657725" y="2460625"/>
          <p14:tracePt t="1660" x="4714875" y="2486025"/>
          <p14:tracePt t="1668" x="4721225" y="2492375"/>
          <p14:tracePt t="1673" x="4765675" y="2505075"/>
          <p14:tracePt t="1675" x="4772025" y="2505075"/>
          <p14:tracePt t="1680" x="4778375" y="2511425"/>
          <p14:tracePt t="1688" x="4784725" y="2517775"/>
          <p14:tracePt t="3273" x="4778375" y="2517775"/>
          <p14:tracePt t="3279" x="4772025" y="2517775"/>
          <p14:tracePt t="3357" x="4765675" y="2511425"/>
          <p14:tracePt t="3364" x="4759325" y="2505075"/>
          <p14:tracePt t="3368" x="4752975" y="2505075"/>
          <p14:tracePt t="3375" x="4740275" y="2492375"/>
          <p14:tracePt t="3380" x="4733925" y="2486025"/>
          <p14:tracePt t="3389" x="4714875" y="2466975"/>
          <p14:tracePt t="3395" x="4708525" y="2460625"/>
          <p14:tracePt t="3399" x="4708525" y="2454275"/>
          <p14:tracePt t="3407" x="4689475" y="2435225"/>
          <p14:tracePt t="3414" x="4676775" y="2422525"/>
          <p14:tracePt t="3419" x="4664075" y="2409825"/>
          <p14:tracePt t="3425" x="4657725" y="2403475"/>
          <p14:tracePt t="3431" x="4651375" y="2390775"/>
          <p14:tracePt t="3444" x="4613275" y="2359025"/>
          <p14:tracePt t="3448" x="4606925" y="2351088"/>
          <p14:tracePt t="3451" x="4587875" y="2338388"/>
          <p14:tracePt t="3461" x="4549775" y="2306638"/>
          <p14:tracePt t="3467" x="4543425" y="2300288"/>
          <p14:tracePt t="3474" x="4492625" y="2268538"/>
          <p14:tracePt t="3481" x="4479925" y="2262188"/>
          <p14:tracePt t="3485" x="4460875" y="2249488"/>
          <p14:tracePt t="3489" x="4448175" y="2243138"/>
          <p14:tracePt t="3493" x="4441825" y="2236788"/>
          <p14:tracePt t="3498" x="4435475" y="2236788"/>
          <p14:tracePt t="3503" x="4429125" y="2230438"/>
          <p14:tracePt t="3534" x="4422775" y="2230438"/>
          <p14:tracePt t="3542" x="4416425" y="2230438"/>
          <p14:tracePt t="3555" x="4397375" y="2230438"/>
          <p14:tracePt t="3560" x="4384675" y="2230438"/>
          <p14:tracePt t="3564" x="4378325" y="2230438"/>
          <p14:tracePt t="3570" x="4338638" y="2230438"/>
          <p14:tracePt t="3576" x="4313238" y="2224088"/>
          <p14:tracePt t="3580" x="4294188" y="2224088"/>
          <p14:tracePt t="3585" x="4268788" y="2224088"/>
          <p14:tracePt t="3588" x="4249738" y="2224088"/>
          <p14:tracePt t="3594" x="4217988" y="2217738"/>
          <p14:tracePt t="3601" x="4198938" y="2217738"/>
          <p14:tracePt t="3605" x="4186238" y="2211388"/>
          <p14:tracePt t="3609" x="4179888" y="2211388"/>
          <p14:tracePt t="3611" x="4173538" y="2211388"/>
          <p14:tracePt t="3618" x="4167188" y="2205038"/>
          <p14:tracePt t="3621" x="4160838" y="2198688"/>
          <p14:tracePt t="3625" x="4154488" y="2198688"/>
          <p14:tracePt t="3628" x="4154488" y="2192338"/>
          <p14:tracePt t="3635" x="4141788" y="2185988"/>
          <p14:tracePt t="3639" x="4135438" y="2179638"/>
          <p14:tracePt t="3643" x="4129088" y="2173288"/>
          <p14:tracePt t="3646" x="4122738" y="2166938"/>
          <p14:tracePt t="3652" x="4116388" y="2154238"/>
          <p14:tracePt t="3658" x="4103688" y="2141538"/>
          <p14:tracePt t="3661" x="4103688" y="2135188"/>
          <p14:tracePt t="3663" x="4097338" y="2135188"/>
          <p14:tracePt t="3669" x="4084638" y="2116138"/>
          <p14:tracePt t="3673" x="4078288" y="2109788"/>
          <p14:tracePt t="3677" x="4065588" y="2090738"/>
          <p14:tracePt t="3680" x="4059238" y="2084388"/>
          <p14:tracePt t="3685" x="4040188" y="2058988"/>
          <p14:tracePt t="3689" x="4027488" y="2046288"/>
          <p14:tracePt t="3696" x="4002088" y="2014538"/>
          <p14:tracePt t="3702" x="3983038" y="1989138"/>
          <p14:tracePt t="3704" x="3976688" y="1976438"/>
          <p14:tracePt t="3710" x="3951288" y="1951038"/>
          <p14:tracePt t="3713" x="3951288" y="1944688"/>
          <p14:tracePt t="3717" x="3932238" y="1917700"/>
          <p14:tracePt t="3719" x="3925888" y="1911350"/>
          <p14:tracePt t="3722" x="3919538" y="1898650"/>
          <p14:tracePt t="3725" x="3906838" y="1879600"/>
          <p14:tracePt t="3726" x="3900488" y="1866900"/>
          <p14:tracePt t="3729" x="3900488" y="1860550"/>
          <p14:tracePt t="3733" x="3879850" y="1841500"/>
          <p14:tracePt t="3735" x="3879850" y="1828800"/>
          <p14:tracePt t="3740" x="3867150" y="1809750"/>
          <p14:tracePt t="3742" x="3854450" y="1797050"/>
          <p14:tracePt t="3744" x="3854450" y="1790700"/>
          <p14:tracePt t="3745" x="3848100" y="1784350"/>
          <p14:tracePt t="3749" x="3835400" y="1765300"/>
          <p14:tracePt t="3752" x="3829050" y="1752600"/>
          <p14:tracePt t="3756" x="3816350" y="1739900"/>
          <p14:tracePt t="3758" x="3810000" y="1720850"/>
          <p14:tracePt t="3760" x="3803650" y="1714500"/>
          <p14:tracePt t="3766" x="3790950" y="1689100"/>
          <p14:tracePt t="3770" x="3778250" y="1676400"/>
          <p14:tracePt t="3774" x="3771900" y="1663700"/>
          <p14:tracePt t="3775" x="3765550" y="1651000"/>
          <p14:tracePt t="3777" x="3759200" y="1644650"/>
          <p14:tracePt t="3778" x="3752850" y="1638300"/>
          <p14:tracePt t="3785" x="3733800" y="1606550"/>
          <p14:tracePt t="3790" x="3714750" y="1587500"/>
          <p14:tracePt t="3796" x="3695700" y="1562100"/>
          <p14:tracePt t="3803" x="3670300" y="1530350"/>
          <p14:tracePt t="3809" x="3651250" y="1504950"/>
          <p14:tracePt t="3811" x="3638550" y="1490663"/>
          <p14:tracePt t="3820" x="3613150" y="1458913"/>
          <p14:tracePt t="3825" x="3600450" y="1433513"/>
          <p14:tracePt t="3829" x="3587750" y="1420813"/>
          <p14:tracePt t="3832" x="3581400" y="1414463"/>
          <p14:tracePt t="3835" x="3575050" y="1401763"/>
          <p14:tracePt t="3837" x="3575050" y="1389063"/>
          <p14:tracePt t="3838" x="3568700" y="1389063"/>
          <p14:tracePt t="3839" x="3568700" y="1382713"/>
          <p14:tracePt t="3842" x="3562350" y="1376363"/>
          <p14:tracePt t="3844" x="3556000" y="1370013"/>
          <p14:tracePt t="3846" x="3556000" y="1363663"/>
          <p14:tracePt t="3851" x="3549650" y="1350963"/>
          <p14:tracePt t="3854" x="3543300" y="1338263"/>
          <p14:tracePt t="3860" x="3536950" y="1325563"/>
          <p14:tracePt t="3861" x="3530600" y="1319213"/>
          <p14:tracePt t="3866" x="3524250" y="1306513"/>
          <p14:tracePt t="3868" x="3524250" y="1300163"/>
          <p14:tracePt t="3870" x="3524250" y="1293813"/>
          <p14:tracePt t="3874" x="3517900" y="1287463"/>
          <p14:tracePt t="3875" x="3517900" y="1281113"/>
          <p14:tracePt t="3879" x="3517900" y="1274763"/>
          <p14:tracePt t="3883" x="3511550" y="1268413"/>
          <p14:tracePt t="3885" x="3511550" y="1262063"/>
          <p14:tracePt t="3890" x="3511550" y="1255713"/>
          <p14:tracePt t="3892" x="3505200" y="1249363"/>
          <p14:tracePt t="3896" x="3505200" y="1243013"/>
          <p14:tracePt t="3899" x="3505200" y="1236663"/>
          <p14:tracePt t="3901" x="3498850" y="1236663"/>
          <p14:tracePt t="3903" x="3498850" y="1230313"/>
          <p14:tracePt t="3908" x="3498850" y="1223963"/>
          <p14:tracePt t="3916" x="3498850" y="1217613"/>
          <p14:tracePt t="3922" x="3492500" y="1217613"/>
          <p14:tracePt t="4297" x="3486150" y="1217613"/>
          <p14:tracePt t="4372" x="3486150" y="1223963"/>
          <p14:tracePt t="4379" x="3479800" y="1230313"/>
          <p14:tracePt t="4385" x="3479800" y="1236663"/>
          <p14:tracePt t="4390" x="3473450" y="1243013"/>
          <p14:tracePt t="4394" x="3473450" y="1249363"/>
          <p14:tracePt t="4398" x="3467100" y="1249363"/>
          <p14:tracePt t="4405" x="3460750" y="1262063"/>
          <p14:tracePt t="4410" x="3460750" y="1268413"/>
          <p14:tracePt t="4422" x="3448050" y="1281113"/>
          <p14:tracePt t="4429" x="3441700" y="1281113"/>
          <p14:tracePt t="4433" x="3441700" y="1287463"/>
          <p14:tracePt t="4442" x="3414713" y="1300163"/>
          <p14:tracePt t="4449" x="3402013" y="1306513"/>
          <p14:tracePt t="4458" x="3376613" y="1325563"/>
          <p14:tracePt t="4464" x="3370263" y="1325563"/>
          <p14:tracePt t="4473" x="3344863" y="1338263"/>
          <p14:tracePt t="4479" x="3332163" y="1338263"/>
          <p14:tracePt t="4489" x="3319463" y="1344613"/>
          <p14:tracePt t="4497" x="3313113" y="1344613"/>
          <p14:tracePt t="4504" x="3300413" y="1344613"/>
          <p14:tracePt t="4508" x="3294063" y="1350963"/>
          <p14:tracePt t="4513" x="3287713" y="1350963"/>
          <p14:tracePt t="4518" x="3268663" y="1350963"/>
          <p14:tracePt t="4524" x="3255963" y="1350963"/>
          <p14:tracePt t="4527" x="3243263" y="1350963"/>
          <p14:tracePt t="4533" x="3230563" y="1350963"/>
          <p14:tracePt t="4536" x="3224213" y="1350963"/>
          <p14:tracePt t="4540" x="3217863" y="1357313"/>
          <p14:tracePt t="4542" x="3211513" y="1357313"/>
          <p14:tracePt t="4544" x="3205163" y="1357313"/>
          <p14:tracePt t="4546" x="3198813" y="1357313"/>
          <p14:tracePt t="4551" x="3192463" y="1357313"/>
          <p14:tracePt t="4554" x="3186113" y="1357313"/>
          <p14:tracePt t="4558" x="3179763" y="1357313"/>
          <p14:tracePt t="4566" x="3173413" y="1357313"/>
          <p14:tracePt t="5074" x="3167063" y="1357313"/>
          <p14:tracePt t="5087" x="3160713" y="1357313"/>
          <p14:tracePt t="5095" x="3154363" y="1357313"/>
          <p14:tracePt t="5102" x="3148013" y="1357313"/>
          <p14:tracePt t="5105" x="3148013" y="1350963"/>
          <p14:tracePt t="5110" x="3141663" y="1350963"/>
          <p14:tracePt t="5122" x="3135313" y="1344613"/>
          <p14:tracePt t="5130" x="3128963" y="1344613"/>
          <p14:tracePt t="5137" x="3128963" y="1338263"/>
          <p14:tracePt t="5145" x="3122613" y="1338263"/>
          <p14:tracePt t="5154" x="3122613" y="1331913"/>
          <p14:tracePt t="5163" x="3116263" y="1331913"/>
          <p14:tracePt t="5179" x="3116263" y="1325563"/>
          <p14:tracePt t="5945" x="3109913" y="1325563"/>
          <p14:tracePt t="5958" x="3103563" y="1325563"/>
          <p14:tracePt t="5963" x="3103563" y="1319213"/>
          <p14:tracePt t="5979" x="3097213" y="1319213"/>
          <p14:tracePt t="5994" x="3097213" y="1312863"/>
          <p14:tracePt t="6021" x="3090863" y="1312863"/>
          <p14:tracePt t="6718" x="3097213" y="1312863"/>
          <p14:tracePt t="6734" x="3103563" y="1312863"/>
          <p14:tracePt t="6885" x="3109913" y="1312863"/>
          <p14:tracePt t="6892" x="3109913" y="1306513"/>
          <p14:tracePt t="6898" x="3116263" y="1306513"/>
          <p14:tracePt t="6904" x="3116263" y="1300163"/>
          <p14:tracePt t="6909" x="3122613" y="1300163"/>
          <p14:tracePt t="7119" x="3128963" y="1300163"/>
          <p14:tracePt t="7129" x="3135313" y="1300163"/>
          <p14:tracePt t="7137" x="3141663" y="1300163"/>
          <p14:tracePt t="7139" x="3148013" y="1300163"/>
          <p14:tracePt t="7149" x="3154363" y="1300163"/>
          <p14:tracePt t="7157" x="3167063" y="1300163"/>
          <p14:tracePt t="7164" x="3173413" y="1300163"/>
          <p14:tracePt t="7171" x="3179763" y="1300163"/>
          <p14:tracePt t="7173" x="3179763" y="1306513"/>
          <p14:tracePt t="7177" x="3186113" y="1306513"/>
          <p14:tracePt t="7188" x="3192463" y="1306513"/>
          <p14:tracePt t="7196" x="3198813" y="1306513"/>
          <p14:tracePt t="7203" x="3205163" y="1312863"/>
          <p14:tracePt t="7213" x="3211513" y="1312863"/>
          <p14:tracePt t="7222" x="3224213" y="1312863"/>
          <p14:tracePt t="7228" x="3230563" y="1312863"/>
          <p14:tracePt t="7238" x="3243263" y="1312863"/>
          <p14:tracePt t="7243" x="3255963" y="1312863"/>
          <p14:tracePt t="7248" x="3262313" y="1312863"/>
          <p14:tracePt t="7257" x="3294063" y="1312863"/>
          <p14:tracePt t="7262" x="3306763" y="1312863"/>
          <p14:tracePt t="7271" x="3325813" y="1312863"/>
          <p14:tracePt t="7274" x="3332163" y="1312863"/>
          <p14:tracePt t="7278" x="3338513" y="1312863"/>
          <p14:tracePt t="7290" x="3357563" y="1312863"/>
          <p14:tracePt t="7298" x="3363913" y="1312863"/>
          <p14:tracePt t="7303" x="3370263" y="1312863"/>
          <p14:tracePt t="7314" x="3370263" y="1306513"/>
          <p14:tracePt t="7364" x="3376613" y="1306513"/>
          <p14:tracePt t="7372" x="3382963" y="1306513"/>
          <p14:tracePt t="7385" x="3389313" y="1300163"/>
          <p14:tracePt t="7396" x="3395663" y="1300163"/>
          <p14:tracePt t="7434" x="3402013" y="1300163"/>
          <p14:tracePt t="7443" x="3408363" y="1293813"/>
          <p14:tracePt t="7456" x="3421063" y="1281113"/>
          <p14:tracePt t="7461" x="3427413" y="1281113"/>
          <p14:tracePt t="7474" x="3441700" y="1274763"/>
          <p14:tracePt t="7487" x="3448050" y="1268413"/>
          <p14:tracePt t="7496" x="3454400" y="1268413"/>
          <p14:tracePt t="7967" x="3460750" y="1268413"/>
          <p14:tracePt t="8278" x="3467100" y="1268413"/>
          <p14:tracePt t="8299" x="3467100" y="1262063"/>
          <p14:tracePt t="8312" x="3473450" y="1262063"/>
          <p14:tracePt t="8321" x="3479800" y="1262063"/>
          <p14:tracePt t="8585" x="3486150" y="1262063"/>
          <p14:tracePt t="8593" x="3517900" y="1268413"/>
          <p14:tracePt t="8599" x="3536950" y="1274763"/>
          <p14:tracePt t="8609" x="3644900" y="1325563"/>
          <p14:tracePt t="8615" x="3663950" y="1338263"/>
          <p14:tracePt t="8621" x="3752850" y="1395413"/>
          <p14:tracePt t="8626" x="3784600" y="1427163"/>
          <p14:tracePt t="8631" x="3803650" y="1439863"/>
          <p14:tracePt t="8637" x="3841750" y="1484313"/>
          <p14:tracePt t="8644" x="3867150" y="1511300"/>
          <p14:tracePt t="8651" x="3906838" y="1536700"/>
          <p14:tracePt t="8657" x="3932238" y="1555750"/>
          <p14:tracePt t="8663" x="3944938" y="1574800"/>
          <p14:tracePt t="8670" x="3976688" y="1593850"/>
          <p14:tracePt t="8673" x="3989388" y="1600200"/>
          <p14:tracePt t="8676" x="3995738" y="1606550"/>
          <p14:tracePt t="8679" x="4002088" y="1612900"/>
          <p14:tracePt t="8682" x="4008438" y="1619250"/>
          <p14:tracePt t="8686" x="4014788" y="1619250"/>
          <p14:tracePt t="8688" x="4021138" y="1625600"/>
          <p14:tracePt t="8693" x="4027488" y="1631950"/>
          <p14:tracePt t="8699" x="4033838" y="1631950"/>
          <p14:tracePt t="8700" x="4033838" y="1638300"/>
          <p14:tracePt t="8707" x="4040188" y="1644650"/>
          <p14:tracePt t="8716" x="4046538" y="1651000"/>
          <p14:tracePt t="8724" x="4046538" y="1657350"/>
          <p14:tracePt t="8725" x="4052888" y="1657350"/>
          <p14:tracePt t="8732" x="4052888" y="1670050"/>
          <p14:tracePt t="8736" x="4059238" y="1670050"/>
          <p14:tracePt t="8742" x="4059238" y="1676400"/>
          <p14:tracePt t="8743" x="4059238" y="1682750"/>
          <p14:tracePt t="8745" x="4065588" y="1682750"/>
          <p14:tracePt t="8750" x="4065588" y="1695450"/>
          <p14:tracePt t="8754" x="4071938" y="1701800"/>
          <p14:tracePt t="8757" x="4071938" y="1708150"/>
          <p14:tracePt t="8760" x="4071938" y="1714500"/>
          <p14:tracePt t="8766" x="4078288" y="1720850"/>
          <p14:tracePt t="8767" x="4078288" y="1727200"/>
          <p14:tracePt t="8772" x="4084638" y="1733550"/>
          <p14:tracePt t="8774" x="4084638" y="1739900"/>
          <p14:tracePt t="8776" x="4084638" y="1746250"/>
          <p14:tracePt t="8785" x="4090988" y="1765300"/>
          <p14:tracePt t="8791" x="4097338" y="1778000"/>
          <p14:tracePt t="8793" x="4097338" y="1784350"/>
          <p14:tracePt t="8796" x="4097338" y="1790700"/>
          <p14:tracePt t="8802" x="4103688" y="1809750"/>
          <p14:tracePt t="8807" x="4103688" y="1822450"/>
          <p14:tracePt t="8810" x="4103688" y="1835150"/>
          <p14:tracePt t="8818" x="4103688" y="1854200"/>
          <p14:tracePt t="8821" x="4103688" y="1866900"/>
          <p14:tracePt t="8825" x="4103688" y="1885950"/>
          <p14:tracePt t="8827" x="4103688" y="1892300"/>
          <p14:tracePt t="8829" x="4103688" y="1898650"/>
          <p14:tracePt t="8833" x="4103688" y="1911350"/>
          <p14:tracePt t="8835" x="4103688" y="1917700"/>
          <p14:tracePt t="8837" x="4103688" y="1924050"/>
          <p14:tracePt t="8841" x="4103688" y="1938338"/>
          <p14:tracePt t="8843" x="4103688" y="1944688"/>
          <p14:tracePt t="8848" x="4097338" y="1951038"/>
          <p14:tracePt t="8850" x="4097338" y="1957388"/>
          <p14:tracePt t="8855" x="4097338" y="1963738"/>
          <p14:tracePt t="8857" x="4090988" y="1963738"/>
          <p14:tracePt t="8865" x="4090988" y="1970088"/>
          <p14:tracePt t="8888" x="4084638" y="1970088"/>
          <p14:tracePt t="8912" x="4084638" y="1976438"/>
          <p14:tracePt t="8957" x="4078288" y="1976438"/>
          <p14:tracePt t="8971" x="4071938" y="1976438"/>
          <p14:tracePt t="8978" x="4071938" y="1982788"/>
          <p14:tracePt t="8997" x="4065588" y="1982788"/>
          <p14:tracePt t="9005" x="4065588" y="1995488"/>
          <p14:tracePt t="9020" x="4065588" y="2001838"/>
          <p14:tracePt t="9031" x="4065588" y="2008188"/>
          <p14:tracePt t="9039" x="4078288" y="2008188"/>
          <p14:tracePt t="9045" x="4084638" y="2008188"/>
          <p14:tracePt t="9063" x="4129088" y="2008188"/>
          <p14:tracePt t="9089" x="4179888" y="2008188"/>
          <p14:tracePt t="9095" x="4230688" y="2008188"/>
          <p14:tracePt t="9100" x="4243388" y="2008188"/>
          <p14:tracePt t="9116" x="4319588" y="2008188"/>
          <p14:tracePt t="9134" x="4448175" y="2008188"/>
          <p14:tracePt t="9153" x="4657725" y="2008188"/>
          <p14:tracePt t="9165" x="4919663" y="2008188"/>
          <p14:tracePt t="9176" x="5116513" y="2008188"/>
          <p14:tracePt t="9180" x="5141913" y="2008188"/>
          <p14:tracePt t="9185" x="5264150" y="2008188"/>
          <p14:tracePt t="9188" x="5295900" y="2008188"/>
          <p14:tracePt t="9193" x="5372100" y="2008188"/>
          <p14:tracePt t="9196" x="5384800" y="2008188"/>
          <p14:tracePt t="9201" x="5448300" y="2008188"/>
          <p14:tracePt t="9204" x="5473700" y="2008188"/>
          <p14:tracePt t="9209" x="5524500" y="2008188"/>
          <p14:tracePt t="9211" x="5556250" y="2008188"/>
          <p14:tracePt t="9216" x="5588000" y="2008188"/>
          <p14:tracePt t="9219" x="5607050" y="2008188"/>
          <p14:tracePt t="9224" x="5651500" y="2008188"/>
          <p14:tracePt t="9226" x="5676900" y="2008188"/>
          <p14:tracePt t="9228" x="5695950" y="2008188"/>
          <p14:tracePt t="9234" x="5748338" y="2008188"/>
          <p14:tracePt t="9237" x="5767388" y="2008188"/>
          <p14:tracePt t="9242" x="5830888" y="2008188"/>
          <p14:tracePt t="9244" x="5843588" y="2008188"/>
          <p14:tracePt t="9251" x="5907088" y="2008188"/>
          <p14:tracePt t="9255" x="5932488" y="2008188"/>
          <p14:tracePt t="9260" x="5989638" y="2008188"/>
          <p14:tracePt t="9262" x="6008688" y="2008188"/>
          <p14:tracePt t="9266" x="6040438" y="2008188"/>
          <p14:tracePt t="9269" x="6059488" y="2008188"/>
          <p14:tracePt t="9274" x="6084888" y="2008188"/>
          <p14:tracePt t="9277" x="6110288" y="2014538"/>
          <p14:tracePt t="9286" x="6154738" y="2020888"/>
          <p14:tracePt t="9292" x="6175375" y="2020888"/>
          <p14:tracePt t="9295" x="6188075" y="2020888"/>
          <p14:tracePt t="9301" x="6200775" y="2027238"/>
          <p14:tracePt t="9307" x="6213475" y="2027238"/>
          <p14:tracePt t="9311" x="6226175" y="2033588"/>
          <p14:tracePt t="9314" x="6232525" y="2033588"/>
          <p14:tracePt t="9318" x="6245225" y="2033588"/>
          <p14:tracePt t="9322" x="6251575" y="2039938"/>
          <p14:tracePt t="9327" x="6270625" y="2039938"/>
          <p14:tracePt t="9333" x="6289675" y="2046288"/>
          <p14:tracePt t="9337" x="6296025" y="2046288"/>
          <p14:tracePt t="9342" x="6308725" y="2046288"/>
          <p14:tracePt t="9344" x="6315075" y="2046288"/>
          <p14:tracePt t="9349" x="6321425" y="2046288"/>
          <p14:tracePt t="9351" x="6327775" y="2046288"/>
          <p14:tracePt t="9360" x="6334125" y="2046288"/>
          <p14:tracePt t="9367" x="6334125" y="2052638"/>
          <p14:tracePt t="9435" x="6340475" y="2052638"/>
          <p14:tracePt t="9445" x="6346825" y="2052638"/>
          <p14:tracePt t="9450" x="6353175" y="2052638"/>
          <p14:tracePt t="9458" x="6359525" y="2052638"/>
          <p14:tracePt t="9477" x="6365875" y="2052638"/>
          <p14:tracePt t="9536" x="6372225" y="2052638"/>
          <p14:tracePt t="9543" x="6378575" y="2058988"/>
          <p14:tracePt t="9554" x="6391275" y="2058988"/>
          <p14:tracePt t="9558" x="6397625" y="2058988"/>
          <p14:tracePt t="9566" x="6403975" y="2058988"/>
          <p14:tracePt t="9572" x="6423025" y="2058988"/>
          <p14:tracePt t="9588" x="6429375" y="2058988"/>
          <p14:tracePt t="9673" x="6435725" y="2058988"/>
          <p14:tracePt t="10306" x="6442075" y="2058988"/>
          <p14:tracePt t="10317" x="6448425" y="2058988"/>
          <p14:tracePt t="10359" x="6454775" y="2058988"/>
          <p14:tracePt t="10398" x="6461125" y="2058988"/>
          <p14:tracePt t="10423" x="6467475" y="2058988"/>
          <p14:tracePt t="10434" x="6473825" y="2058988"/>
          <p14:tracePt t="10440" x="6480175" y="2058988"/>
          <p14:tracePt t="10446" x="6486525" y="2058988"/>
          <p14:tracePt t="10453" x="6492875" y="2058988"/>
          <p14:tracePt t="10484" x="6499225" y="2058988"/>
          <p14:tracePt t="10508" x="6505575" y="2058988"/>
          <p14:tracePt t="10522" x="6511925" y="2058988"/>
          <p14:tracePt t="10530" x="6518275" y="2058988"/>
          <p14:tracePt t="10540" x="6524625" y="2058988"/>
          <p14:tracePt t="10546" x="6530975" y="2058988"/>
          <p14:tracePt t="10554" x="6550025" y="2058988"/>
          <p14:tracePt t="10563" x="6562725" y="2065338"/>
          <p14:tracePt t="10570" x="6575425" y="2065338"/>
          <p14:tracePt t="10576" x="6581775" y="2065338"/>
          <p14:tracePt t="10588" x="6600825" y="2071688"/>
          <p14:tracePt t="10594" x="6607175" y="2078038"/>
          <p14:tracePt t="10605" x="6626225" y="2078038"/>
          <p14:tracePt t="10612" x="6640513" y="2078038"/>
          <p14:tracePt t="10623" x="6659563" y="2084388"/>
          <p14:tracePt t="10630" x="6672263" y="2084388"/>
          <p14:tracePt t="10637" x="6697663" y="2084388"/>
          <p14:tracePt t="10640" x="6704013" y="2084388"/>
          <p14:tracePt t="10643" x="6710363" y="2084388"/>
          <p14:tracePt t="10645" x="6716713" y="2084388"/>
          <p14:tracePt t="10650" x="6729413" y="2084388"/>
          <p14:tracePt t="10654" x="6735763" y="2084388"/>
          <p14:tracePt t="10658" x="6742113" y="2084388"/>
          <p14:tracePt t="10660" x="6748463" y="2084388"/>
          <p14:tracePt t="10666" x="6761163" y="2084388"/>
          <p14:tracePt t="10669" x="6767513" y="2084388"/>
          <p14:tracePt t="10674" x="6773863" y="2084388"/>
          <p14:tracePt t="10675" x="6780213" y="2084388"/>
          <p14:tracePt t="10683" x="6786563" y="2084388"/>
          <p14:tracePt t="10685" x="6792913" y="2084388"/>
          <p14:tracePt t="10690" x="6799263" y="2084388"/>
          <p14:tracePt t="10698" x="6805613" y="2084388"/>
          <p14:tracePt t="10701" x="6811963" y="2084388"/>
          <p14:tracePt t="10706" x="6818313" y="2090738"/>
          <p14:tracePt t="10709" x="6824663" y="2090738"/>
          <p14:tracePt t="10714" x="6831013" y="2090738"/>
          <p14:tracePt t="10721" x="6837363" y="2090738"/>
          <p14:tracePt t="10724" x="6843713" y="2090738"/>
          <p14:tracePt t="10727" x="6850063" y="2090738"/>
          <p14:tracePt t="10732" x="6856413" y="2097088"/>
          <p14:tracePt t="10734" x="6862763" y="2097088"/>
          <p14:tracePt t="10736" x="6869113" y="2097088"/>
          <p14:tracePt t="10740" x="6875463" y="2097088"/>
          <p14:tracePt t="10742" x="6881813" y="2097088"/>
          <p14:tracePt t="10744" x="6888163" y="2097088"/>
          <p14:tracePt t="10751" x="6907213" y="2097088"/>
          <p14:tracePt t="10755" x="6919913" y="2097088"/>
          <p14:tracePt t="10758" x="6932613" y="2097088"/>
          <p14:tracePt t="10761" x="6945313" y="2097088"/>
          <p14:tracePt t="10767" x="6964363" y="2097088"/>
          <p14:tracePt t="10773" x="6977063" y="2097088"/>
          <p14:tracePt t="10776" x="6983413" y="2097088"/>
          <p14:tracePt t="10777" x="6989763" y="2097088"/>
          <p14:tracePt t="10785" x="7002463" y="2097088"/>
          <p14:tracePt t="10792" x="7008813" y="2097088"/>
          <p14:tracePt t="10794" x="7015163" y="2097088"/>
          <p14:tracePt t="10800" x="7021513" y="2097088"/>
          <p14:tracePt t="10811" x="7027863" y="2097088"/>
          <p14:tracePt t="10825" x="7034213" y="2097088"/>
          <p14:tracePt t="10833" x="7040563" y="2097088"/>
          <p14:tracePt t="10840" x="7046913" y="2097088"/>
          <p14:tracePt t="10849" x="7053263" y="2097088"/>
          <p14:tracePt t="10850" x="7059613" y="2097088"/>
          <p14:tracePt t="10856" x="7065963" y="2097088"/>
          <p14:tracePt t="10858" x="7072313" y="2097088"/>
          <p14:tracePt t="10865" x="7078663" y="2097088"/>
          <p14:tracePt t="10866" x="7085013" y="2097088"/>
          <p14:tracePt t="10870" x="7092950" y="2097088"/>
          <p14:tracePt t="10878" x="7105650" y="2097088"/>
          <p14:tracePt t="10887" x="7118350" y="2097088"/>
          <p14:tracePt t="10895" x="7124700" y="2097088"/>
          <p14:tracePt t="10905" x="7137400" y="2097088"/>
          <p14:tracePt t="10912" x="7143750" y="2097088"/>
          <p14:tracePt t="10921" x="7150100" y="2097088"/>
          <p14:tracePt t="10924" x="7156450" y="2097088"/>
          <p14:tracePt t="10928" x="7162800" y="2097088"/>
          <p14:tracePt t="10938" x="7175500" y="2097088"/>
          <p14:tracePt t="10942" x="7188200" y="2097088"/>
          <p14:tracePt t="10956" x="7219950" y="2103438"/>
          <p14:tracePt t="10963" x="7232650" y="2103438"/>
          <p14:tracePt t="10976" x="7264400" y="2116138"/>
          <p14:tracePt t="10988" x="7289800" y="2116138"/>
          <p14:tracePt t="10997" x="7296150" y="2116138"/>
          <p14:tracePt t="11007" x="7315200" y="2116138"/>
          <p14:tracePt t="11014" x="7321550" y="2116138"/>
          <p14:tracePt t="11021" x="7334250" y="2116138"/>
          <p14:tracePt t="11025" x="7340600" y="2116138"/>
          <p14:tracePt t="11050" x="7359650" y="2116138"/>
          <p14:tracePt t="11058" x="7385050" y="2116138"/>
          <p14:tracePt t="11063" x="7391400" y="2116138"/>
          <p14:tracePt t="11075" x="7416800" y="2116138"/>
          <p14:tracePt t="11080" x="7423150" y="2116138"/>
          <p14:tracePt t="11090" x="7435850" y="2116138"/>
          <p14:tracePt t="11102" x="7442200" y="2116138"/>
          <p14:tracePt t="11200" x="7448550" y="2116138"/>
          <p14:tracePt t="11260" x="7454900" y="2116138"/>
          <p14:tracePt t="11276" x="7461250" y="2116138"/>
          <p14:tracePt t="11298" x="7467600" y="2116138"/>
          <p14:tracePt t="11352" x="7473950" y="2116138"/>
          <p14:tracePt t="11424" x="7480300" y="2116138"/>
          <p14:tracePt t="11434" x="7486650" y="2116138"/>
          <p14:tracePt t="11437" x="7493000" y="2116138"/>
          <p14:tracePt t="11444" x="7499350" y="2116138"/>
          <p14:tracePt t="11453" x="7518400" y="2109788"/>
          <p14:tracePt t="11458" x="7524750" y="2109788"/>
          <p14:tracePt t="11462" x="7531100" y="2109788"/>
          <p14:tracePt t="11471" x="7545388" y="2103438"/>
          <p14:tracePt t="11475" x="7551738" y="2103438"/>
          <p14:tracePt t="11484" x="7558088" y="2103438"/>
          <p14:tracePt t="11485" x="7564438" y="2103438"/>
          <p14:tracePt t="11492" x="7570788" y="2103438"/>
          <p14:tracePt t="11500" x="7577138" y="2103438"/>
          <p14:tracePt t="11508" x="7583488" y="2103438"/>
          <p14:tracePt t="11516" x="7589838" y="2097088"/>
          <p14:tracePt t="11532" x="7596188" y="2097088"/>
          <p14:tracePt t="11553" x="7602538" y="2097088"/>
          <p14:tracePt t="11562" x="7602538" y="2090738"/>
          <p14:tracePt t="11567" x="7608888" y="2090738"/>
          <p14:tracePt t="11576" x="7615238" y="2090738"/>
          <p14:tracePt t="11583" x="7621588" y="2090738"/>
          <p14:tracePt t="11595" x="7627938" y="2090738"/>
          <p14:tracePt t="11600" x="7634288" y="2090738"/>
          <p14:tracePt t="11611" x="7640638" y="2090738"/>
          <p14:tracePt t="11624" x="7646988" y="2090738"/>
          <p14:tracePt t="11634" x="7653338" y="2090738"/>
          <p14:tracePt t="11643" x="7659688" y="2090738"/>
          <p14:tracePt t="11645" x="7666038" y="2090738"/>
          <p14:tracePt t="11650" x="7672388" y="2090738"/>
          <p14:tracePt t="11653" x="7678738" y="2084388"/>
          <p14:tracePt t="11658" x="7685088" y="2084388"/>
          <p14:tracePt t="11660" x="7691438" y="2084388"/>
          <p14:tracePt t="11662" x="7697788" y="2084388"/>
          <p14:tracePt t="11668" x="7710488" y="2078038"/>
          <p14:tracePt t="11671" x="7723188" y="2078038"/>
          <p14:tracePt t="11676" x="7735888" y="2078038"/>
          <p14:tracePt t="11684" x="7761288" y="2071688"/>
          <p14:tracePt t="11686" x="7767638" y="2071688"/>
          <p14:tracePt t="11689" x="7773988" y="2071688"/>
          <p14:tracePt t="11693" x="7786688" y="2071688"/>
          <p14:tracePt t="11695" x="7793038" y="2071688"/>
          <p14:tracePt t="11700" x="7805738" y="2065338"/>
          <p14:tracePt t="11704" x="7812088" y="2065338"/>
          <p14:tracePt t="11708" x="7818438" y="2065338"/>
          <p14:tracePt t="11710" x="7824788" y="2065338"/>
          <p14:tracePt t="11717" x="7831138" y="2065338"/>
          <p14:tracePt t="11720" x="7837488" y="2065338"/>
          <p14:tracePt t="11733" x="7843838" y="2065338"/>
          <p14:tracePt t="11739" x="7850188" y="2065338"/>
          <p14:tracePt t="11761" x="7856538" y="2065338"/>
          <p14:tracePt t="11775" x="7862888" y="2065338"/>
          <p14:tracePt t="11785" x="7869238" y="2065338"/>
          <p14:tracePt t="11793" x="7875588" y="2065338"/>
          <p14:tracePt t="11798" x="7881938" y="2065338"/>
          <p14:tracePt t="11813" x="7900988" y="2065338"/>
          <p14:tracePt t="11818" x="7907338" y="2065338"/>
          <p14:tracePt t="11832" x="7913688" y="2065338"/>
          <p14:tracePt t="11868" x="7920038" y="2065338"/>
          <p14:tracePt t="11880" x="7926388" y="2065338"/>
          <p14:tracePt t="11887" x="7932738" y="2065338"/>
          <p14:tracePt t="11890" x="7939088" y="2065338"/>
          <p14:tracePt t="11896" x="7945438" y="2065338"/>
          <p14:tracePt t="11904" x="7951788" y="2065338"/>
          <p14:tracePt t="11907" x="7951788" y="2058988"/>
          <p14:tracePt t="11910" x="7958138" y="2058988"/>
          <p14:tracePt t="11919" x="7964488" y="2058988"/>
          <p14:tracePt t="12036" x="7970838" y="2058988"/>
          <p14:tracePt t="12075" x="7977188" y="2058988"/>
          <p14:tracePt t="12083" x="7983538" y="2058988"/>
          <p14:tracePt t="12087" x="7989888" y="2058988"/>
          <p14:tracePt t="12095" x="7996238" y="2058988"/>
          <p14:tracePt t="12103" x="8010525" y="2052638"/>
          <p14:tracePt t="12105" x="8016875" y="2052638"/>
          <p14:tracePt t="12109" x="8023225" y="2052638"/>
          <p14:tracePt t="12120" x="8035925" y="2052638"/>
          <p14:tracePt t="12125" x="8042275" y="2052638"/>
          <p14:tracePt t="12129" x="8048625" y="2052638"/>
          <p14:tracePt t="12137" x="8054975" y="2046288"/>
          <p14:tracePt t="12140" x="8061325" y="2046288"/>
          <p14:tracePt t="12152" x="8067675" y="2046288"/>
          <p14:tracePt t="12159" x="8074025" y="2046288"/>
          <p14:tracePt t="12169" x="8080375" y="2046288"/>
          <p14:tracePt t="12185" x="8086725" y="2046288"/>
          <p14:tracePt t="12193" x="8086725" y="2039938"/>
          <p14:tracePt t="12202" x="8093075" y="2039938"/>
          <p14:tracePt t="12206" x="8099425" y="2039938"/>
          <p14:tracePt t="12212" x="8105775" y="2039938"/>
          <p14:tracePt t="12221" x="8118475" y="2039938"/>
          <p14:tracePt t="12227" x="8124825" y="2033588"/>
          <p14:tracePt t="12235" x="8131175" y="2033588"/>
          <p14:tracePt t="12238" x="8137525" y="2033588"/>
          <p14:tracePt t="12245" x="8143875" y="2033588"/>
          <p14:tracePt t="12286" x="8150225" y="2033588"/>
          <p14:tracePt t="12305" x="8156575" y="2033588"/>
          <p14:tracePt t="12312" x="8162925" y="2027238"/>
          <p14:tracePt t="12328" x="8188325" y="2027238"/>
          <p14:tracePt t="12332" x="8194675" y="2020888"/>
          <p14:tracePt t="12338" x="8201025" y="2020888"/>
          <p14:tracePt t="12345" x="8213725" y="2020888"/>
          <p14:tracePt t="12363" x="8232775" y="2014538"/>
          <p14:tracePt t="12372" x="8239125" y="2014538"/>
          <p14:tracePt t="12399" x="8245475" y="2014538"/>
          <p14:tracePt t="12433" x="8251825" y="2014538"/>
          <p14:tracePt t="12440" x="8251825" y="2008188"/>
          <p14:tracePt t="12443" x="8258175" y="2008188"/>
          <p14:tracePt t="12453" x="8264525" y="2008188"/>
          <p14:tracePt t="12456" x="8270875" y="2008188"/>
          <p14:tracePt t="12469" x="8277225" y="2008188"/>
          <p14:tracePt t="12478" x="8283575" y="2008188"/>
          <p14:tracePt t="12502" x="8289925" y="2008188"/>
          <p14:tracePt t="12518" x="8296275" y="2001838"/>
          <p14:tracePt t="12527" x="8302625" y="2001838"/>
          <p14:tracePt t="12537" x="8315325" y="2001838"/>
          <p14:tracePt t="12543" x="8321675" y="1995488"/>
          <p14:tracePt t="12553" x="8334375" y="1995488"/>
          <p14:tracePt t="12557" x="8340725" y="1995488"/>
          <p14:tracePt t="12561" x="8347075" y="1989138"/>
          <p14:tracePt t="12570" x="8359775" y="1989138"/>
          <p14:tracePt t="12575" x="8366125" y="1989138"/>
          <p14:tracePt t="12579" x="8372475" y="1989138"/>
          <p14:tracePt t="12586" x="8378825" y="1989138"/>
          <p14:tracePt t="12595" x="8385175" y="1982788"/>
          <p14:tracePt t="12603" x="8391525" y="1982788"/>
          <p14:tracePt t="12608" x="8397875" y="1976438"/>
          <p14:tracePt t="12612" x="8404225" y="1976438"/>
          <p14:tracePt t="12620" x="8410575" y="1976438"/>
          <p14:tracePt t="12627" x="8416925" y="1976438"/>
          <p14:tracePt t="12637" x="8429625" y="1970088"/>
          <p14:tracePt t="12640" x="8435975" y="1970088"/>
          <p14:tracePt t="12645" x="8442325" y="1963738"/>
          <p14:tracePt t="12653" x="8455025" y="1963738"/>
          <p14:tracePt t="12659" x="8462963" y="1963738"/>
          <p14:tracePt t="12663" x="8469313" y="1963738"/>
          <p14:tracePt t="12672" x="8488363" y="1957388"/>
          <p14:tracePt t="12677" x="8494713" y="1957388"/>
          <p14:tracePt t="12688" x="8507413" y="1957388"/>
          <p14:tracePt t="12692" x="8513763" y="1951038"/>
          <p14:tracePt t="12703" x="8520113" y="1951038"/>
          <p14:tracePt t="12707" x="8526463" y="1951038"/>
          <p14:tracePt t="12721" x="8532813" y="1951038"/>
          <p14:tracePt t="12725" x="8539163" y="1951038"/>
          <p14:tracePt t="12737" x="8545513" y="1944688"/>
          <p14:tracePt t="12747" x="8551863" y="1944688"/>
          <p14:tracePt t="12752" x="8558213" y="1944688"/>
          <p14:tracePt t="12756" x="8558213" y="1938338"/>
          <p14:tracePt t="12759" x="8564563" y="1938338"/>
          <p14:tracePt t="12768" x="8570913" y="1931988"/>
          <p14:tracePt t="12776" x="8577263" y="1931988"/>
          <p14:tracePt t="12786" x="8583613" y="1924050"/>
          <p14:tracePt t="12789" x="8589963" y="1924050"/>
          <p14:tracePt t="12795" x="8589963" y="1917700"/>
          <p14:tracePt t="12803" x="8596313" y="1917700"/>
          <p14:tracePt t="12890" x="8602663" y="1911350"/>
          <p14:tracePt t="12904" x="8609013" y="1911350"/>
          <p14:tracePt t="12916" x="8615363" y="1905000"/>
          <p14:tracePt t="12924" x="8621713" y="1905000"/>
          <p14:tracePt t="12932" x="8628063" y="1905000"/>
          <p14:tracePt t="12939" x="8628063" y="1898650"/>
          <p14:tracePt t="12945" x="8634413" y="1898650"/>
          <p14:tracePt t="12957" x="8640763" y="1898650"/>
          <p14:tracePt t="12965" x="8647113" y="1898650"/>
          <p14:tracePt t="12967" x="8647113" y="1892300"/>
          <p14:tracePt t="12974" x="8653463" y="1892300"/>
          <p14:tracePt t="12978" x="8659813" y="1892300"/>
          <p14:tracePt t="12982" x="8666163" y="1885950"/>
          <p14:tracePt t="12990" x="8672513" y="1879600"/>
          <p14:tracePt t="12993" x="8678863" y="1879600"/>
          <p14:tracePt t="12999" x="8685213" y="1873250"/>
          <p14:tracePt t="13005" x="8691563" y="1873250"/>
          <p14:tracePt t="13007" x="8691563" y="1866900"/>
          <p14:tracePt t="13009" x="8697913" y="1866900"/>
          <p14:tracePt t="13019" x="8704263" y="1860550"/>
          <p14:tracePt t="13028" x="8710613" y="1860550"/>
          <p14:tracePt t="13032" x="8710613" y="1854200"/>
          <p14:tracePt t="13051" x="8716963" y="1854200"/>
          <p14:tracePt t="13056" x="8716963" y="1847850"/>
          <p14:tracePt t="13062" x="8723313" y="1847850"/>
          <p14:tracePt t="13072" x="8723313" y="1841500"/>
          <p14:tracePt t="13077" x="8729663" y="1841500"/>
          <p14:tracePt t="13087" x="8729663" y="1835150"/>
          <p14:tracePt t="13091" x="8736013" y="1835150"/>
          <p14:tracePt t="13095" x="8736013" y="1828800"/>
          <p14:tracePt t="13105" x="8748713" y="1822450"/>
          <p14:tracePt t="13111" x="8755063" y="1816100"/>
          <p14:tracePt t="13120" x="8767763" y="1809750"/>
          <p14:tracePt t="13123" x="8767763" y="1803400"/>
          <p14:tracePt t="13130" x="8774113" y="1797050"/>
          <p14:tracePt t="13139" x="8786813" y="1784350"/>
          <p14:tracePt t="13143" x="8793163" y="1784350"/>
          <p14:tracePt t="13147" x="8793163" y="1778000"/>
          <p14:tracePt t="13156" x="8805863" y="1771650"/>
          <p14:tracePt t="13162" x="8812213" y="1765300"/>
          <p14:tracePt t="13172" x="8818563" y="1758950"/>
          <p14:tracePt t="13179" x="8824913" y="1758950"/>
          <p14:tracePt t="13193" x="8831263" y="1758950"/>
          <p14:tracePt t="13202" x="8837613" y="1758950"/>
          <p14:tracePt t="13211" x="8843963" y="1758950"/>
          <p14:tracePt t="13221" x="8856663" y="1758950"/>
          <p14:tracePt t="13230" x="8863013" y="1765300"/>
          <p14:tracePt t="13238" x="8875713" y="1778000"/>
          <p14:tracePt t="13245" x="8882063" y="1790700"/>
          <p14:tracePt t="13254" x="8894763" y="1809750"/>
          <p14:tracePt t="13262" x="8901113" y="1822450"/>
          <p14:tracePt t="13268" x="8907463" y="1835150"/>
          <p14:tracePt t="13271" x="8907463" y="1841500"/>
          <p14:tracePt t="13274" x="8913813" y="1841500"/>
          <p14:tracePt t="13276" x="8913813" y="1847850"/>
          <p14:tracePt t="13279" x="8913813" y="1854200"/>
          <p14:tracePt t="13284" x="8921750" y="1860550"/>
          <p14:tracePt t="13288" x="8921750" y="1866900"/>
          <p14:tracePt t="13292" x="8928100" y="1873250"/>
          <p14:tracePt t="13293" x="8928100" y="1879600"/>
          <p14:tracePt t="13301" x="8928100" y="1885950"/>
          <p14:tracePt t="13306" x="8928100" y="1892300"/>
          <p14:tracePt t="13308" x="8934450" y="1892300"/>
          <p14:tracePt t="13309" x="8934450" y="1898650"/>
          <p14:tracePt t="13314" x="8934450" y="1905000"/>
          <p14:tracePt t="13319" x="8934450" y="1911350"/>
          <p14:tracePt t="13324" x="8934450" y="1917700"/>
          <p14:tracePt t="13331" x="8940800" y="1924050"/>
          <p14:tracePt t="13339" x="8940800" y="1931988"/>
          <p14:tracePt t="13351" x="8940800" y="1938338"/>
          <p14:tracePt t="13376" x="8940800" y="1944688"/>
          <p14:tracePt t="13418" x="8940800" y="1951038"/>
          <p14:tracePt t="13427" x="8940800" y="1957388"/>
          <p14:tracePt t="13429" x="8934450" y="1957388"/>
          <p14:tracePt t="13438" x="8913813" y="1970088"/>
          <p14:tracePt t="13445" x="8901113" y="1976438"/>
          <p14:tracePt t="13456" x="8875713" y="1989138"/>
          <p14:tracePt t="13461" x="8863013" y="1995488"/>
          <p14:tracePt t="13473" x="8837613" y="2008188"/>
          <p14:tracePt t="13481" x="8824913" y="2008188"/>
          <p14:tracePt t="13491" x="8786813" y="2020888"/>
          <p14:tracePt t="13498" x="8780463" y="2020888"/>
          <p14:tracePt t="13508" x="8748713" y="2027238"/>
          <p14:tracePt t="13514" x="8736013" y="2027238"/>
          <p14:tracePt t="13523" x="8697913" y="2033588"/>
          <p14:tracePt t="13531" x="8685213" y="2033588"/>
          <p14:tracePt t="13541" x="8647113" y="2033588"/>
          <p14:tracePt t="13546" x="8640763" y="2033588"/>
          <p14:tracePt t="13551" x="8628063" y="2033588"/>
          <p14:tracePt t="13555" x="8621713" y="2033588"/>
          <p14:tracePt t="13558" x="8615363" y="2033588"/>
          <p14:tracePt t="13561" x="8609013" y="2033588"/>
          <p14:tracePt t="13565" x="8602663" y="2027238"/>
          <p14:tracePt t="13569" x="8596313" y="2027238"/>
          <p14:tracePt t="13574" x="8589963" y="2020888"/>
          <p14:tracePt t="13575" x="8583613" y="2020888"/>
          <p14:tracePt t="13582" x="8577263" y="2014538"/>
          <p14:tracePt t="13587" x="8570913" y="2008188"/>
          <p14:tracePt t="13594" x="8564563" y="2001838"/>
          <p14:tracePt t="13599" x="8558213" y="1995488"/>
          <p14:tracePt t="13606" x="8558213" y="1989138"/>
          <p14:tracePt t="13610" x="8551863" y="1989138"/>
          <p14:tracePt t="13615" x="8551863" y="1982788"/>
          <p14:tracePt t="13616" x="8545513" y="1982788"/>
          <p14:tracePt t="13621" x="8545513" y="1976438"/>
          <p14:tracePt t="13625" x="8545513" y="1970088"/>
          <p14:tracePt t="13631" x="8539163" y="1963738"/>
          <p14:tracePt t="13635" x="8539163" y="1957388"/>
          <p14:tracePt t="13640" x="8539163" y="1951038"/>
          <p14:tracePt t="13642" x="8539163" y="1944688"/>
          <p14:tracePt t="13645" x="8539163" y="1938338"/>
          <p14:tracePt t="13649" x="8532813" y="1931988"/>
          <p14:tracePt t="13651" x="8532813" y="1924050"/>
          <p14:tracePt t="13655" x="8532813" y="1911350"/>
          <p14:tracePt t="13658" x="8532813" y="1905000"/>
          <p14:tracePt t="13659" x="8532813" y="1898650"/>
          <p14:tracePt t="13661" x="8532813" y="1892300"/>
          <p14:tracePt t="13666" x="8532813" y="1873250"/>
          <p14:tracePt t="13669" x="8532813" y="1866900"/>
          <p14:tracePt t="13673" x="8532813" y="1860550"/>
          <p14:tracePt t="13675" x="8532813" y="1847850"/>
          <p14:tracePt t="13678" x="8532813" y="1841500"/>
          <p14:tracePt t="13683" x="8532813" y="1822450"/>
          <p14:tracePt t="13685" x="8532813" y="1816100"/>
          <p14:tracePt t="13689" x="8532813" y="1809750"/>
          <p14:tracePt t="13691" x="8532813" y="1803400"/>
          <p14:tracePt t="13693" x="8532813" y="1797050"/>
          <p14:tracePt t="13694" x="8532813" y="1790700"/>
          <p14:tracePt t="13698" x="8539163" y="1778000"/>
          <p14:tracePt t="13701" x="8539163" y="1771650"/>
          <p14:tracePt t="13705" x="8545513" y="1758950"/>
          <p14:tracePt t="13708" x="8551863" y="1752600"/>
          <p14:tracePt t="13709" x="8551863" y="1746250"/>
          <p14:tracePt t="13716" x="8564563" y="1727200"/>
          <p14:tracePt t="13718" x="8564563" y="1720850"/>
          <p14:tracePt t="13721" x="8570913" y="1714500"/>
          <p14:tracePt t="13725" x="8577263" y="1701800"/>
          <p14:tracePt t="13728" x="8589963" y="1695450"/>
          <p14:tracePt t="13731" x="8596313" y="1682750"/>
          <p14:tracePt t="13733" x="8596313" y="1676400"/>
          <p14:tracePt t="13739" x="8609013" y="1663700"/>
          <p14:tracePt t="13742" x="8615363" y="1657350"/>
          <p14:tracePt t="13745" x="8621713" y="1651000"/>
          <p14:tracePt t="13750" x="8634413" y="1638300"/>
          <p14:tracePt t="13756" x="8647113" y="1631950"/>
          <p14:tracePt t="13758" x="8647113" y="1625600"/>
          <p14:tracePt t="13761" x="8653463" y="1625600"/>
          <p14:tracePt t="13764" x="8659813" y="1625600"/>
          <p14:tracePt t="13766" x="8659813" y="1619250"/>
          <p14:tracePt t="13771" x="8666163" y="1619250"/>
          <p14:tracePt t="13776" x="8672513" y="1619250"/>
          <p14:tracePt t="13781" x="8678863" y="1612900"/>
          <p14:tracePt t="13785" x="8685213" y="1612900"/>
          <p14:tracePt t="13792" x="8697913" y="1612900"/>
          <p14:tracePt t="13801" x="8710613" y="1612900"/>
          <p14:tracePt t="13805" x="8716963" y="1612900"/>
          <p14:tracePt t="13812" x="8723313" y="1612900"/>
          <p14:tracePt t="13817" x="8729663" y="1612900"/>
          <p14:tracePt t="13821" x="8742363" y="1619250"/>
          <p14:tracePt t="13825" x="8748713" y="1625600"/>
          <p14:tracePt t="13832" x="8755063" y="1631950"/>
          <p14:tracePt t="13833" x="8755063" y="1638300"/>
          <p14:tracePt t="13835" x="8761413" y="1638300"/>
          <p14:tracePt t="13840" x="8767763" y="1644650"/>
          <p14:tracePt t="13842" x="8767763" y="1651000"/>
          <p14:tracePt t="13843" x="8774113" y="1651000"/>
          <p14:tracePt t="13845" x="8774113" y="1657350"/>
          <p14:tracePt t="13848" x="8780463" y="1663700"/>
          <p14:tracePt t="13850" x="8786813" y="1670050"/>
          <p14:tracePt t="13856" x="8793163" y="1676400"/>
          <p14:tracePt t="13858" x="8799513" y="1689100"/>
          <p14:tracePt t="13865" x="8805863" y="1708150"/>
          <p14:tracePt t="13870" x="8812213" y="1714500"/>
          <p14:tracePt t="13874" x="8812213" y="1727200"/>
          <p14:tracePt t="13876" x="8818563" y="1733550"/>
          <p14:tracePt t="13878" x="8818563" y="1739900"/>
          <p14:tracePt t="13882" x="8818563" y="1746250"/>
          <p14:tracePt t="13886" x="8818563" y="1758950"/>
          <p14:tracePt t="13889" x="8824913" y="1765300"/>
          <p14:tracePt t="13891" x="8824913" y="1771650"/>
          <p14:tracePt t="13894" x="8824913" y="1778000"/>
          <p14:tracePt t="13899" x="8824913" y="1790700"/>
          <p14:tracePt t="13902" x="8824913" y="1803400"/>
          <p14:tracePt t="13906" x="8824913" y="1809750"/>
          <p14:tracePt t="13908" x="8824913" y="1816100"/>
          <p14:tracePt t="13910" x="8824913" y="1822450"/>
          <p14:tracePt t="13915" x="8824913" y="1835150"/>
          <p14:tracePt t="13920" x="8824913" y="1841500"/>
          <p14:tracePt t="13923" x="8824913" y="1847850"/>
          <p14:tracePt t="13928" x="8824913" y="1854200"/>
          <p14:tracePt t="13931" x="8824913" y="1860550"/>
          <p14:tracePt t="13933" x="8818563" y="1860550"/>
          <p14:tracePt t="13940" x="8818563" y="1866900"/>
          <p14:tracePt t="13948" x="8812213" y="1866900"/>
          <p14:tracePt t="13951" x="8812213" y="1873250"/>
          <p14:tracePt t="14821" x="8805863" y="1873250"/>
          <p14:tracePt t="14834" x="8799513" y="1873250"/>
          <p14:tracePt t="14844" x="8793163" y="1873250"/>
          <p14:tracePt t="14997" x="8786813" y="1873250"/>
          <p14:tracePt t="15022" x="8780463" y="1873250"/>
          <p14:tracePt t="15220" x="8774113" y="1873250"/>
          <p14:tracePt t="15267" x="8767763" y="1873250"/>
          <p14:tracePt t="15283" x="8767763" y="1879600"/>
          <p14:tracePt t="15298" x="8761413" y="1879600"/>
          <p14:tracePt t="15303" x="8761413" y="1885950"/>
          <p14:tracePt t="15322" x="8761413" y="1892300"/>
          <p14:tracePt t="15329" x="8755063" y="1892300"/>
          <p14:tracePt t="15341" x="8755063" y="1905000"/>
          <p14:tracePt t="15348" x="8755063" y="1911350"/>
          <p14:tracePt t="15353" x="8748713" y="1931988"/>
          <p14:tracePt t="15357" x="8748713" y="1938338"/>
          <p14:tracePt t="15361" x="8748713" y="1944688"/>
          <p14:tracePt t="15370" x="8742363" y="1957388"/>
          <p14:tracePt t="15375" x="8742363" y="1963738"/>
          <p14:tracePt t="15379" x="8742363" y="1970088"/>
          <p14:tracePt t="15386" x="8742363" y="1976438"/>
          <p14:tracePt t="15390" x="8742363" y="1982788"/>
          <p14:tracePt t="15403" x="8742363" y="1995488"/>
          <p14:tracePt t="15405" x="8736013" y="1995488"/>
          <p14:tracePt t="15413" x="8736013" y="2001838"/>
          <p14:tracePt t="15420" x="8736013" y="2008188"/>
          <p14:tracePt t="15435" x="8736013" y="2014538"/>
          <p14:tracePt t="15443" x="8736013" y="2020888"/>
          <p14:tracePt t="15450" x="8729663" y="2020888"/>
          <p14:tracePt t="15453" x="8729663" y="2027238"/>
          <p14:tracePt t="15462" x="8729663" y="2033588"/>
          <p14:tracePt t="15471" x="8716963" y="2046288"/>
          <p14:tracePt t="15476" x="8710613" y="2058988"/>
          <p14:tracePt t="15487" x="8685213" y="2090738"/>
          <p14:tracePt t="15497" x="8672513" y="2103438"/>
          <p14:tracePt t="15506" x="8602663" y="2160588"/>
          <p14:tracePt t="15517" x="8583613" y="2179638"/>
          <p14:tracePt t="15523" x="8507413" y="2224088"/>
          <p14:tracePt t="15532" x="8482013" y="2236788"/>
          <p14:tracePt t="15541" x="8378825" y="2287588"/>
          <p14:tracePt t="15547" x="8334375" y="2300288"/>
          <p14:tracePt t="15558" x="8201025" y="2359025"/>
          <p14:tracePt t="15569" x="8061325" y="2416175"/>
          <p14:tracePt t="15574" x="8016875" y="2435225"/>
          <p14:tracePt t="15581" x="7907338" y="2466975"/>
          <p14:tracePt t="15585" x="7850188" y="2486025"/>
          <p14:tracePt t="15587" x="7793038" y="2498725"/>
          <p14:tracePt t="15589" x="7754938" y="2517775"/>
          <p14:tracePt t="15594" x="7710488" y="2524125"/>
          <p14:tracePt t="15600" x="7589838" y="2549525"/>
          <p14:tracePt t="15603" x="7545388" y="2562225"/>
          <p14:tracePt t="15610" x="7404100" y="2587625"/>
          <p14:tracePt t="15612" x="7378700" y="2587625"/>
          <p14:tracePt t="15617" x="7232650" y="2600325"/>
          <p14:tracePt t="15619" x="7194550" y="2613025"/>
          <p14:tracePt t="15622" x="7143750" y="2613025"/>
          <p14:tracePt t="15625" x="7078663" y="2619375"/>
          <p14:tracePt t="15627" x="7034213" y="2619375"/>
          <p14:tracePt t="15629" x="6989763" y="2619375"/>
          <p14:tracePt t="15634" x="6856413" y="2619375"/>
          <p14:tracePt t="15637" x="6811963" y="2619375"/>
          <p14:tracePt t="15642" x="6640513" y="2619375"/>
          <p14:tracePt t="15645" x="6607175" y="2619375"/>
          <p14:tracePt t="15651" x="6416675" y="2613025"/>
          <p14:tracePt t="15654" x="6359525" y="2606675"/>
          <p14:tracePt t="15660" x="6200775" y="2593975"/>
          <p14:tracePt t="15662" x="6175375" y="2593975"/>
          <p14:tracePt t="15667" x="6053138" y="2574925"/>
          <p14:tracePt t="15671" x="5995988" y="2574925"/>
          <p14:tracePt t="15676" x="5894388" y="2562225"/>
          <p14:tracePt t="15678" x="5868988" y="2562225"/>
          <p14:tracePt t="15683" x="5754688" y="2549525"/>
          <p14:tracePt t="15687" x="5695950" y="2543175"/>
          <p14:tracePt t="15692" x="5626100" y="2536825"/>
          <p14:tracePt t="15695" x="5594350" y="2536825"/>
          <p14:tracePt t="15700" x="5518150" y="2530475"/>
          <p14:tracePt t="15703" x="5473700" y="2530475"/>
          <p14:tracePt t="15708" x="5397500" y="2524125"/>
          <p14:tracePt t="15711" x="5378450" y="2524125"/>
          <p14:tracePt t="15717" x="5289550" y="2517775"/>
          <p14:tracePt t="15726" x="5148263" y="2511425"/>
          <p14:tracePt t="15729" x="5141913" y="2511425"/>
          <p14:tracePt t="15735" x="5027613" y="2498725"/>
          <p14:tracePt t="15740" x="4957763" y="2492375"/>
          <p14:tracePt t="15743" x="4926013" y="2492375"/>
          <p14:tracePt t="15745" x="4906963" y="2492375"/>
          <p14:tracePt t="15749" x="4843463" y="2486025"/>
          <p14:tracePt t="15754" x="4797425" y="2479675"/>
          <p14:tracePt t="15758" x="4740275" y="2473325"/>
          <p14:tracePt t="15760" x="4721225" y="2473325"/>
          <p14:tracePt t="15766" x="4676775" y="2466975"/>
          <p14:tracePt t="15773" x="4632325" y="2466975"/>
          <p14:tracePt t="15777" x="4581525" y="2466975"/>
          <p14:tracePt t="15791" x="4467225" y="2454275"/>
          <p14:tracePt t="15795" x="4422775" y="2447925"/>
          <p14:tracePt t="15799" x="4378325" y="2441575"/>
          <p14:tracePt t="15804" x="4325938" y="2435225"/>
          <p14:tracePt t="15811" x="4243388" y="2428875"/>
          <p14:tracePt t="15820" x="4148138" y="2416175"/>
          <p14:tracePt t="15828" x="4033838" y="2397125"/>
          <p14:tracePt t="15831" x="4021138" y="2390775"/>
          <p14:tracePt t="15834" x="3944938" y="2384425"/>
          <p14:tracePt t="15841" x="3835400" y="2365375"/>
          <p14:tracePt t="15845" x="3778250" y="2365375"/>
          <p14:tracePt t="15850" x="3702050" y="2351088"/>
          <p14:tracePt t="15854" x="3638550" y="2344738"/>
          <p14:tracePt t="15858" x="3581400" y="2344738"/>
          <p14:tracePt t="15862" x="3549650" y="2338388"/>
          <p14:tracePt t="15865" x="3511550" y="2338388"/>
          <p14:tracePt t="15869" x="3460750" y="2332038"/>
          <p14:tracePt t="15872" x="3435350" y="2332038"/>
          <p14:tracePt t="15874" x="3414713" y="2332038"/>
          <p14:tracePt t="15876" x="3402013" y="2332038"/>
          <p14:tracePt t="15878" x="3389313" y="2332038"/>
          <p14:tracePt t="15881" x="3363913" y="2332038"/>
          <p14:tracePt t="15883" x="3351213" y="2332038"/>
          <p14:tracePt t="15885" x="3325813" y="2332038"/>
          <p14:tracePt t="15887" x="3313113" y="2332038"/>
          <p14:tracePt t="15889" x="3306763" y="2332038"/>
          <p14:tracePt t="15891" x="3294063" y="2332038"/>
          <p14:tracePt t="15893" x="3281363" y="2332038"/>
          <p14:tracePt t="15895" x="3275013" y="2332038"/>
          <p14:tracePt t="15900" x="3224213" y="2332038"/>
          <p14:tracePt t="15902" x="3205163" y="2332038"/>
          <p14:tracePt t="15904" x="3192463" y="2332038"/>
          <p14:tracePt t="15906" x="3179763" y="2338388"/>
          <p14:tracePt t="15909" x="3154363" y="2338388"/>
          <p14:tracePt t="15911" x="3148013" y="2338388"/>
          <p14:tracePt t="15915" x="3109913" y="2344738"/>
          <p14:tracePt t="15917" x="3103563" y="2344738"/>
          <p14:tracePt t="15924" x="3046413" y="2359025"/>
          <p14:tracePt t="15926" x="3033713" y="2359025"/>
          <p14:tracePt t="15927" x="3021013" y="2359025"/>
          <p14:tracePt t="15932" x="2989263" y="2365375"/>
          <p14:tracePt t="15934" x="2962275" y="2371725"/>
          <p14:tracePt t="15941" x="2905125" y="2378075"/>
          <p14:tracePt t="15944" x="2892425" y="2384425"/>
          <p14:tracePt t="15950" x="2854325" y="2390775"/>
          <p14:tracePt t="15953" x="2822575" y="2390775"/>
          <p14:tracePt t="15958" x="2797175" y="2397125"/>
          <p14:tracePt t="15959" x="2778125" y="2397125"/>
          <p14:tracePt t="15962" x="2771775" y="2397125"/>
          <p14:tracePt t="15967" x="2727325" y="2403475"/>
          <p14:tracePt t="15973" x="2701925" y="2409825"/>
          <p14:tracePt t="15975" x="2663825" y="2416175"/>
          <p14:tracePt t="15978" x="2651125" y="2416175"/>
          <p14:tracePt t="15984" x="2606675" y="2422525"/>
          <p14:tracePt t="15990" x="2581275" y="2428875"/>
          <p14:tracePt t="15993" x="2536825" y="2435225"/>
          <p14:tracePt t="15999" x="2497138" y="2441575"/>
          <p14:tracePt t="16004" x="2478088" y="2447925"/>
          <p14:tracePt t="16009" x="2433638" y="2454275"/>
          <p14:tracePt t="16011" x="2420938" y="2454275"/>
          <p14:tracePt t="16017" x="2363788" y="2460625"/>
          <p14:tracePt t="16020" x="2351088" y="2466975"/>
          <p14:tracePt t="16026" x="2287588" y="2473325"/>
          <p14:tracePt t="16028" x="2274888" y="2473325"/>
          <p14:tracePt t="16035" x="2211388" y="2473325"/>
          <p14:tracePt t="16039" x="2192338" y="2473325"/>
          <p14:tracePt t="16043" x="2147888" y="2473325"/>
          <p14:tracePt t="16045" x="2141538" y="2473325"/>
          <p14:tracePt t="16051" x="2078038" y="2473325"/>
          <p14:tracePt t="16053" x="2058988" y="2473325"/>
          <p14:tracePt t="16055" x="2044700" y="2473325"/>
          <p14:tracePt t="16058" x="2032000" y="2473325"/>
          <p14:tracePt t="16063" x="2012950" y="2473325"/>
          <p14:tracePt t="16069" x="1974850" y="2473325"/>
          <p14:tracePt t="16072" x="1955800" y="2473325"/>
          <p14:tracePt t="16077" x="1930400" y="2473325"/>
          <p14:tracePt t="16083" x="1898650" y="2473325"/>
          <p14:tracePt t="16085" x="1879600" y="2473325"/>
          <p14:tracePt t="16090" x="1854200" y="2473325"/>
          <p14:tracePt t="16093" x="1835150" y="2473325"/>
          <p14:tracePt t="16095" x="1828800" y="2473325"/>
          <p14:tracePt t="16100" x="1784350" y="2473325"/>
          <p14:tracePt t="16104" x="1765300" y="2473325"/>
          <p14:tracePt t="16108" x="1733550" y="2473325"/>
          <p14:tracePt t="16109" x="1720850" y="2473325"/>
          <p14:tracePt t="16112" x="1714500" y="2473325"/>
          <p14:tracePt t="16116" x="1676400" y="2473325"/>
          <p14:tracePt t="16118" x="1670050" y="2473325"/>
          <p14:tracePt t="16124" x="1651000" y="2473325"/>
          <p14:tracePt t="16125" x="1638300" y="2473325"/>
          <p14:tracePt t="16131" x="1625600" y="2473325"/>
          <p14:tracePt t="16135" x="1619250" y="2473325"/>
          <p14:tracePt t="16140" x="1612900" y="2473325"/>
          <p14:tracePt t="16200" x="1606550" y="2479675"/>
          <p14:tracePt t="16210" x="1598613" y="2479675"/>
          <p14:tracePt t="16218" x="1592263" y="2479675"/>
          <p14:tracePt t="16222" x="1592263" y="2486025"/>
          <p14:tracePt t="16228" x="1585913" y="2486025"/>
          <p14:tracePt t="16236" x="1579563" y="2486025"/>
          <p14:tracePt t="16242" x="1579563" y="2492375"/>
          <p14:tracePt t="16246" x="1573213" y="2492375"/>
          <p14:tracePt t="16253" x="1560513" y="2498725"/>
          <p14:tracePt t="16260" x="1554163" y="2498725"/>
          <p14:tracePt t="16270" x="1541463" y="2505075"/>
          <p14:tracePt t="16275" x="1535113" y="2511425"/>
          <p14:tracePt t="16279" x="1528763" y="2511425"/>
          <p14:tracePt t="16290" x="1509713" y="2517775"/>
          <p14:tracePt t="16297" x="1503363" y="2524125"/>
          <p14:tracePt t="16304" x="1484313" y="2530475"/>
          <p14:tracePt t="16309" x="1477963" y="2530475"/>
          <p14:tracePt t="16317" x="1471613" y="2536825"/>
          <p14:tracePt t="16323" x="1439863" y="2543175"/>
          <p14:tracePt t="16333" x="1427163" y="2543175"/>
          <p14:tracePt t="16339" x="1395413" y="2549525"/>
          <p14:tracePt t="16345" x="1382713" y="2549525"/>
          <p14:tracePt t="16350" x="1376363" y="2549525"/>
          <p14:tracePt t="16355" x="1370013" y="2549525"/>
          <p14:tracePt t="16367" x="1363663" y="2555875"/>
          <p14:tracePt t="16450" x="1370013" y="2555875"/>
          <p14:tracePt t="16457" x="1376363" y="2555875"/>
          <p14:tracePt t="16467" x="1382713" y="2555875"/>
          <p14:tracePt t="16469" x="1389063" y="2555875"/>
          <p14:tracePt t="16478" x="1395413" y="2555875"/>
          <p14:tracePt t="16486" x="1408113" y="2555875"/>
          <p14:tracePt t="16492" x="1427163" y="2555875"/>
          <p14:tracePt t="16496" x="1433513" y="2555875"/>
          <p14:tracePt t="16506" x="1490663" y="2555875"/>
          <p14:tracePt t="16512" x="1509713" y="2555875"/>
          <p14:tracePt t="16521" x="1579563" y="2555875"/>
          <p14:tracePt t="16527" x="1625600" y="2555875"/>
          <p14:tracePt t="16530" x="1638300" y="2555875"/>
          <p14:tracePt t="16542" x="1733550" y="2555875"/>
          <p14:tracePt t="16548" x="1739900" y="2555875"/>
          <p14:tracePt t="16558" x="1835150" y="2549525"/>
          <p14:tracePt t="16564" x="1860550" y="2549525"/>
          <p14:tracePt t="16578" x="1962150" y="2536825"/>
          <p14:tracePt t="16584" x="1968500" y="2536825"/>
          <p14:tracePt t="16589" x="2051050" y="2524125"/>
          <p14:tracePt t="16596" x="2078038" y="2517775"/>
          <p14:tracePt t="16606" x="2135188" y="2511425"/>
          <p14:tracePt t="16613" x="2147888" y="2511425"/>
          <p14:tracePt t="16616" x="2160588" y="2511425"/>
          <p14:tracePt t="16620" x="2166938" y="2505075"/>
          <p14:tracePt t="16626" x="2173288" y="2505075"/>
          <p14:tracePt t="16637" x="2179638" y="2505075"/>
          <p14:tracePt t="16709" x="2173288" y="2505075"/>
          <p14:tracePt t="16716" x="2166938" y="2505075"/>
          <p14:tracePt t="16722" x="2160588" y="2511425"/>
          <p14:tracePt t="16726" x="2154238" y="2511425"/>
          <p14:tracePt t="16737" x="2135188" y="2517775"/>
          <p14:tracePt t="16744" x="2116138" y="2517775"/>
          <p14:tracePt t="16755" x="2071688" y="2530475"/>
          <p14:tracePt t="16763" x="2051050" y="2530475"/>
          <p14:tracePt t="16772" x="2006600" y="2536825"/>
          <p14:tracePt t="16780" x="1987550" y="2536825"/>
          <p14:tracePt t="16786" x="1949450" y="2536825"/>
          <p14:tracePt t="16795" x="1924050" y="2536825"/>
          <p14:tracePt t="16807" x="1885950" y="2536825"/>
          <p14:tracePt t="16813" x="1879600" y="2536825"/>
          <p14:tracePt t="16827" x="1841500" y="2536825"/>
          <p14:tracePt t="16833" x="1835150" y="2536825"/>
          <p14:tracePt t="16848" x="1790700" y="2536825"/>
          <p14:tracePt t="16852" x="1778000" y="2536825"/>
          <p14:tracePt t="16855" x="1765300" y="2536825"/>
          <p14:tracePt t="16859" x="1758950" y="2536825"/>
          <p14:tracePt t="16862" x="1752600" y="2536825"/>
          <p14:tracePt t="16870" x="1746250" y="2536825"/>
          <p14:tracePt t="16876" x="1739900" y="2543175"/>
          <p14:tracePt t="16917" x="1739900" y="2549525"/>
          <p14:tracePt t="16926" x="1739900" y="2555875"/>
          <p14:tracePt t="16933" x="1746250" y="2568575"/>
          <p14:tracePt t="16940" x="1752600" y="2581275"/>
          <p14:tracePt t="16944" x="1765300" y="2593975"/>
          <p14:tracePt t="16951" x="1771650" y="2613025"/>
          <p14:tracePt t="16956" x="1778000" y="2625725"/>
          <p14:tracePt t="16960" x="1784350" y="2638425"/>
          <p14:tracePt t="16968" x="1790700" y="2657475"/>
          <p14:tracePt t="16970" x="1797050" y="2663825"/>
          <p14:tracePt t="16974" x="1797050" y="2670175"/>
          <p14:tracePt t="16977" x="1803400" y="2676525"/>
          <p14:tracePt t="16984" x="1816100" y="2701925"/>
          <p14:tracePt t="16988" x="1816100" y="2714625"/>
          <p14:tracePt t="16995" x="1828800" y="2733675"/>
          <p14:tracePt t="17003" x="1847850" y="2765425"/>
          <p14:tracePt t="17008" x="1854200" y="2778125"/>
          <p14:tracePt t="17012" x="1860550" y="2784475"/>
          <p14:tracePt t="17017" x="1866900" y="2805113"/>
          <p14:tracePt t="17024" x="1873250" y="2824163"/>
          <p14:tracePt t="17027" x="1873250" y="2830513"/>
          <p14:tracePt t="17035" x="1873250" y="2843213"/>
          <p14:tracePt t="17039" x="1873250" y="2849563"/>
          <p14:tracePt t="17044" x="1879600" y="2855913"/>
          <p14:tracePt t="17052" x="1879600" y="2868613"/>
          <p14:tracePt t="17067" x="1879600" y="2874963"/>
          <p14:tracePt t="17073" x="1879600" y="2881313"/>
          <p14:tracePt t="17084" x="1873250" y="2894013"/>
          <p14:tracePt t="17087" x="1866900" y="2900363"/>
          <p14:tracePt t="17090" x="1866900" y="2906713"/>
          <p14:tracePt t="17091" x="1860550" y="2906713"/>
          <p14:tracePt t="17094" x="1854200" y="2906713"/>
          <p14:tracePt t="17102" x="1822450" y="2925763"/>
          <p14:tracePt t="17105" x="1816100" y="2925763"/>
          <p14:tracePt t="17112" x="1790700" y="2938463"/>
          <p14:tracePt t="17117" x="1746250" y="2951163"/>
          <p14:tracePt t="17125" x="1708150" y="2963863"/>
          <p14:tracePt t="17128" x="1682750" y="2963863"/>
          <p14:tracePt t="17132" x="1644650" y="2976563"/>
          <p14:tracePt t="17135" x="1631950" y="2976563"/>
          <p14:tracePt t="17142" x="1585913" y="2982913"/>
          <p14:tracePt t="17143" x="1573213" y="2982913"/>
          <p14:tracePt t="17149" x="1547813" y="2989263"/>
          <p14:tracePt t="17153" x="1522413" y="2995613"/>
          <p14:tracePt t="17157" x="1490663" y="2995613"/>
          <p14:tracePt t="17159" x="1477963" y="2995613"/>
          <p14:tracePt t="17161" x="1471613" y="2995613"/>
          <p14:tracePt t="17165" x="1446213" y="3001963"/>
          <p14:tracePt t="17168" x="1433513" y="3001963"/>
          <p14:tracePt t="17173" x="1408113" y="3001963"/>
          <p14:tracePt t="17175" x="1382713" y="3001963"/>
          <p14:tracePt t="17183" x="1344613" y="3001963"/>
          <p14:tracePt t="17186" x="1325563" y="3001963"/>
          <p14:tracePt t="17191" x="1293813" y="3001963"/>
          <p14:tracePt t="17192" x="1281113" y="3001963"/>
          <p14:tracePt t="17194" x="1274763" y="3001963"/>
          <p14:tracePt t="17198" x="1249363" y="3001963"/>
          <p14:tracePt t="17200" x="1243013" y="3001963"/>
          <p14:tracePt t="17202" x="1230313" y="3001963"/>
          <p14:tracePt t="17206" x="1204913" y="3001963"/>
          <p14:tracePt t="17207" x="1192213" y="3001963"/>
          <p14:tracePt t="17209" x="1179513" y="3001963"/>
          <p14:tracePt t="17215" x="1154113" y="3001963"/>
          <p14:tracePt t="17217" x="1147763" y="2995613"/>
          <p14:tracePt t="17219" x="1133475" y="2995613"/>
          <p14:tracePt t="17222" x="1120775" y="2995613"/>
          <p14:tracePt t="17223" x="1114425" y="2995613"/>
          <p14:tracePt t="17224" x="1108075" y="2995613"/>
          <p14:tracePt t="17227" x="1101725" y="2995613"/>
          <p14:tracePt t="17230" x="1095375" y="2995613"/>
          <p14:tracePt t="17232" x="1076325" y="2989263"/>
          <p14:tracePt t="17234" x="1069975" y="2989263"/>
          <p14:tracePt t="17235" x="1063625" y="2989263"/>
          <p14:tracePt t="17239" x="1044575" y="2989263"/>
          <p14:tracePt t="17240" x="1038225" y="2982913"/>
          <p14:tracePt t="17242" x="1025525" y="2982913"/>
          <p14:tracePt t="17243" x="1019175" y="2982913"/>
          <p14:tracePt t="17247" x="1000125" y="2982913"/>
          <p14:tracePt t="17249" x="987425" y="2982913"/>
          <p14:tracePt t="17251" x="987425" y="2976563"/>
          <p14:tracePt t="17256" x="962025" y="2976563"/>
          <p14:tracePt t="17257" x="949325" y="2976563"/>
          <p14:tracePt t="17259" x="942975" y="2970213"/>
          <p14:tracePt t="17261" x="936625" y="2970213"/>
          <p14:tracePt t="17264" x="917575" y="2970213"/>
          <p14:tracePt t="17267" x="904875" y="2970213"/>
          <p14:tracePt t="17270" x="892175" y="2963863"/>
          <p14:tracePt t="17274" x="879475" y="2963863"/>
          <p14:tracePt t="17275" x="866775" y="2957513"/>
          <p14:tracePt t="17279" x="860425" y="2957513"/>
          <p14:tracePt t="17285" x="835025" y="2951163"/>
          <p14:tracePt t="17289" x="822325" y="2951163"/>
          <p14:tracePt t="17291" x="815975" y="2944813"/>
          <p14:tracePt t="17294" x="809625" y="2944813"/>
          <p14:tracePt t="17298" x="803275" y="2944813"/>
          <p14:tracePt t="17302" x="796925" y="2938463"/>
          <p14:tracePt t="17307" x="790575" y="2938463"/>
          <p14:tracePt t="17333" x="784225" y="2932113"/>
          <p14:tracePt t="17360" x="777875" y="2932113"/>
          <p14:tracePt t="17399" x="790575" y="2932113"/>
          <p14:tracePt t="17403" x="796925" y="2932113"/>
          <p14:tracePt t="17407" x="809625" y="2932113"/>
          <p14:tracePt t="17412" x="822325" y="2932113"/>
          <p14:tracePt t="17416" x="847725" y="2932113"/>
          <p14:tracePt t="17420" x="860425" y="2932113"/>
          <p14:tracePt t="17425" x="885825" y="2932113"/>
          <p14:tracePt t="17429" x="892175" y="2932113"/>
          <p14:tracePt t="17435" x="930275" y="2932113"/>
          <p14:tracePt t="17442" x="955675" y="2932113"/>
          <p14:tracePt t="17446" x="968375" y="2932113"/>
          <p14:tracePt t="17456" x="1006475" y="2932113"/>
          <p14:tracePt t="17461" x="1031875" y="2932113"/>
          <p14:tracePt t="17475" x="1095375" y="2932113"/>
          <p14:tracePt t="17482" x="1101725" y="2932113"/>
          <p14:tracePt t="17486" x="1147763" y="2932113"/>
          <p14:tracePt t="17491" x="1179513" y="2932113"/>
          <p14:tracePt t="17496" x="1198563" y="2925763"/>
          <p14:tracePt t="17507" x="1268413" y="2925763"/>
          <p14:tracePt t="17514" x="1287463" y="2925763"/>
          <p14:tracePt t="17523" x="1370013" y="2925763"/>
          <p14:tracePt t="17529" x="1389063" y="2925763"/>
          <p14:tracePt t="17539" x="1446213" y="2932113"/>
          <p14:tracePt t="17545" x="1458913" y="2938463"/>
          <p14:tracePt t="17549" x="1477963" y="2938463"/>
          <p14:tracePt t="17554" x="1497013" y="2944813"/>
          <p14:tracePt t="17558" x="1503363" y="2944813"/>
          <p14:tracePt t="17562" x="1509713" y="2944813"/>
          <p14:tracePt t="17572" x="1528763" y="2951163"/>
          <p14:tracePt t="17577" x="1535113" y="2951163"/>
          <p14:tracePt t="17588" x="1554163" y="2951163"/>
          <p14:tracePt t="17595" x="1566863" y="2951163"/>
          <p14:tracePt t="17600" x="1579563" y="2951163"/>
          <p14:tracePt t="17603" x="1585913" y="2951163"/>
          <p14:tracePt t="17606" x="1592263" y="2951163"/>
          <p14:tracePt t="17609" x="1598613" y="2951163"/>
          <p14:tracePt t="17618" x="1619250" y="2957513"/>
          <p14:tracePt t="17624" x="1625600" y="2957513"/>
          <p14:tracePt t="17630" x="1638300" y="2963863"/>
          <p14:tracePt t="17637" x="1657350" y="2963863"/>
          <p14:tracePt t="17647" x="1663700" y="2963863"/>
          <p14:tracePt t="17651" x="1670050" y="2963863"/>
          <p14:tracePt t="17656" x="1676400" y="2970213"/>
          <p14:tracePt t="17669" x="1682750" y="2970213"/>
          <p14:tracePt t="17676" x="1689100" y="2970213"/>
          <p14:tracePt t="17692" x="1695450" y="2970213"/>
          <p14:tracePt t="17703" x="1701800" y="2970213"/>
          <p14:tracePt t="17705" x="1708150" y="2970213"/>
          <p14:tracePt t="17713" x="1714500" y="2970213"/>
          <p14:tracePt t="17728" x="1720850" y="2970213"/>
          <p14:tracePt t="17974" x="1714500" y="2970213"/>
          <p14:tracePt t="17987" x="1708150" y="2970213"/>
          <p14:tracePt t="17995" x="1701800" y="2970213"/>
          <p14:tracePt t="18141" x="1695450" y="2970213"/>
          <p14:tracePt t="18160" x="1689100" y="2970213"/>
          <p14:tracePt t="18168" x="1689100" y="2976563"/>
          <p14:tracePt t="18177" x="1682750" y="2976563"/>
          <p14:tracePt t="18188" x="1676400" y="2976563"/>
          <p14:tracePt t="18203" x="1670050" y="2976563"/>
          <p14:tracePt t="18212" x="1663700" y="2976563"/>
          <p14:tracePt t="18234" x="1657350" y="2976563"/>
          <p14:tracePt t="18534" x="1663700" y="2976563"/>
          <p14:tracePt t="18541" x="1670050" y="2976563"/>
          <p14:tracePt t="18547" x="1676400" y="2976563"/>
          <p14:tracePt t="18553" x="1682750" y="2976563"/>
          <p14:tracePt t="18555" x="1689100" y="2976563"/>
          <p14:tracePt t="18569" x="1695450" y="2976563"/>
          <p14:tracePt t="18585" x="1695450" y="2970213"/>
          <p14:tracePt t="18618" x="1701800" y="2970213"/>
          <p14:tracePt t="18778" x="1708150" y="2970213"/>
          <p14:tracePt t="18834" x="1714500" y="2970213"/>
          <p14:tracePt t="18980" x="1720850" y="2970213"/>
          <p14:tracePt t="19048" x="1720850" y="2976563"/>
          <p14:tracePt t="19320" x="1720850" y="2982913"/>
          <p14:tracePt t="19344" x="1714500" y="2982913"/>
          <p14:tracePt t="19349" x="1714500" y="2989263"/>
          <p14:tracePt t="19800" x="1714500" y="2995613"/>
          <p14:tracePt t="19923" x="1714500" y="3001963"/>
          <p14:tracePt t="19938" x="1714500" y="3008313"/>
          <p14:tracePt t="20222" x="1720850" y="3008313"/>
          <p14:tracePt t="20233" x="1727200" y="3014663"/>
          <p14:tracePt t="20240" x="1733550" y="3014663"/>
          <p14:tracePt t="20244" x="1739900" y="3021013"/>
          <p14:tracePt t="20253" x="1746250" y="3021013"/>
          <p14:tracePt t="20267" x="1752600" y="3021013"/>
          <p14:tracePt t="20732" x="1758950" y="3021013"/>
          <p14:tracePt t="20751" x="1758950" y="3027363"/>
          <p14:tracePt t="20759" x="1765300" y="3027363"/>
          <p14:tracePt t="20832" x="1771650" y="3027363"/>
          <p14:tracePt t="20838" x="1771650" y="3033713"/>
          <p14:tracePt t="20846" x="1778000" y="3033713"/>
          <p14:tracePt t="20858" x="1784350" y="3033713"/>
          <p14:tracePt t="20869" x="1797050" y="3033713"/>
          <p14:tracePt t="20878" x="1803400" y="3033713"/>
          <p14:tracePt t="20884" x="1809750" y="3033713"/>
          <p14:tracePt t="20886" x="1816100" y="3033713"/>
          <p14:tracePt t="20892" x="1822450" y="3040063"/>
          <p14:tracePt t="20894" x="1828800" y="3040063"/>
          <p14:tracePt t="20901" x="1835150" y="3040063"/>
          <p14:tracePt t="20906" x="1841500" y="3046413"/>
          <p14:tracePt t="20912" x="1847850" y="3046413"/>
          <p14:tracePt t="20920" x="1860550" y="3052763"/>
          <p14:tracePt t="20924" x="1866900" y="3052763"/>
          <p14:tracePt t="20937" x="1873250" y="3052763"/>
          <p14:tracePt t="20939" x="1879600" y="3052763"/>
          <p14:tracePt t="20950" x="1885950" y="3052763"/>
          <p14:tracePt t="20952" x="1892300" y="3059113"/>
          <p14:tracePt t="20968" x="1898650" y="3059113"/>
          <p14:tracePt t="20973" x="1905000" y="3059113"/>
          <p14:tracePt t="20985" x="1911350" y="3065463"/>
          <p14:tracePt t="20991" x="1917700" y="3065463"/>
          <p14:tracePt t="21001" x="1924050" y="3065463"/>
          <p14:tracePt t="21006" x="1930400" y="3071813"/>
          <p14:tracePt t="21019" x="1943100" y="3071813"/>
          <p14:tracePt t="21028" x="1949450" y="3078163"/>
          <p14:tracePt t="21034" x="1962150" y="3078163"/>
          <p14:tracePt t="21039" x="1968500" y="3078163"/>
          <p14:tracePt t="21045" x="1974850" y="3084513"/>
          <p14:tracePt t="21062" x="1993900" y="3084513"/>
          <p14:tracePt t="21071" x="2012950" y="3084513"/>
          <p14:tracePt t="21076" x="2019300" y="3084513"/>
          <p14:tracePt t="21090" x="2038350" y="3084513"/>
          <p14:tracePt t="21104" x="2051050" y="3084513"/>
          <p14:tracePt t="21113" x="2058988" y="3084513"/>
          <p14:tracePt t="21154" x="2065338" y="3084513"/>
          <p14:tracePt t="21172" x="2071688" y="3084513"/>
          <p14:tracePt t="21181" x="2078038" y="3090863"/>
          <p14:tracePt t="21189" x="2084388" y="3090863"/>
          <p14:tracePt t="21192" x="2090738" y="3090863"/>
          <p14:tracePt t="21201" x="2103438" y="3097213"/>
          <p14:tracePt t="21207" x="2109788" y="3097213"/>
          <p14:tracePt t="21211" x="2116138" y="3103563"/>
          <p14:tracePt t="21217" x="2122488" y="3103563"/>
          <p14:tracePt t="21221" x="2128838" y="3103563"/>
          <p14:tracePt t="21226" x="2135188" y="3109913"/>
          <p14:tracePt t="21233" x="2141538" y="3109913"/>
          <p14:tracePt t="21237" x="2147888" y="3116263"/>
          <p14:tracePt t="21242" x="2154238" y="3116263"/>
          <p14:tracePt t="21251" x="2166938" y="3122613"/>
          <p14:tracePt t="21258" x="2173288" y="3122613"/>
          <p14:tracePt t="21261" x="2179638" y="3122613"/>
          <p14:tracePt t="21266" x="2185988" y="3122613"/>
          <p14:tracePt t="21269" x="2192338" y="3122613"/>
          <p14:tracePt t="21273" x="2198688" y="3128963"/>
          <p14:tracePt t="21278" x="2205038" y="3128963"/>
          <p14:tracePt t="21288" x="2236788" y="3128963"/>
          <p14:tracePt t="21294" x="2262188" y="3135313"/>
          <p14:tracePt t="21311" x="2312988" y="3141663"/>
          <p14:tracePt t="21320" x="2332038" y="3141663"/>
          <p14:tracePt t="21327" x="2344738" y="3148013"/>
          <p14:tracePt t="21338" x="2357438" y="3154363"/>
          <p14:tracePt t="21350" x="2363788" y="3154363"/>
          <p14:tracePt t="21359" x="2370138" y="3154363"/>
          <p14:tracePt t="21364" x="2376488" y="3154363"/>
          <p14:tracePt t="21365" x="2376488" y="3160713"/>
          <p14:tracePt t="21373" x="2382838" y="3160713"/>
          <p14:tracePt t="21377" x="2389188" y="3160713"/>
          <p14:tracePt t="21381" x="2395538" y="3160713"/>
          <p14:tracePt t="21384" x="2401888" y="3160713"/>
          <p14:tracePt t="21389" x="2408238" y="3160713"/>
          <p14:tracePt t="21390" x="2414588" y="3160713"/>
          <p14:tracePt t="21393" x="2420938" y="3160713"/>
          <p14:tracePt t="21398" x="2433638" y="3160713"/>
          <p14:tracePt t="21401" x="2439988" y="3160713"/>
          <p14:tracePt t="21406" x="2446338" y="3160713"/>
          <p14:tracePt t="21407" x="2452688" y="3160713"/>
          <p14:tracePt t="21410" x="2459038" y="3160713"/>
          <p14:tracePt t="21414" x="2465388" y="3160713"/>
          <p14:tracePt t="21417" x="2471738" y="3160713"/>
          <p14:tracePt t="21422" x="2478088" y="3160713"/>
          <p14:tracePt t="21430" x="2484438" y="3160713"/>
          <p14:tracePt t="21436" x="2490788" y="3160713"/>
          <p14:tracePt t="21450" x="2497138" y="3160713"/>
          <p14:tracePt t="21459" x="2503488" y="3160713"/>
          <p14:tracePt t="21468" x="2517775" y="3160713"/>
          <p14:tracePt t="21475" x="2524125" y="3160713"/>
          <p14:tracePt t="21478" x="2530475" y="3167063"/>
          <p14:tracePt t="21485" x="2549525" y="3167063"/>
          <p14:tracePt t="21489" x="2562225" y="3167063"/>
          <p14:tracePt t="21494" x="2574925" y="3167063"/>
          <p14:tracePt t="21501" x="2581275" y="3167063"/>
          <p14:tracePt t="21506" x="2619375" y="3173413"/>
          <p14:tracePt t="21512" x="2632075" y="3173413"/>
          <p14:tracePt t="21521" x="2663825" y="3173413"/>
          <p14:tracePt t="21525" x="2676525" y="3173413"/>
          <p14:tracePt t="21535" x="2682875" y="3173413"/>
          <p14:tracePt t="21538" x="2689225" y="3173413"/>
          <p14:tracePt t="21543" x="2695575" y="3179763"/>
          <p14:tracePt t="21553" x="2701925" y="3179763"/>
          <p14:tracePt t="21563" x="2708275" y="3179763"/>
          <p14:tracePt t="21568" x="2714625" y="3179763"/>
          <p14:tracePt t="21576" x="2720975" y="3179763"/>
          <p14:tracePt t="21585" x="2733675" y="3186113"/>
          <p14:tracePt t="21589" x="2746375" y="3186113"/>
          <p14:tracePt t="21595" x="2752725" y="3186113"/>
          <p14:tracePt t="21603" x="2784475" y="3192463"/>
          <p14:tracePt t="21609" x="2797175" y="3198813"/>
          <p14:tracePt t="21613" x="2803525" y="3205163"/>
          <p14:tracePt t="21621" x="2828925" y="3211513"/>
          <p14:tracePt t="21630" x="2835275" y="3219450"/>
          <p14:tracePt t="21638" x="2854325" y="3225800"/>
          <p14:tracePt t="21644" x="2860675" y="3225800"/>
          <p14:tracePt t="21653" x="2873375" y="3232150"/>
          <p14:tracePt t="21661" x="2879725" y="3232150"/>
          <p14:tracePt t="21674" x="2886075" y="3232150"/>
          <p14:tracePt t="21682" x="2892425" y="3232150"/>
          <p14:tracePt t="21684" x="2898775" y="3232150"/>
          <p14:tracePt t="21690" x="2905125" y="3232150"/>
          <p14:tracePt t="21695" x="2911475" y="3232150"/>
          <p14:tracePt t="21699" x="2917825" y="3232150"/>
          <p14:tracePt t="21702" x="2924175" y="3232150"/>
          <p14:tracePt t="21706" x="2930525" y="3232150"/>
          <p14:tracePt t="21709" x="2936875" y="3232150"/>
          <p14:tracePt t="21711" x="2943225" y="3232150"/>
          <p14:tracePt t="21715" x="2949575" y="3232150"/>
          <p14:tracePt t="21721" x="2955925" y="3232150"/>
          <p14:tracePt t="21726" x="2962275" y="3232150"/>
          <p14:tracePt t="21733" x="2962275" y="3238500"/>
          <p14:tracePt t="21829" x="2968625" y="3238500"/>
          <p14:tracePt t="21899" x="2976563" y="3238500"/>
          <p14:tracePt t="21915" x="2982913" y="3238500"/>
          <p14:tracePt t="21923" x="2982913" y="3244850"/>
          <p14:tracePt t="21930" x="2989263" y="3244850"/>
          <p14:tracePt t="21941" x="2995613" y="3244850"/>
          <p14:tracePt t="22072" x="2995613" y="3251200"/>
          <p14:tracePt t="22220" x="2989263" y="3251200"/>
          <p14:tracePt t="22310" x="2982913" y="3251200"/>
          <p14:tracePt t="24503" x="2976563" y="3251200"/>
          <p14:tracePt t="24516" x="2968625" y="3251200"/>
          <p14:tracePt t="24527" x="2968625" y="3257550"/>
          <p14:tracePt t="24537" x="2962275" y="3257550"/>
          <p14:tracePt t="24697" x="2955925" y="3257550"/>
          <p14:tracePt t="24731" x="2949575" y="3257550"/>
          <p14:tracePt t="24773" x="2949575" y="3263900"/>
          <p14:tracePt t="24779" x="2943225" y="3263900"/>
          <p14:tracePt t="24805" x="2936875" y="3263900"/>
          <p14:tracePt t="24853" x="2930525" y="3263900"/>
          <p14:tracePt t="24923" x="2924175" y="3263900"/>
          <p14:tracePt t="24947" x="2917825" y="3263900"/>
          <p14:tracePt t="24992" x="2911475" y="3263900"/>
          <p14:tracePt t="25052" x="2911475" y="3257550"/>
          <p14:tracePt t="25076" x="2905125" y="3257550"/>
          <p14:tracePt t="25908" x="2905125" y="3251200"/>
          <p14:tracePt t="25923" x="2911475" y="3244850"/>
          <p14:tracePt t="25934" x="2917825" y="3244850"/>
          <p14:tracePt t="25938" x="2924175" y="3238500"/>
          <p14:tracePt t="25943" x="2930525" y="3238500"/>
          <p14:tracePt t="25952" x="2936875" y="3232150"/>
          <p14:tracePt t="25962" x="2943225" y="3232150"/>
          <p14:tracePt t="25970" x="2949575" y="3225800"/>
          <p14:tracePt t="26048" x="2955925" y="3219450"/>
          <p14:tracePt t="26059" x="2962275" y="3219450"/>
          <p14:tracePt t="26070" x="2968625" y="3211513"/>
          <p14:tracePt t="26085" x="2968625" y="3205163"/>
          <p14:tracePt t="26088" x="2976563" y="3205163"/>
          <p14:tracePt t="26123" x="2982913" y="3198813"/>
          <p14:tracePt t="26134" x="2989263" y="3198813"/>
          <p14:tracePt t="26137" x="2989263" y="3192463"/>
          <p14:tracePt t="26152" x="2995613" y="3192463"/>
          <p14:tracePt t="26157" x="3001963" y="3186113"/>
          <p14:tracePt t="26168" x="3014663" y="3179763"/>
          <p14:tracePt t="26175" x="3021013" y="3173413"/>
          <p14:tracePt t="26184" x="3027363" y="3167063"/>
          <p14:tracePt t="26200" x="3033713" y="3160713"/>
          <p14:tracePt t="26239" x="3033713" y="3154363"/>
          <p14:tracePt t="26257" x="3033713" y="3148013"/>
          <p14:tracePt t="26267" x="3040063" y="3148013"/>
          <p14:tracePt t="26277" x="3040063" y="3141663"/>
          <p14:tracePt t="26395" x="3046413" y="3135313"/>
          <p14:tracePt t="26407" x="3046413" y="3128963"/>
          <p14:tracePt t="26412" x="3052763" y="3128963"/>
          <p14:tracePt t="26420" x="3052763" y="3122613"/>
          <p14:tracePt t="26571" x="3059113" y="3122613"/>
          <p14:tracePt t="26580" x="3065463" y="3122613"/>
          <p14:tracePt t="26592" x="3071813" y="3122613"/>
          <p14:tracePt t="26601" x="3078163" y="3116263"/>
          <p14:tracePt t="26608" x="3084513" y="3116263"/>
          <p14:tracePt t="26618" x="3097213" y="3109913"/>
          <p14:tracePt t="26628" x="3103563" y="3109913"/>
          <p14:tracePt t="26634" x="3103563" y="3103563"/>
          <p14:tracePt t="26636" x="3109913" y="3103563"/>
          <p14:tracePt t="26707" x="3116263" y="3103563"/>
          <p14:tracePt t="26715" x="3116263" y="3097213"/>
          <p14:tracePt t="26718" x="3122613" y="3097213"/>
          <p14:tracePt t="26734" x="3128963" y="3090863"/>
          <p14:tracePt t="26744" x="3135313" y="3084513"/>
          <p14:tracePt t="26752" x="3141663" y="3078163"/>
          <p14:tracePt t="26767" x="3148013" y="3071813"/>
          <p14:tracePt t="26770" x="3148013" y="3065463"/>
          <p14:tracePt t="26790" x="3154363" y="3065463"/>
          <p14:tracePt t="26806" x="3154363" y="3059113"/>
          <p14:tracePt t="26842" x="3154363" y="3052763"/>
          <p14:tracePt t="26858" x="3160713" y="3046413"/>
          <p14:tracePt t="26869" x="3160713" y="3040063"/>
          <p14:tracePt t="26886" x="3167063" y="3033713"/>
          <p14:tracePt t="27211" x="3160713" y="3033713"/>
          <p14:tracePt t="27234" x="3160713" y="3040063"/>
          <p14:tracePt t="27353" x="3154363" y="3040063"/>
          <p14:tracePt t="27622" x="3148013" y="3040063"/>
          <p14:tracePt t="27629" x="3148013" y="3046413"/>
          <p14:tracePt t="27636" x="3141663" y="3046413"/>
          <p14:tracePt t="27660" x="3135313" y="3046413"/>
          <p14:tracePt t="27867" x="3128963" y="3046413"/>
          <p14:tracePt t="27875" x="3122613" y="3046413"/>
          <p14:tracePt t="27883" x="3116263" y="3046413"/>
          <p14:tracePt t="27893" x="3109913" y="3046413"/>
          <p14:tracePt t="27901" x="3103563" y="3046413"/>
          <p14:tracePt t="27917" x="3097213" y="3046413"/>
          <p14:tracePt t="27926" x="3090863" y="3046413"/>
          <p14:tracePt t="27951" x="3084513" y="3046413"/>
          <p14:tracePt t="28453" x="3084513" y="3052763"/>
          <p14:tracePt t="28467" x="3078163" y="3059113"/>
          <p14:tracePt t="28470" x="3071813" y="3065463"/>
          <p14:tracePt t="28479" x="3065463" y="3071813"/>
          <p14:tracePt t="28485" x="3052763" y="3090863"/>
          <p14:tracePt t="28492" x="3040063" y="3097213"/>
          <p14:tracePt t="28504" x="3027363" y="3116263"/>
          <p14:tracePt t="28512" x="3027363" y="3122613"/>
          <p14:tracePt t="28520" x="3021013" y="3128963"/>
          <p14:tracePt t="28537" x="3014663" y="3135313"/>
          <p14:tracePt t="28545" x="3014663" y="3141663"/>
          <p14:tracePt t="28552" x="3014663" y="3148013"/>
          <p14:tracePt t="28557" x="3008313" y="3154363"/>
          <p14:tracePt t="28566" x="3008313" y="3160713"/>
          <p14:tracePt t="28576" x="3008313" y="3167063"/>
          <p14:tracePt t="28582" x="3001963" y="3173413"/>
          <p14:tracePt t="28598" x="3001963" y="3179763"/>
          <p14:tracePt t="28615" x="2995613" y="3186113"/>
          <p14:tracePt t="28708" x="2989263" y="3186113"/>
          <p14:tracePt t="28714" x="2989263" y="3192463"/>
          <p14:tracePt t="28724" x="2989263" y="3198813"/>
          <p14:tracePt t="28726" x="2982913" y="3198813"/>
          <p14:tracePt t="28734" x="2982913" y="3205163"/>
          <p14:tracePt t="28739" x="2976563" y="3205163"/>
          <p14:tracePt t="28740" x="2976563" y="3211513"/>
          <p14:tracePt t="28746" x="2968625" y="3211513"/>
          <p14:tracePt t="28747" x="2968625" y="3219450"/>
          <p14:tracePt t="28755" x="2962275" y="3225800"/>
          <p14:tracePt t="28769" x="2949575" y="3238500"/>
          <p14:tracePt t="28774" x="2943225" y="3244850"/>
          <p14:tracePt t="28784" x="2930525" y="3257550"/>
          <p14:tracePt t="28793" x="2911475" y="3270250"/>
          <p14:tracePt t="28802" x="2898775" y="3282950"/>
          <p14:tracePt t="28812" x="2886075" y="3295650"/>
          <p14:tracePt t="28828" x="2860675" y="3327400"/>
          <p14:tracePt t="28834" x="2854325" y="3333750"/>
          <p14:tracePt t="28843" x="2816225" y="3371850"/>
          <p14:tracePt t="28850" x="2816225" y="3378200"/>
          <p14:tracePt t="28857" x="2771775" y="3409950"/>
          <p14:tracePt t="28866" x="2746375" y="3429000"/>
          <p14:tracePt t="28873" x="2714625" y="3448050"/>
          <p14:tracePt t="28881" x="2701925" y="3460750"/>
          <p14:tracePt t="28888" x="2663825" y="3479800"/>
          <p14:tracePt t="28895" x="2651125" y="3479800"/>
          <p14:tracePt t="28899" x="2632075" y="3486150"/>
          <p14:tracePt t="28903" x="2625725" y="3492500"/>
          <p14:tracePt t="28905" x="2619375" y="3492500"/>
          <p14:tracePt t="28917" x="2613025" y="3492500"/>
          <p14:tracePt t="29629" x="2619375" y="3492500"/>
          <p14:tracePt t="29635" x="2632075" y="3492500"/>
          <p14:tracePt t="29640" x="2644775" y="3492500"/>
          <p14:tracePt t="29644" x="2651125" y="3492500"/>
          <p14:tracePt t="29651" x="2670175" y="3492500"/>
          <p14:tracePt t="29661" x="2676525" y="3492500"/>
          <p14:tracePt t="29664" x="2682875" y="3492500"/>
          <p14:tracePt t="29674" x="2682875" y="3486150"/>
          <p14:tracePt t="29714" x="2682875" y="3479800"/>
          <p14:tracePt t="29723" x="2682875" y="3467100"/>
          <p14:tracePt t="29728" x="2682875" y="3460750"/>
          <p14:tracePt t="29739" x="2651125" y="3416300"/>
          <p14:tracePt t="29748" x="2619375" y="3365500"/>
          <p14:tracePt t="29753" x="2587625" y="3327400"/>
          <p14:tracePt t="29758" x="2549525" y="3295650"/>
          <p14:tracePt t="29763" x="2543175" y="3289300"/>
          <p14:tracePt t="29773" x="2459038" y="3225800"/>
          <p14:tracePt t="29778" x="2433638" y="3205163"/>
          <p14:tracePt t="29786" x="2382838" y="3173413"/>
          <p14:tracePt t="29792" x="2338388" y="3148013"/>
          <p14:tracePt t="29811" x="2287588" y="3116263"/>
          <p14:tracePt t="29815" x="2274888" y="3103563"/>
          <p14:tracePt t="29823" x="2268538" y="3103563"/>
          <p14:tracePt t="29832" x="2262188" y="3097213"/>
          <p14:tracePt t="29861" x="2262188" y="3090863"/>
          <p14:tracePt t="29872" x="2255838" y="3084513"/>
          <p14:tracePt t="29877" x="2249488" y="3084513"/>
          <p14:tracePt t="29882" x="2249488" y="3078163"/>
          <p14:tracePt t="29891" x="2243138" y="3071813"/>
          <p14:tracePt t="29898" x="2236788" y="3071813"/>
          <p14:tracePt t="30012" x="2236788" y="3065463"/>
          <p14:tracePt t="30039" x="2236788" y="3059113"/>
          <p14:tracePt t="30165" x="2243138" y="3052763"/>
          <p14:tracePt t="30173" x="2255838" y="3046413"/>
          <p14:tracePt t="30185" x="2281238" y="3027363"/>
          <p14:tracePt t="30190" x="2293938" y="3014663"/>
          <p14:tracePt t="30195" x="2300288" y="3008313"/>
          <p14:tracePt t="30204" x="2344738" y="2970213"/>
          <p14:tracePt t="30213" x="2363788" y="2957513"/>
          <p14:tracePt t="30216" x="2370138" y="2957513"/>
          <p14:tracePt t="30222" x="2427288" y="2900363"/>
          <p14:tracePt t="30230" x="2439988" y="2894013"/>
          <p14:tracePt t="30242" x="2536825" y="2811463"/>
          <p14:tracePt t="30246" x="2543175" y="2805113"/>
          <p14:tracePt t="30255" x="2606675" y="2746375"/>
          <p14:tracePt t="30263" x="2625725" y="2733675"/>
          <p14:tracePt t="30269" x="2657475" y="2701925"/>
          <p14:tracePt t="30279" x="2670175" y="2695575"/>
          <p14:tracePt t="30286" x="2676525" y="2682875"/>
          <p14:tracePt t="30380" x="2676525" y="2676525"/>
          <p14:tracePt t="30385" x="2682875" y="2676525"/>
          <p14:tracePt t="30388" x="2682875" y="2670175"/>
          <p14:tracePt t="30391" x="2682875" y="2663825"/>
          <p14:tracePt t="30396" x="2682875" y="2657475"/>
          <p14:tracePt t="30399" x="2682875" y="2651125"/>
          <p14:tracePt t="30405" x="2682875" y="2644775"/>
          <p14:tracePt t="30413" x="2682875" y="2638425"/>
          <p14:tracePt t="30418" x="2689225" y="2638425"/>
          <p14:tracePt t="30433" x="2689225" y="2632075"/>
          <p14:tracePt t="30449" x="2689225" y="2625725"/>
          <p14:tracePt t="30459" x="2689225" y="2619375"/>
          <p14:tracePt t="30467" x="2689225" y="2613025"/>
          <p14:tracePt t="30470" x="2695575" y="2606675"/>
          <p14:tracePt t="30474" x="2695575" y="2600325"/>
          <p14:tracePt t="30484" x="2701925" y="2587625"/>
          <p14:tracePt t="30491" x="2701925" y="2581275"/>
          <p14:tracePt t="30501" x="2701925" y="2574925"/>
          <p14:tracePt t="30593" x="2708275" y="2574925"/>
          <p14:tracePt t="30617" x="2714625" y="2574925"/>
          <p14:tracePt t="30627" x="2727325" y="2574925"/>
          <p14:tracePt t="30637" x="2746375" y="2574925"/>
          <p14:tracePt t="30642" x="2765425" y="2574925"/>
          <p14:tracePt t="30654" x="2803525" y="2574925"/>
          <p14:tracePt t="30660" x="2822575" y="2574925"/>
          <p14:tracePt t="30673" x="2873375" y="2574925"/>
          <p14:tracePt t="30678" x="2879725" y="2574925"/>
          <p14:tracePt t="30690" x="2911475" y="2574925"/>
          <p14:tracePt t="30703" x="2924175" y="2574925"/>
          <p14:tracePt t="30712" x="2930525" y="2574925"/>
          <p14:tracePt t="30735" x="2930525" y="2581275"/>
          <p14:tracePt t="30737" x="2936875" y="2581275"/>
          <p14:tracePt t="30752" x="2949575" y="2581275"/>
          <p14:tracePt t="30756" x="2955925" y="2587625"/>
          <p14:tracePt t="30761" x="2962275" y="2587625"/>
          <p14:tracePt t="30771" x="2989263" y="2587625"/>
          <p14:tracePt t="30779" x="2995613" y="2587625"/>
          <p14:tracePt t="30791" x="3040063" y="2600325"/>
          <p14:tracePt t="30795" x="3046413" y="2600325"/>
          <p14:tracePt t="30804" x="3059113" y="2600325"/>
          <p14:tracePt t="30812" x="3065463" y="2600325"/>
          <p14:tracePt t="30827" x="3084513" y="2606675"/>
          <p14:tracePt t="30845" x="3103563" y="2606675"/>
          <p14:tracePt t="30854" x="3109913" y="2606675"/>
          <p14:tracePt t="30859" x="3128963" y="2613025"/>
          <p14:tracePt t="30869" x="3154363" y="2613025"/>
          <p14:tracePt t="30875" x="3167063" y="2613025"/>
          <p14:tracePt t="30878" x="3173413" y="2613025"/>
          <p14:tracePt t="30884" x="3198813" y="2613025"/>
          <p14:tracePt t="30887" x="3211513" y="2613025"/>
          <p14:tracePt t="30892" x="3230563" y="2613025"/>
          <p14:tracePt t="30897" x="3249613" y="2613025"/>
          <p14:tracePt t="30899" x="3255963" y="2613025"/>
          <p14:tracePt t="30902" x="3262313" y="2613025"/>
          <p14:tracePt t="30906" x="3275013" y="2613025"/>
          <p14:tracePt t="30913" x="3287713" y="2613025"/>
          <p14:tracePt t="30919" x="3294063" y="2613025"/>
          <p14:tracePt t="30922" x="3300413" y="2613025"/>
          <p14:tracePt t="30932" x="3306763" y="2613025"/>
          <p14:tracePt t="30949" x="3313113" y="2613025"/>
          <p14:tracePt t="30962" x="3319463" y="2613025"/>
          <p14:tracePt t="30964" x="3325813" y="2613025"/>
          <p14:tracePt t="30968" x="3332163" y="2613025"/>
          <p14:tracePt t="30972" x="3338513" y="2613025"/>
          <p14:tracePt t="30974" x="3344863" y="2613025"/>
          <p14:tracePt t="30976" x="3351213" y="2613025"/>
          <p14:tracePt t="30981" x="3363913" y="2619375"/>
          <p14:tracePt t="30983" x="3370263" y="2619375"/>
          <p14:tracePt t="30987" x="3389313" y="2619375"/>
          <p14:tracePt t="30990" x="3402013" y="2619375"/>
          <p14:tracePt t="30992" x="3421063" y="2619375"/>
          <p14:tracePt t="30998" x="3448050" y="2619375"/>
          <p14:tracePt t="31000" x="3460750" y="2619375"/>
          <p14:tracePt t="31005" x="3486150" y="2619375"/>
          <p14:tracePt t="31007" x="3498850" y="2619375"/>
          <p14:tracePt t="31009" x="3511550" y="2619375"/>
          <p14:tracePt t="31013" x="3530600" y="2619375"/>
          <p14:tracePt t="31016" x="3543300" y="2619375"/>
          <p14:tracePt t="31020" x="3556000" y="2619375"/>
          <p14:tracePt t="31023" x="3568700" y="2619375"/>
          <p14:tracePt t="31026" x="3581400" y="2619375"/>
          <p14:tracePt t="31029" x="3594100" y="2619375"/>
          <p14:tracePt t="31032" x="3600450" y="2619375"/>
          <p14:tracePt t="31034" x="3606800" y="2619375"/>
          <p14:tracePt t="31038" x="3613150" y="2619375"/>
          <p14:tracePt t="31046" x="3625850" y="2619375"/>
          <p14:tracePt t="31050" x="3632200" y="2619375"/>
          <p14:tracePt t="31056" x="3638550" y="2619375"/>
          <p14:tracePt t="31063" x="3644900" y="2619375"/>
          <p14:tracePt t="31069" x="3651250" y="2619375"/>
          <p14:tracePt t="31077" x="3657600" y="2619375"/>
          <p14:tracePt t="31080" x="3663950" y="2619375"/>
          <p14:tracePt t="31090" x="3670300" y="2619375"/>
          <p14:tracePt t="31092" x="3676650" y="2619375"/>
          <p14:tracePt t="31098" x="3689350" y="2619375"/>
          <p14:tracePt t="31102" x="3695700" y="2619375"/>
          <p14:tracePt t="31107" x="3708400" y="2619375"/>
          <p14:tracePt t="31109" x="3714750" y="2619375"/>
          <p14:tracePt t="31114" x="3727450" y="2619375"/>
          <p14:tracePt t="31120" x="3740150" y="2619375"/>
          <p14:tracePt t="31124" x="3746500" y="2619375"/>
          <p14:tracePt t="31126" x="3752850" y="2619375"/>
          <p14:tracePt t="31131" x="3759200" y="2619375"/>
          <p14:tracePt t="31140" x="3765550" y="2619375"/>
          <p14:tracePt t="31193" x="3771900" y="2619375"/>
          <p14:tracePt t="31202" x="3778250" y="2619375"/>
          <p14:tracePt t="31209" x="3784600" y="2619375"/>
          <p14:tracePt t="31218" x="3790950" y="2619375"/>
          <p14:tracePt t="31221" x="3797300" y="2619375"/>
          <p14:tracePt t="31237" x="3803650" y="2619375"/>
          <p14:tracePt t="31282" x="3810000" y="2619375"/>
          <p14:tracePt t="31294" x="3816350" y="2619375"/>
          <p14:tracePt t="31311" x="3835400" y="2625725"/>
          <p14:tracePt t="31319" x="3854450" y="2632075"/>
          <p14:tracePt t="31326" x="3867150" y="2632075"/>
          <p14:tracePt t="31339" x="3887788" y="2632075"/>
          <p14:tracePt t="31353" x="3894138" y="2632075"/>
          <p14:tracePt t="31369" x="3900488" y="2632075"/>
          <p14:tracePt t="31378" x="3906838" y="2632075"/>
          <p14:tracePt t="31387" x="3913188" y="2632075"/>
          <p14:tracePt t="31392" x="3919538" y="2638425"/>
          <p14:tracePt t="31402" x="3938588" y="2638425"/>
          <p14:tracePt t="31409" x="3963988" y="2638425"/>
          <p14:tracePt t="31420" x="4002088" y="2638425"/>
          <p14:tracePt t="31427" x="4021138" y="2638425"/>
          <p14:tracePt t="31441" x="4090988" y="2644775"/>
          <p14:tracePt t="31445" x="4097338" y="2644775"/>
          <p14:tracePt t="31452" x="4129088" y="2644775"/>
          <p14:tracePt t="31459" x="4148138" y="2644775"/>
          <p14:tracePt t="31469" x="4167188" y="2651125"/>
          <p14:tracePt t="31476" x="4179888" y="2651125"/>
          <p14:tracePt t="31484" x="4192588" y="2651125"/>
          <p14:tracePt t="31488" x="4198938" y="2651125"/>
          <p14:tracePt t="31493" x="4205288" y="2651125"/>
          <p14:tracePt t="31496" x="4211638" y="2651125"/>
          <p14:tracePt t="31503" x="4230688" y="2657475"/>
          <p14:tracePt t="31508" x="4243388" y="2657475"/>
          <p14:tracePt t="31518" x="4268788" y="2657475"/>
          <p14:tracePt t="31523" x="4275138" y="2657475"/>
          <p14:tracePt t="31527" x="4281488" y="2657475"/>
          <p14:tracePt t="31533" x="4300538" y="2657475"/>
          <p14:tracePt t="31539" x="4313238" y="2663825"/>
          <p14:tracePt t="31544" x="4325938" y="2663825"/>
          <p14:tracePt t="31551" x="4352925" y="2663825"/>
          <p14:tracePt t="31556" x="4365625" y="2663825"/>
          <p14:tracePt t="31560" x="4378325" y="2663825"/>
          <p14:tracePt t="31567" x="4397375" y="2663825"/>
          <p14:tracePt t="31570" x="4410075" y="2663825"/>
          <p14:tracePt t="31574" x="4422775" y="2663825"/>
          <p14:tracePt t="31576" x="4429125" y="2663825"/>
          <p14:tracePt t="31581" x="4448175" y="2663825"/>
          <p14:tracePt t="31582" x="4454525" y="2663825"/>
          <p14:tracePt t="31584" x="4460875" y="2663825"/>
          <p14:tracePt t="31588" x="4473575" y="2663825"/>
          <p14:tracePt t="31590" x="4486275" y="2663825"/>
          <p14:tracePt t="31597" x="4518025" y="2663825"/>
          <p14:tracePt t="31599" x="4530725" y="2663825"/>
          <p14:tracePt t="31604" x="4543425" y="2663825"/>
          <p14:tracePt t="31607" x="4562475" y="2663825"/>
          <p14:tracePt t="31609" x="4575175" y="2663825"/>
          <p14:tracePt t="31614" x="4613275" y="2663825"/>
          <p14:tracePt t="31615" x="4625975" y="2663825"/>
          <p14:tracePt t="31617" x="4638675" y="2663825"/>
          <p14:tracePt t="31621" x="4657725" y="2663825"/>
          <p14:tracePt t="31623" x="4683125" y="2663825"/>
          <p14:tracePt t="31625" x="4695825" y="2663825"/>
          <p14:tracePt t="31629" x="4727575" y="2663825"/>
          <p14:tracePt t="31631" x="4746625" y="2663825"/>
          <p14:tracePt t="31634" x="4759325" y="2670175"/>
          <p14:tracePt t="31638" x="4797425" y="2670175"/>
          <p14:tracePt t="31639" x="4811713" y="2670175"/>
          <p14:tracePt t="31640" x="4824413" y="2670175"/>
          <p14:tracePt t="31642" x="4837113" y="2676525"/>
          <p14:tracePt t="31647" x="4875213" y="2676525"/>
          <p14:tracePt t="31649" x="4887913" y="2676525"/>
          <p14:tracePt t="31651" x="4894263" y="2676525"/>
          <p14:tracePt t="31655" x="4919663" y="2676525"/>
          <p14:tracePt t="31656" x="4932363" y="2676525"/>
          <p14:tracePt t="31659" x="4938713" y="2676525"/>
          <p14:tracePt t="31663" x="4964113" y="2676525"/>
          <p14:tracePt t="31665" x="4976813" y="2682875"/>
          <p14:tracePt t="31667" x="4983163" y="2682875"/>
          <p14:tracePt t="31672" x="5008563" y="2682875"/>
          <p14:tracePt t="31674" x="5014913" y="2682875"/>
          <p14:tracePt t="31679" x="5033963" y="2682875"/>
          <p14:tracePt t="31682" x="5040313" y="2682875"/>
          <p14:tracePt t="31685" x="5046663" y="2682875"/>
          <p14:tracePt t="31688" x="5059363" y="2682875"/>
          <p14:tracePt t="31689" x="5065713" y="2682875"/>
          <p14:tracePt t="31691" x="5072063" y="2682875"/>
          <p14:tracePt t="31696" x="5078413" y="2682875"/>
          <p14:tracePt t="31697" x="5084763" y="2682875"/>
          <p14:tracePt t="31701" x="5091113" y="2682875"/>
          <p14:tracePt t="31705" x="5097463" y="2682875"/>
          <p14:tracePt t="31707" x="5103813" y="2682875"/>
          <p14:tracePt t="31713" x="5116513" y="2682875"/>
          <p14:tracePt t="31717" x="5122863" y="2682875"/>
          <p14:tracePt t="31720" x="5129213" y="2682875"/>
          <p14:tracePt t="31723" x="5135563" y="2682875"/>
          <p14:tracePt t="31726" x="5141913" y="2682875"/>
          <p14:tracePt t="31730" x="5148263" y="2689225"/>
          <p14:tracePt t="31735" x="5154613" y="2689225"/>
          <p14:tracePt t="31738" x="5160963" y="2689225"/>
          <p14:tracePt t="31740" x="5167313" y="2689225"/>
          <p14:tracePt t="31742" x="5173663" y="2689225"/>
          <p14:tracePt t="31747" x="5180013" y="2689225"/>
          <p14:tracePt t="31748" x="5186363" y="2695575"/>
          <p14:tracePt t="31754" x="5192713" y="2695575"/>
          <p14:tracePt t="31756" x="5199063" y="2695575"/>
          <p14:tracePt t="31763" x="5211763" y="2695575"/>
          <p14:tracePt t="31771" x="5218113" y="2695575"/>
          <p14:tracePt t="31774" x="5224463" y="2695575"/>
          <p14:tracePt t="31788" x="5230813" y="2695575"/>
          <p14:tracePt t="31804" x="5237163" y="2695575"/>
          <p14:tracePt t="31816" x="5243513" y="2695575"/>
          <p14:tracePt t="31821" x="5249863" y="2695575"/>
          <p14:tracePt t="31833" x="5264150" y="2695575"/>
          <p14:tracePt t="31841" x="5270500" y="2695575"/>
          <p14:tracePt t="31848" x="5276850" y="2695575"/>
          <p14:tracePt t="31852" x="5283200" y="2695575"/>
          <p14:tracePt t="31858" x="5289550" y="2695575"/>
          <p14:tracePt t="31865" x="5295900" y="2695575"/>
          <p14:tracePt t="31872" x="5302250" y="2695575"/>
          <p14:tracePt t="31875" x="5308600" y="2695575"/>
          <p14:tracePt t="31883" x="5314950" y="2695575"/>
          <p14:tracePt t="31894" x="5321300" y="2695575"/>
          <p14:tracePt t="31906" x="5327650" y="2695575"/>
          <p14:tracePt t="31916" x="5334000" y="2695575"/>
          <p14:tracePt t="31926" x="5340350" y="2695575"/>
          <p14:tracePt t="31936" x="5346700" y="2689225"/>
          <p14:tracePt t="31940" x="5353050" y="2689225"/>
          <p14:tracePt t="31947" x="5359400" y="2689225"/>
          <p14:tracePt t="31952" x="5365750" y="2689225"/>
          <p14:tracePt t="31956" x="5372100" y="2682875"/>
          <p14:tracePt t="31964" x="5384800" y="2682875"/>
          <p14:tracePt t="31969" x="5391150" y="2682875"/>
          <p14:tracePt t="31973" x="5397500" y="2682875"/>
          <p14:tracePt t="31976" x="5403850" y="2682875"/>
          <p14:tracePt t="31980" x="5403850" y="2676525"/>
          <p14:tracePt t="31983" x="5410200" y="2676525"/>
          <p14:tracePt t="31985" x="5416550" y="2676525"/>
          <p14:tracePt t="31990" x="5422900" y="2676525"/>
          <p14:tracePt t="31998" x="5429250" y="2676525"/>
          <p14:tracePt t="32000" x="5435600" y="2676525"/>
          <p14:tracePt t="32007" x="5441950" y="2670175"/>
          <p14:tracePt t="32009" x="5448300" y="2670175"/>
          <p14:tracePt t="32015" x="5454650" y="2670175"/>
          <p14:tracePt t="32021" x="5461000" y="2670175"/>
          <p14:tracePt t="32024" x="5467350" y="2663825"/>
          <p14:tracePt t="32030" x="5473700" y="2663825"/>
          <p14:tracePt t="32032" x="5480050" y="2663825"/>
          <p14:tracePt t="32039" x="5486400" y="2657475"/>
          <p14:tracePt t="32040" x="5492750" y="2657475"/>
          <p14:tracePt t="32048" x="5505450" y="2651125"/>
          <p14:tracePt t="32051" x="5511800" y="2651125"/>
          <p14:tracePt t="32056" x="5524500" y="2644775"/>
          <p14:tracePt t="32059" x="5530850" y="2644775"/>
          <p14:tracePt t="32065" x="5543550" y="2632075"/>
          <p14:tracePt t="32067" x="5549900" y="2632075"/>
          <p14:tracePt t="32069" x="5556250" y="2625725"/>
          <p14:tracePt t="32072" x="5562600" y="2625725"/>
          <p14:tracePt t="32074" x="5568950" y="2619375"/>
          <p14:tracePt t="32083" x="5594350" y="2606675"/>
          <p14:tracePt t="32088" x="5607050" y="2600325"/>
          <p14:tracePt t="32093" x="5626100" y="2600325"/>
          <p14:tracePt t="32097" x="5651500" y="2593975"/>
          <p14:tracePt t="32099" x="5657850" y="2587625"/>
          <p14:tracePt t="32104" x="5670550" y="2587625"/>
          <p14:tracePt t="32108" x="5689600" y="2581275"/>
          <p14:tracePt t="32113" x="5708650" y="2574925"/>
          <p14:tracePt t="32116" x="5722938" y="2568575"/>
          <p14:tracePt t="32119" x="5729288" y="2568575"/>
          <p14:tracePt t="32123" x="5741988" y="2562225"/>
          <p14:tracePt t="32125" x="5748338" y="2562225"/>
          <p14:tracePt t="32130" x="5767388" y="2562225"/>
          <p14:tracePt t="32134" x="5773738" y="2555875"/>
          <p14:tracePt t="32137" x="5780088" y="2555875"/>
          <p14:tracePt t="32139" x="5786438" y="2555875"/>
          <p14:tracePt t="32141" x="5792788" y="2555875"/>
          <p14:tracePt t="32143" x="5799138" y="2555875"/>
          <p14:tracePt t="32147" x="5805488" y="2555875"/>
          <p14:tracePt t="32148" x="5811838" y="2555875"/>
          <p14:tracePt t="32151" x="5818188" y="2555875"/>
          <p14:tracePt t="32155" x="5824538" y="2555875"/>
          <p14:tracePt t="32156" x="5830888" y="2555875"/>
          <p14:tracePt t="32158" x="5837238" y="2555875"/>
          <p14:tracePt t="32165" x="5856288" y="2549525"/>
          <p14:tracePt t="32168" x="5868988" y="2549525"/>
          <p14:tracePt t="32173" x="5888038" y="2549525"/>
          <p14:tracePt t="32175" x="5900738" y="2549525"/>
          <p14:tracePt t="32177" x="5907088" y="2549525"/>
          <p14:tracePt t="32181" x="5926138" y="2549525"/>
          <p14:tracePt t="32183" x="5938838" y="2549525"/>
          <p14:tracePt t="32189" x="5964238" y="2543175"/>
          <p14:tracePt t="32191" x="5976938" y="2543175"/>
          <p14:tracePt t="32193" x="5983288" y="2543175"/>
          <p14:tracePt t="32197" x="6015038" y="2543175"/>
          <p14:tracePt t="32202" x="6034088" y="2543175"/>
          <p14:tracePt t="32207" x="6072188" y="2536825"/>
          <p14:tracePt t="32209" x="6078538" y="2536825"/>
          <p14:tracePt t="32214" x="6103938" y="2536825"/>
          <p14:tracePt t="32216" x="6110288" y="2536825"/>
          <p14:tracePt t="32220" x="6122988" y="2530475"/>
          <p14:tracePt t="32224" x="6154738" y="2530475"/>
          <p14:tracePt t="32229" x="6161088" y="2530475"/>
          <p14:tracePt t="32232" x="6194425" y="2524125"/>
          <p14:tracePt t="32237" x="6207125" y="2524125"/>
          <p14:tracePt t="32240" x="6238875" y="2517775"/>
          <p14:tracePt t="32247" x="6264275" y="2511425"/>
          <p14:tracePt t="32250" x="6276975" y="2511425"/>
          <p14:tracePt t="32255" x="6296025" y="2505075"/>
          <p14:tracePt t="32257" x="6308725" y="2505075"/>
          <p14:tracePt t="32259" x="6315075" y="2498725"/>
          <p14:tracePt t="32264" x="6334125" y="2498725"/>
          <p14:tracePt t="32267" x="6340475" y="2492375"/>
          <p14:tracePt t="32269" x="6346825" y="2492375"/>
          <p14:tracePt t="32273" x="6365875" y="2492375"/>
          <p14:tracePt t="32275" x="6372225" y="2492375"/>
          <p14:tracePt t="32281" x="6391275" y="2486025"/>
          <p14:tracePt t="32285" x="6397625" y="2486025"/>
          <p14:tracePt t="32289" x="6416675" y="2486025"/>
          <p14:tracePt t="32292" x="6423025" y="2479675"/>
          <p14:tracePt t="32297" x="6435725" y="2479675"/>
          <p14:tracePt t="32301" x="6442075" y="2479675"/>
          <p14:tracePt t="32304" x="6448425" y="2479675"/>
          <p14:tracePt t="32306" x="6454775" y="2479675"/>
          <p14:tracePt t="32309" x="6461125" y="2479675"/>
          <p14:tracePt t="32315" x="6473825" y="2479675"/>
          <p14:tracePt t="32319" x="6480175" y="2479675"/>
          <p14:tracePt t="32323" x="6492875" y="2479675"/>
          <p14:tracePt t="32326" x="6499225" y="2479675"/>
          <p14:tracePt t="32330" x="6505575" y="2479675"/>
          <p14:tracePt t="32332" x="6511925" y="2486025"/>
          <p14:tracePt t="32335" x="6518275" y="2486025"/>
          <p14:tracePt t="32338" x="6524625" y="2492375"/>
          <p14:tracePt t="32345" x="6530975" y="2492375"/>
          <p14:tracePt t="32352" x="6543675" y="2498725"/>
          <p14:tracePt t="32356" x="6550025" y="2505075"/>
          <p14:tracePt t="32367" x="6562725" y="2511425"/>
          <p14:tracePt t="32370" x="6569075" y="2511425"/>
          <p14:tracePt t="32381" x="6575425" y="2517775"/>
          <p14:tracePt t="32383" x="6581775" y="2517775"/>
          <p14:tracePt t="32392" x="6588125" y="2524125"/>
          <p14:tracePt t="32401" x="6600825" y="2530475"/>
          <p14:tracePt t="32408" x="6613525" y="2536825"/>
          <p14:tracePt t="32412" x="6619875" y="2536825"/>
          <p14:tracePt t="32418" x="6640513" y="2543175"/>
          <p14:tracePt t="32424" x="6653213" y="2549525"/>
          <p14:tracePt t="32431" x="6659563" y="2549525"/>
          <p14:tracePt t="32435" x="6684963" y="2562225"/>
          <p14:tracePt t="32439" x="6697663" y="2568575"/>
          <p14:tracePt t="32444" x="6710363" y="2568575"/>
          <p14:tracePt t="32454" x="6742113" y="2574925"/>
          <p14:tracePt t="32460" x="6748463" y="2581275"/>
          <p14:tracePt t="32465" x="6761163" y="2581275"/>
          <p14:tracePt t="32472" x="6767513" y="2581275"/>
          <p14:tracePt t="32483" x="6773863" y="2581275"/>
          <p14:tracePt t="32519" x="6773863" y="2587625"/>
          <p14:tracePt t="32531" x="6773863" y="2593975"/>
          <p14:tracePt t="32549" x="6773863" y="2606675"/>
          <p14:tracePt t="32560" x="6773863" y="2613025"/>
          <p14:tracePt t="32567" x="6773863" y="2619375"/>
          <p14:tracePt t="32583" x="6767513" y="2625725"/>
          <p14:tracePt t="32596" x="6761163" y="2625725"/>
          <p14:tracePt t="32603" x="6748463" y="2632075"/>
          <p14:tracePt t="32609" x="6742113" y="2632075"/>
          <p14:tracePt t="32619" x="6723063" y="2638425"/>
          <p14:tracePt t="32625" x="6716713" y="2638425"/>
          <p14:tracePt t="32634" x="6704013" y="2644775"/>
          <p14:tracePt t="32642" x="6691313" y="2651125"/>
          <p14:tracePt t="32652" x="6672263" y="2657475"/>
          <p14:tracePt t="32659" x="6672263" y="2663825"/>
          <p14:tracePt t="32668" x="6653213" y="2663825"/>
          <p14:tracePt t="32674" x="6646863" y="2670175"/>
          <p14:tracePt t="32685" x="6640513" y="2670175"/>
          <p14:tracePt t="32690" x="6634163" y="2670175"/>
          <p14:tracePt t="32701" x="6626225" y="2676525"/>
          <p14:tracePt t="32711" x="6619875" y="2676525"/>
          <p14:tracePt t="32718" x="6613525" y="2676525"/>
          <p14:tracePt t="32734" x="6607175" y="2676525"/>
          <p14:tracePt t="32833" x="6600825" y="2676525"/>
          <p14:tracePt t="32852" x="6600825" y="2682875"/>
          <p14:tracePt t="32875" x="6594475" y="2682875"/>
          <p14:tracePt t="32898" x="6588125" y="2689225"/>
          <p14:tracePt t="32902" x="6581775" y="2689225"/>
          <p14:tracePt t="32910" x="6575425" y="2689225"/>
          <p14:tracePt t="32914" x="6569075" y="2689225"/>
          <p14:tracePt t="32921" x="6562725" y="2689225"/>
          <p14:tracePt t="32924" x="6556375" y="2689225"/>
          <p14:tracePt t="32933" x="6537325" y="2689225"/>
          <p14:tracePt t="32938" x="6524625" y="2695575"/>
          <p14:tracePt t="32943" x="6511925" y="2695575"/>
          <p14:tracePt t="32952" x="6467475" y="2701925"/>
          <p14:tracePt t="32957" x="6448425" y="2708275"/>
          <p14:tracePt t="32962" x="6442075" y="2708275"/>
          <p14:tracePt t="32970" x="6378575" y="2720975"/>
          <p14:tracePt t="32976" x="6327775" y="2727325"/>
          <p14:tracePt t="32991" x="6226175" y="2746375"/>
          <p14:tracePt t="32994" x="6188075" y="2752725"/>
          <p14:tracePt t="33002" x="6103938" y="2765425"/>
          <p14:tracePt t="33008" x="6053138" y="2778125"/>
          <p14:tracePt t="33011" x="6040438" y="2778125"/>
          <p14:tracePt t="33015" x="5983288" y="2792413"/>
          <p14:tracePt t="33022" x="5919788" y="2811463"/>
          <p14:tracePt t="33025" x="5894388" y="2817813"/>
          <p14:tracePt t="33031" x="5837238" y="2830513"/>
          <p14:tracePt t="33034" x="5811838" y="2843213"/>
          <p14:tracePt t="33042" x="5735638" y="2855913"/>
          <p14:tracePt t="33053" x="5607050" y="2874963"/>
          <p14:tracePt t="33057" x="5537200" y="2887663"/>
          <p14:tracePt t="33060" x="5518150" y="2900363"/>
          <p14:tracePt t="33065" x="5429250" y="2906713"/>
          <p14:tracePt t="33066" x="5403850" y="2913063"/>
          <p14:tracePt t="33069" x="5346700" y="2919413"/>
          <p14:tracePt t="33072" x="5302250" y="2919413"/>
          <p14:tracePt t="33074" x="5270500" y="2919413"/>
          <p14:tracePt t="33078" x="5256213" y="2925763"/>
          <p14:tracePt t="33083" x="5122863" y="2938463"/>
          <p14:tracePt t="33084" x="5084763" y="2938463"/>
          <p14:tracePt t="33089" x="5027613" y="2938463"/>
          <p14:tracePt t="33092" x="4976813" y="2938463"/>
          <p14:tracePt t="33097" x="4868863" y="2938463"/>
          <p14:tracePt t="33099" x="4824413" y="2938463"/>
          <p14:tracePt t="33104" x="4746625" y="2938463"/>
          <p14:tracePt t="33106" x="4708525" y="2938463"/>
          <p14:tracePt t="33107" x="4683125" y="2938463"/>
          <p14:tracePt t="33109" x="4670425" y="2938463"/>
          <p14:tracePt t="33113" x="4562475" y="2938463"/>
          <p14:tracePt t="33115" x="4543425" y="2938463"/>
          <p14:tracePt t="33117" x="4498975" y="2938463"/>
          <p14:tracePt t="33121" x="4435475" y="2938463"/>
          <p14:tracePt t="33123" x="4397375" y="2932113"/>
          <p14:tracePt t="33124" x="4384675" y="2932113"/>
          <p14:tracePt t="33126" x="4365625" y="2932113"/>
          <p14:tracePt t="33130" x="4268788" y="2932113"/>
          <p14:tracePt t="33133" x="4211638" y="2932113"/>
          <p14:tracePt t="33137" x="4160838" y="2932113"/>
          <p14:tracePt t="33138" x="4122738" y="2932113"/>
          <p14:tracePt t="33140" x="4097338" y="2932113"/>
          <p14:tracePt t="33141" x="4071938" y="2932113"/>
          <p14:tracePt t="33147" x="3983038" y="2932113"/>
          <p14:tracePt t="33148" x="3944938" y="2932113"/>
          <p14:tracePt t="33150" x="3906838" y="2932113"/>
          <p14:tracePt t="33155" x="3822700" y="2932113"/>
          <p14:tracePt t="33157" x="3797300" y="2932113"/>
          <p14:tracePt t="33159" x="3784600" y="2932113"/>
          <p14:tracePt t="33164" x="3689350" y="2932113"/>
          <p14:tracePt t="33166" x="3676650" y="2932113"/>
          <p14:tracePt t="33168" x="3651250" y="2932113"/>
          <p14:tracePt t="33172" x="3562350" y="2932113"/>
          <p14:tracePt t="33173" x="3549650" y="2932113"/>
          <p14:tracePt t="33174" x="3536950" y="2932113"/>
          <p14:tracePt t="33177" x="3524250" y="2932113"/>
          <p14:tracePt t="33180" x="3448050" y="2932113"/>
          <p14:tracePt t="33182" x="3421063" y="2932113"/>
          <p14:tracePt t="33186" x="3389313" y="2932113"/>
          <p14:tracePt t="33188" x="3338513" y="2932113"/>
          <p14:tracePt t="33189" x="3325813" y="2932113"/>
          <p14:tracePt t="33191" x="3287713" y="2932113"/>
          <p14:tracePt t="33197" x="3217863" y="2932113"/>
          <p14:tracePt t="33198" x="3186113" y="2932113"/>
          <p14:tracePt t="33200" x="3160713" y="2932113"/>
          <p14:tracePt t="33204" x="3103563" y="2932113"/>
          <p14:tracePt t="33206" x="3071813" y="2932113"/>
          <p14:tracePt t="33208" x="3059113" y="2932113"/>
          <p14:tracePt t="33209" x="3046413" y="2932113"/>
          <p14:tracePt t="33214" x="2976563" y="2932113"/>
          <p14:tracePt t="33215" x="2943225" y="2932113"/>
          <p14:tracePt t="33218" x="2924175" y="2932113"/>
          <p14:tracePt t="33222" x="2854325" y="2932113"/>
          <p14:tracePt t="33223" x="2841625" y="2932113"/>
          <p14:tracePt t="33225" x="2828925" y="2932113"/>
          <p14:tracePt t="33226" x="2803525" y="2932113"/>
          <p14:tracePt t="33230" x="2746375" y="2932113"/>
          <p14:tracePt t="33232" x="2727325" y="2932113"/>
          <p14:tracePt t="33235" x="2689225" y="2932113"/>
          <p14:tracePt t="33238" x="2644775" y="2932113"/>
          <p14:tracePt t="33240" x="2625725" y="2932113"/>
          <p14:tracePt t="33242" x="2593975" y="2932113"/>
          <p14:tracePt t="33247" x="2536825" y="2925763"/>
          <p14:tracePt t="33248" x="2517775" y="2925763"/>
          <p14:tracePt t="33252" x="2478088" y="2925763"/>
          <p14:tracePt t="33255" x="2433638" y="2925763"/>
          <p14:tracePt t="33257" x="2414588" y="2925763"/>
          <p14:tracePt t="33258" x="2408238" y="2925763"/>
          <p14:tracePt t="33263" x="2370138" y="2925763"/>
          <p14:tracePt t="33266" x="2344738" y="2925763"/>
          <p14:tracePt t="33269" x="2319338" y="2925763"/>
          <p14:tracePt t="33272" x="2293938" y="2925763"/>
          <p14:tracePt t="33273" x="2287588" y="2925763"/>
          <p14:tracePt t="33275" x="2281238" y="2925763"/>
          <p14:tracePt t="33279" x="2243138" y="2925763"/>
          <p14:tracePt t="33281" x="2224088" y="2925763"/>
          <p14:tracePt t="33284" x="2211388" y="2925763"/>
          <p14:tracePt t="33287" x="2166938" y="2925763"/>
          <p14:tracePt t="33289" x="2154238" y="2925763"/>
          <p14:tracePt t="33290" x="2147888" y="2925763"/>
          <p14:tracePt t="33292" x="2141538" y="2925763"/>
          <p14:tracePt t="33296" x="2109788" y="2925763"/>
          <p14:tracePt t="33298" x="2084388" y="2925763"/>
          <p14:tracePt t="33301" x="2065338" y="2925763"/>
          <p14:tracePt t="33305" x="2032000" y="2925763"/>
          <p14:tracePt t="33306" x="2012950" y="2925763"/>
          <p14:tracePt t="33307" x="1993900" y="2925763"/>
          <p14:tracePt t="33310" x="1987550" y="2925763"/>
          <p14:tracePt t="33314" x="1930400" y="2925763"/>
          <p14:tracePt t="33318" x="1898650" y="2925763"/>
          <p14:tracePt t="33323" x="1847850" y="2925763"/>
          <p14:tracePt t="33325" x="1828800" y="2925763"/>
          <p14:tracePt t="33327" x="1822450" y="2925763"/>
          <p14:tracePt t="33333" x="1746250" y="2925763"/>
          <p14:tracePt t="33339" x="1682750" y="2925763"/>
          <p14:tracePt t="33342" x="1670050" y="2925763"/>
          <p14:tracePt t="33348" x="1625600" y="2925763"/>
          <p14:tracePt t="33353" x="1592263" y="2925763"/>
          <p14:tracePt t="33356" x="1566863" y="2925763"/>
          <p14:tracePt t="33357" x="1560513" y="2925763"/>
          <p14:tracePt t="33362" x="1547813" y="2925763"/>
          <p14:tracePt t="33365" x="1541463" y="2925763"/>
          <p14:tracePt t="33368" x="1535113" y="2925763"/>
          <p14:tracePt t="33547" x="1541463" y="2925763"/>
          <p14:tracePt t="33559" x="1547813" y="2925763"/>
          <p14:tracePt t="33568" x="1554163" y="2919413"/>
          <p14:tracePt t="33574" x="1566863" y="2919413"/>
          <p14:tracePt t="33582" x="1579563" y="2919413"/>
          <p14:tracePt t="33587" x="1585913" y="2919413"/>
          <p14:tracePt t="33595" x="1598613" y="2919413"/>
          <p14:tracePt t="33602" x="1625600" y="2913063"/>
          <p14:tracePt t="33605" x="1631950" y="2913063"/>
          <p14:tracePt t="33610" x="1638300" y="2913063"/>
          <p14:tracePt t="33619" x="1657350" y="2906713"/>
          <p14:tracePt t="33623" x="1663700" y="2906713"/>
          <p14:tracePt t="33628" x="1670050" y="2906713"/>
          <p14:tracePt t="33634" x="1676400" y="2906713"/>
          <p14:tracePt t="33650" x="1682750" y="2906713"/>
          <p14:tracePt t="33697" x="1689100" y="2906713"/>
          <p14:tracePt t="33705" x="1695450" y="2906713"/>
          <p14:tracePt t="33715" x="1701800" y="2906713"/>
          <p14:tracePt t="33717" x="1708150" y="2906713"/>
          <p14:tracePt t="33727" x="1714500" y="2906713"/>
          <p14:tracePt t="33734" x="1720850" y="2906713"/>
          <p14:tracePt t="33744" x="1727200" y="2906713"/>
          <p14:tracePt t="33751" x="1733550" y="2900363"/>
          <p14:tracePt t="33760" x="1739900" y="2900363"/>
          <p14:tracePt t="33766" x="1746250" y="2900363"/>
          <p14:tracePt t="33778" x="1752600" y="2900363"/>
          <p14:tracePt t="33784" x="1752600" y="2894013"/>
          <p14:tracePt t="33801" x="1758950" y="2894013"/>
          <p14:tracePt t="33905" x="1765300" y="2894013"/>
          <p14:tracePt t="33944" x="1765300" y="2887663"/>
          <p14:tracePt t="33953" x="1771650" y="2887663"/>
          <p14:tracePt t="33965" x="1778000" y="2881313"/>
          <p14:tracePt t="33982" x="1784350" y="2881313"/>
          <p14:tracePt t="34104" x="1790700" y="2881313"/>
          <p14:tracePt t="34116" x="1797050" y="2881313"/>
          <p14:tracePt t="34123" x="1803400" y="2881313"/>
          <p14:tracePt t="34133" x="1809750" y="2881313"/>
          <p14:tracePt t="34136" x="1816100" y="2881313"/>
          <p14:tracePt t="34143" x="1822450" y="2881313"/>
          <p14:tracePt t="34151" x="1835150" y="2881313"/>
          <p14:tracePt t="34160" x="1847850" y="2881313"/>
          <p14:tracePt t="34168" x="1860550" y="2881313"/>
          <p14:tracePt t="34173" x="1866900" y="2881313"/>
          <p14:tracePt t="34186" x="1885950" y="2881313"/>
          <p14:tracePt t="34195" x="1892300" y="2881313"/>
          <p14:tracePt t="34203" x="1905000" y="2881313"/>
          <p14:tracePt t="34211" x="1917700" y="2881313"/>
          <p14:tracePt t="34218" x="1943100" y="2881313"/>
          <p14:tracePt t="34224" x="1955800" y="2881313"/>
          <p14:tracePt t="34229" x="1962150" y="2881313"/>
          <p14:tracePt t="34240" x="2006600" y="2881313"/>
          <p14:tracePt t="34245" x="2012950" y="2881313"/>
          <p14:tracePt t="34252" x="2038350" y="2881313"/>
          <p14:tracePt t="34255" x="2044700" y="2881313"/>
          <p14:tracePt t="34259" x="2058988" y="2881313"/>
          <p14:tracePt t="34265" x="2071688" y="2881313"/>
          <p14:tracePt t="34269" x="2078038" y="2881313"/>
          <p14:tracePt t="34273" x="2090738" y="2881313"/>
          <p14:tracePt t="34276" x="2097088" y="2881313"/>
          <p14:tracePt t="34281" x="2103438" y="2881313"/>
          <p14:tracePt t="34284" x="2109788" y="2881313"/>
          <p14:tracePt t="34288" x="2122488" y="2881313"/>
          <p14:tracePt t="34290" x="2128838" y="2881313"/>
          <p14:tracePt t="34297" x="2141538" y="2887663"/>
          <p14:tracePt t="34300" x="2147888" y="2887663"/>
          <p14:tracePt t="34303" x="2154238" y="2887663"/>
          <p14:tracePt t="34306" x="2166938" y="2894013"/>
          <p14:tracePt t="34315" x="2185988" y="2894013"/>
          <p14:tracePt t="34320" x="2198688" y="2894013"/>
          <p14:tracePt t="34324" x="2211388" y="2894013"/>
          <p14:tracePt t="34327" x="2217738" y="2894013"/>
          <p14:tracePt t="34334" x="2243138" y="2894013"/>
          <p14:tracePt t="34339" x="2262188" y="2894013"/>
          <p14:tracePt t="34342" x="2274888" y="2894013"/>
          <p14:tracePt t="34349" x="2300288" y="2894013"/>
          <p14:tracePt t="34352" x="2306638" y="2894013"/>
          <p14:tracePt t="34355" x="2325688" y="2894013"/>
          <p14:tracePt t="34356" x="2332038" y="2894013"/>
          <p14:tracePt t="34359" x="2338388" y="2894013"/>
          <p14:tracePt t="34362" x="2344738" y="2894013"/>
          <p14:tracePt t="34364" x="2351088" y="2894013"/>
          <p14:tracePt t="34365" x="2357438" y="2887663"/>
          <p14:tracePt t="34367" x="2363788" y="2887663"/>
          <p14:tracePt t="34370" x="2370138" y="2887663"/>
          <p14:tracePt t="34371" x="2376488" y="2887663"/>
          <p14:tracePt t="34373" x="2382838" y="2887663"/>
          <p14:tracePt t="34379" x="2395538" y="2887663"/>
          <p14:tracePt t="34381" x="2401888" y="2881313"/>
          <p14:tracePt t="34383" x="2408238" y="2881313"/>
          <p14:tracePt t="34387" x="2420938" y="2881313"/>
          <p14:tracePt t="34389" x="2427288" y="2881313"/>
          <p14:tracePt t="34390" x="2433638" y="2881313"/>
          <p14:tracePt t="34395" x="2446338" y="2881313"/>
          <p14:tracePt t="34397" x="2452688" y="2874963"/>
          <p14:tracePt t="34400" x="2459038" y="2874963"/>
          <p14:tracePt t="34402" x="2465388" y="2874963"/>
          <p14:tracePt t="34404" x="2478088" y="2874963"/>
          <p14:tracePt t="34409" x="2484438" y="2874963"/>
          <p14:tracePt t="34413" x="2503488" y="2874963"/>
          <p14:tracePt t="34416" x="2509838" y="2874963"/>
          <p14:tracePt t="34417" x="2517775" y="2874963"/>
          <p14:tracePt t="34422" x="2536825" y="2874963"/>
          <p14:tracePt t="34423" x="2549525" y="2874963"/>
          <p14:tracePt t="34429" x="2568575" y="2874963"/>
          <p14:tracePt t="34430" x="2574925" y="2874963"/>
          <p14:tracePt t="34432" x="2587625" y="2874963"/>
          <p14:tracePt t="34435" x="2593975" y="2874963"/>
          <p14:tracePt t="34437" x="2606675" y="2874963"/>
          <p14:tracePt t="34438" x="2613025" y="2874963"/>
          <p14:tracePt t="34439" x="2619375" y="2874963"/>
          <p14:tracePt t="34441" x="2632075" y="2874963"/>
          <p14:tracePt t="34446" x="2657475" y="2874963"/>
          <p14:tracePt t="34448" x="2670175" y="2874963"/>
          <p14:tracePt t="34450" x="2676525" y="2874963"/>
          <p14:tracePt t="34454" x="2695575" y="2874963"/>
          <p14:tracePt t="34455" x="2701925" y="2874963"/>
          <p14:tracePt t="34456" x="2708275" y="2874963"/>
          <p14:tracePt t="34458" x="2714625" y="2874963"/>
          <p14:tracePt t="34459" x="2720975" y="2874963"/>
          <p14:tracePt t="34463" x="2740025" y="2874963"/>
          <p14:tracePt t="34465" x="2746375" y="2874963"/>
          <p14:tracePt t="34468" x="2752725" y="2874963"/>
          <p14:tracePt t="34471" x="2765425" y="2874963"/>
          <p14:tracePt t="34472" x="2771775" y="2874963"/>
          <p14:tracePt t="34474" x="2778125" y="2874963"/>
          <p14:tracePt t="34478" x="2784475" y="2874963"/>
          <p14:tracePt t="34480" x="2790825" y="2874963"/>
          <p14:tracePt t="34483" x="2797175" y="2874963"/>
          <p14:tracePt t="34487" x="2803525" y="2874963"/>
          <p14:tracePt t="34489" x="2809875" y="2874963"/>
          <p14:tracePt t="34501" x="2822575" y="2874963"/>
          <p14:tracePt t="34503" x="2828925" y="2874963"/>
          <p14:tracePt t="34509" x="2835275" y="2874963"/>
          <p14:tracePt t="34517" x="2847975" y="2874963"/>
          <p14:tracePt t="34522" x="2854325" y="2874963"/>
          <p14:tracePt t="34527" x="2860675" y="2874963"/>
          <p14:tracePt t="34532" x="2867025" y="2874963"/>
          <p14:tracePt t="34535" x="2873375" y="2874963"/>
          <p14:tracePt t="34542" x="2879725" y="2874963"/>
          <p14:tracePt t="34545" x="2886075" y="2874963"/>
          <p14:tracePt t="34552" x="2905125" y="2874963"/>
          <p14:tracePt t="34558" x="2911475" y="2874963"/>
          <p14:tracePt t="34562" x="2917825" y="2874963"/>
          <p14:tracePt t="34568" x="2936875" y="2881313"/>
          <p14:tracePt t="34574" x="2943225" y="2881313"/>
          <p14:tracePt t="34583" x="2955925" y="2881313"/>
          <p14:tracePt t="34590" x="2962275" y="2881313"/>
          <p14:tracePt t="34602" x="2968625" y="2881313"/>
          <p14:tracePt t="34617" x="2976563" y="2881313"/>
          <p14:tracePt t="34633" x="2982913" y="2881313"/>
          <p14:tracePt t="34635" x="2989263" y="2881313"/>
          <p14:tracePt t="34649" x="2995613" y="2881313"/>
          <p14:tracePt t="34652" x="3001963" y="2881313"/>
          <p14:tracePt t="34658" x="3008313" y="2881313"/>
          <p14:tracePt t="34667" x="3014663" y="2881313"/>
          <p14:tracePt t="34669" x="3021013" y="2881313"/>
          <p14:tracePt t="34676" x="3027363" y="2881313"/>
          <p14:tracePt t="34683" x="3033713" y="2881313"/>
          <p14:tracePt t="34732" x="3040063" y="2881313"/>
          <p14:tracePt t="34749" x="3046413" y="2881313"/>
          <p14:tracePt t="34751" x="3052763" y="2881313"/>
          <p14:tracePt t="34760" x="3059113" y="2881313"/>
          <p14:tracePt t="34768" x="3078163" y="2881313"/>
          <p14:tracePt t="34772" x="3090863" y="2881313"/>
          <p14:tracePt t="34777" x="3097213" y="2881313"/>
          <p14:tracePt t="34783" x="3116263" y="2881313"/>
          <p14:tracePt t="34787" x="3128963" y="2881313"/>
          <p14:tracePt t="34793" x="3135313" y="2881313"/>
          <p14:tracePt t="34803" x="3173413" y="2881313"/>
          <p14:tracePt t="34809" x="3192463" y="2881313"/>
          <p14:tracePt t="34819" x="3230563" y="2881313"/>
          <p14:tracePt t="34826" x="3255963" y="2881313"/>
          <p14:tracePt t="34844" x="3313113" y="2881313"/>
          <p14:tracePt t="34865" x="3389313" y="2894013"/>
          <p14:tracePt t="34871" x="3460750" y="2900363"/>
          <p14:tracePt t="34877" x="3479800" y="2900363"/>
          <p14:tracePt t="34885" x="3530600" y="2906713"/>
          <p14:tracePt t="34894" x="3575050" y="2906713"/>
          <p14:tracePt t="34902" x="3613150" y="2906713"/>
          <p14:tracePt t="34908" x="3638550" y="2906713"/>
          <p14:tracePt t="34916" x="3663950" y="2906713"/>
          <p14:tracePt t="34919" x="3670300" y="2906713"/>
          <p14:tracePt t="34922" x="3683000" y="2906713"/>
          <p14:tracePt t="34925" x="3689350" y="2906713"/>
          <p14:tracePt t="34928" x="3695700" y="2906713"/>
          <p14:tracePt t="34931" x="3702050" y="2906713"/>
          <p14:tracePt t="34932" x="3708400" y="2906713"/>
          <p14:tracePt t="34937" x="3714750" y="2906713"/>
          <p14:tracePt t="34941" x="3721100" y="2906713"/>
          <p14:tracePt t="34946" x="3733800" y="2906713"/>
          <p14:tracePt t="34950" x="3740150" y="2906713"/>
          <p14:tracePt t="34955" x="3752850" y="2906713"/>
          <p14:tracePt t="34957" x="3759200" y="2906713"/>
          <p14:tracePt t="34958" x="3765550" y="2906713"/>
          <p14:tracePt t="34964" x="3778250" y="2906713"/>
          <p14:tracePt t="34966" x="3784600" y="2906713"/>
          <p14:tracePt t="34971" x="3797300" y="2900363"/>
          <p14:tracePt t="34972" x="3803650" y="2900363"/>
          <p14:tracePt t="34974" x="3810000" y="2900363"/>
          <p14:tracePt t="34980" x="3829050" y="2894013"/>
          <p14:tracePt t="34985" x="3841750" y="2894013"/>
          <p14:tracePt t="34989" x="3860800" y="2894013"/>
          <p14:tracePt t="34990" x="3867150" y="2887663"/>
          <p14:tracePt t="34993" x="3873500" y="2887663"/>
          <p14:tracePt t="34997" x="3894138" y="2887663"/>
          <p14:tracePt t="35004" x="3906838" y="2881313"/>
          <p14:tracePt t="35006" x="3925888" y="2881313"/>
          <p14:tracePt t="35008" x="3932238" y="2881313"/>
          <p14:tracePt t="35014" x="3944938" y="2874963"/>
          <p14:tracePt t="35023" x="3957638" y="2874963"/>
          <p14:tracePt t="35024" x="3963988" y="2874963"/>
          <p14:tracePt t="35029" x="3970338" y="2874963"/>
          <p14:tracePt t="35046" x="3983038" y="2868613"/>
          <p14:tracePt t="35057" x="3989388" y="2868613"/>
          <p14:tracePt t="35072" x="3995738" y="2868613"/>
          <p14:tracePt t="35080" x="4002088" y="2868613"/>
          <p14:tracePt t="35089" x="4008438" y="2868613"/>
          <p14:tracePt t="35092" x="4014788" y="2868613"/>
          <p14:tracePt t="35096" x="4021138" y="2862263"/>
          <p14:tracePt t="35102" x="4027488" y="2862263"/>
          <p14:tracePt t="35106" x="4040188" y="2862263"/>
          <p14:tracePt t="35113" x="4052888" y="2862263"/>
          <p14:tracePt t="35118" x="4059238" y="2862263"/>
          <p14:tracePt t="35122" x="4065588" y="2862263"/>
          <p14:tracePt t="35130" x="4071938" y="2862263"/>
          <p14:tracePt t="35132" x="4078288" y="2862263"/>
          <p14:tracePt t="35141" x="4084638" y="2862263"/>
          <p14:tracePt t="35156" x="4090988" y="2862263"/>
          <p14:tracePt t="35175" x="4097338" y="2862263"/>
          <p14:tracePt t="35187" x="4103688" y="2862263"/>
          <p14:tracePt t="35192" x="4103688" y="2855913"/>
          <p14:tracePt t="35197" x="4110038" y="2855913"/>
          <p14:tracePt t="35199" x="4116388" y="2855913"/>
          <p14:tracePt t="35207" x="4122738" y="2849563"/>
          <p14:tracePt t="35209" x="4129088" y="2849563"/>
          <p14:tracePt t="35215" x="4135438" y="2849563"/>
          <p14:tracePt t="35221" x="4141788" y="2843213"/>
          <p14:tracePt t="35225" x="4148138" y="2843213"/>
          <p14:tracePt t="35234" x="4160838" y="2843213"/>
          <p14:tracePt t="35238" x="4160838" y="2836863"/>
          <p14:tracePt t="35242" x="4167188" y="2836863"/>
          <p14:tracePt t="35249" x="4173538" y="2836863"/>
          <p14:tracePt t="35256" x="4179888" y="2836863"/>
          <p14:tracePt t="35266" x="4192588" y="2830513"/>
          <p14:tracePt t="35273" x="4198938" y="2830513"/>
          <p14:tracePt t="35277" x="4205288" y="2830513"/>
          <p14:tracePt t="35283" x="4211638" y="2830513"/>
          <p14:tracePt t="35286" x="4217988" y="2830513"/>
          <p14:tracePt t="35293" x="4224338" y="2830513"/>
          <p14:tracePt t="35301" x="4243388" y="2830513"/>
          <p14:tracePt t="35305" x="4249738" y="2830513"/>
          <p14:tracePt t="35310" x="4256088" y="2830513"/>
          <p14:tracePt t="35317" x="4275138" y="2830513"/>
          <p14:tracePt t="35322" x="4287838" y="2830513"/>
          <p14:tracePt t="35329" x="4300538" y="2830513"/>
          <p14:tracePt t="35335" x="4346575" y="2830513"/>
          <p14:tracePt t="35344" x="4371975" y="2830513"/>
          <p14:tracePt t="35351" x="4410075" y="2830513"/>
          <p14:tracePt t="35358" x="4435475" y="2830513"/>
          <p14:tracePt t="35368" x="4486275" y="2830513"/>
          <p14:tracePt t="35374" x="4511675" y="2830513"/>
          <p14:tracePt t="35380" x="4524375" y="2830513"/>
          <p14:tracePt t="35385" x="4556125" y="2830513"/>
          <p14:tracePt t="35389" x="4568825" y="2830513"/>
          <p14:tracePt t="35392" x="4575175" y="2830513"/>
          <p14:tracePt t="35395" x="4581525" y="2830513"/>
          <p14:tracePt t="35398" x="4594225" y="2830513"/>
          <p14:tracePt t="35403" x="4600575" y="2830513"/>
          <p14:tracePt t="35406" x="4606925" y="2830513"/>
          <p14:tracePt t="35413" x="4613275" y="2830513"/>
          <p14:tracePt t="35421" x="4619625" y="2830513"/>
          <p14:tracePt t="35439" x="4625975" y="2830513"/>
          <p14:tracePt t="35471" x="4632325" y="2830513"/>
          <p14:tracePt t="35511" x="4638675" y="2830513"/>
          <p14:tracePt t="35565" x="4645025" y="2830513"/>
          <p14:tracePt t="35588" x="4651375" y="2830513"/>
          <p14:tracePt t="35596" x="4657725" y="2830513"/>
          <p14:tracePt t="35608" x="4664075" y="2830513"/>
          <p14:tracePt t="35618" x="4670425" y="2830513"/>
          <p14:tracePt t="35629" x="4676775" y="2830513"/>
          <p14:tracePt t="35634" x="4683125" y="2830513"/>
          <p14:tracePt t="35639" x="4689475" y="2830513"/>
          <p14:tracePt t="35646" x="4695825" y="2830513"/>
          <p14:tracePt t="35651" x="4702175" y="2830513"/>
          <p14:tracePt t="35656" x="4708525" y="2830513"/>
          <p14:tracePt t="35663" x="4714875" y="2830513"/>
          <p14:tracePt t="35664" x="4721225" y="2830513"/>
          <p14:tracePt t="35671" x="4727575" y="2830513"/>
          <p14:tracePt t="35673" x="4733925" y="2830513"/>
          <p14:tracePt t="35680" x="4746625" y="2830513"/>
          <p14:tracePt t="35684" x="4752975" y="2830513"/>
          <p14:tracePt t="35688" x="4759325" y="2830513"/>
          <p14:tracePt t="35690" x="4765675" y="2830513"/>
          <p14:tracePt t="35696" x="4778375" y="2830513"/>
          <p14:tracePt t="35700" x="4784725" y="2836863"/>
          <p14:tracePt t="35705" x="4797425" y="2836863"/>
          <p14:tracePt t="35706" x="4805363" y="2836863"/>
          <p14:tracePt t="35709" x="4818063" y="2836863"/>
          <p14:tracePt t="35714" x="4830763" y="2836863"/>
          <p14:tracePt t="35716" x="4837113" y="2836863"/>
          <p14:tracePt t="35721" x="4849813" y="2836863"/>
          <p14:tracePt t="35723" x="4856163" y="2836863"/>
          <p14:tracePt t="35724" x="4862513" y="2836863"/>
          <p14:tracePt t="35730" x="4875213" y="2836863"/>
          <p14:tracePt t="35736" x="4894263" y="2843213"/>
          <p14:tracePt t="35739" x="4900613" y="2843213"/>
          <p14:tracePt t="35741" x="4906963" y="2843213"/>
          <p14:tracePt t="35743" x="4913313" y="2843213"/>
          <p14:tracePt t="35747" x="4926013" y="2849563"/>
          <p14:tracePt t="35749" x="4932363" y="2849563"/>
          <p14:tracePt t="35751" x="4938713" y="2855913"/>
          <p14:tracePt t="35755" x="4951413" y="2855913"/>
          <p14:tracePt t="35758" x="4957763" y="2855913"/>
          <p14:tracePt t="35764" x="4964113" y="2862263"/>
          <p14:tracePt t="35765" x="4970463" y="2862263"/>
          <p14:tracePt t="35768" x="4976813" y="2862263"/>
          <p14:tracePt t="35772" x="4989513" y="2862263"/>
          <p14:tracePt t="35774" x="4995863" y="2868613"/>
          <p14:tracePt t="35780" x="5008563" y="2868613"/>
          <p14:tracePt t="35784" x="5021263" y="2868613"/>
          <p14:tracePt t="35788" x="5033963" y="2874963"/>
          <p14:tracePt t="35790" x="5040313" y="2874963"/>
          <p14:tracePt t="35798" x="5059363" y="2874963"/>
          <p14:tracePt t="35800" x="5065713" y="2874963"/>
          <p14:tracePt t="35806" x="5084763" y="2881313"/>
          <p14:tracePt t="35807" x="5091113" y="2881313"/>
          <p14:tracePt t="35810" x="5097463" y="2881313"/>
          <p14:tracePt t="35816" x="5122863" y="2881313"/>
          <p14:tracePt t="35822" x="5141913" y="2881313"/>
          <p14:tracePt t="35825" x="5154613" y="2881313"/>
          <p14:tracePt t="35832" x="5186363" y="2887663"/>
          <p14:tracePt t="35838" x="5211763" y="2887663"/>
          <p14:tracePt t="35841" x="5230813" y="2887663"/>
          <p14:tracePt t="35848" x="5256213" y="2894013"/>
          <p14:tracePt t="35855" x="5270500" y="2894013"/>
          <p14:tracePt t="35857" x="5283200" y="2900363"/>
          <p14:tracePt t="35860" x="5289550" y="2900363"/>
          <p14:tracePt t="35862" x="5295900" y="2900363"/>
          <p14:tracePt t="35865" x="5302250" y="2900363"/>
          <p14:tracePt t="35872" x="5308600" y="2900363"/>
          <p14:tracePt t="35874" x="5314950" y="2900363"/>
          <p14:tracePt t="35880" x="5321300" y="2900363"/>
          <p14:tracePt t="35904" x="5327650" y="2906713"/>
          <p14:tracePt t="35913" x="5334000" y="2906713"/>
          <p14:tracePt t="35922" x="5340350" y="2906713"/>
          <p14:tracePt t="35925" x="5346700" y="2906713"/>
          <p14:tracePt t="35930" x="5353050" y="2906713"/>
          <p14:tracePt t="35937" x="5359400" y="2906713"/>
          <p14:tracePt t="35939" x="5365750" y="2906713"/>
          <p14:tracePt t="35941" x="5372100" y="2906713"/>
          <p14:tracePt t="35946" x="5384800" y="2913063"/>
          <p14:tracePt t="35950" x="5391150" y="2913063"/>
          <p14:tracePt t="35954" x="5397500" y="2913063"/>
          <p14:tracePt t="35956" x="5410200" y="2913063"/>
          <p14:tracePt t="35964" x="5422900" y="2913063"/>
          <p14:tracePt t="35966" x="5429250" y="2913063"/>
          <p14:tracePt t="35972" x="5435600" y="2913063"/>
          <p14:tracePt t="35974" x="5441950" y="2913063"/>
          <p14:tracePt t="35979" x="5448300" y="2919413"/>
          <p14:tracePt t="35984" x="5454650" y="2919413"/>
          <p14:tracePt t="35989" x="5461000" y="2919413"/>
          <p14:tracePt t="35996" x="5467350" y="2919413"/>
          <p14:tracePt t="36003" x="5473700" y="2919413"/>
          <p14:tracePt t="36008" x="5480050" y="2919413"/>
          <p14:tracePt t="36014" x="5486400" y="2919413"/>
          <p14:tracePt t="36022" x="5492750" y="2919413"/>
          <p14:tracePt t="36025" x="5499100" y="2919413"/>
          <p14:tracePt t="36029" x="5505450" y="2919413"/>
          <p14:tracePt t="36033" x="5505450" y="2925763"/>
          <p14:tracePt t="36036" x="5511800" y="2925763"/>
          <p14:tracePt t="36047" x="5530850" y="2925763"/>
          <p14:tracePt t="36048" x="5537200" y="2925763"/>
          <p14:tracePt t="36051" x="5543550" y="2925763"/>
          <p14:tracePt t="36056" x="5549900" y="2932113"/>
          <p14:tracePt t="36057" x="5556250" y="2932113"/>
          <p14:tracePt t="36064" x="5568950" y="2932113"/>
          <p14:tracePt t="36067" x="5575300" y="2932113"/>
          <p14:tracePt t="36071" x="5581650" y="2938463"/>
          <p14:tracePt t="36073" x="5588000" y="2938463"/>
          <p14:tracePt t="36082" x="5600700" y="2938463"/>
          <p14:tracePt t="36086" x="5607050" y="2938463"/>
          <p14:tracePt t="36091" x="5613400" y="2938463"/>
          <p14:tracePt t="36097" x="5619750" y="2944813"/>
          <p14:tracePt t="36100" x="5626100" y="2944813"/>
          <p14:tracePt t="36106" x="5632450" y="2944813"/>
          <p14:tracePt t="36113" x="5638800" y="2944813"/>
          <p14:tracePt t="36115" x="5645150" y="2944813"/>
          <p14:tracePt t="36117" x="5645150" y="2951163"/>
          <p14:tracePt t="36123" x="5651500" y="2951163"/>
          <p14:tracePt t="36133" x="5657850" y="2951163"/>
          <p14:tracePt t="36178" x="5645150" y="2951163"/>
          <p14:tracePt t="36183" x="5638800" y="2951163"/>
          <p14:tracePt t="36188" x="5619750" y="2957513"/>
          <p14:tracePt t="36191" x="5613400" y="2957513"/>
          <p14:tracePt t="36196" x="5600700" y="2957513"/>
          <p14:tracePt t="36198" x="5594350" y="2957513"/>
          <p14:tracePt t="36203" x="5588000" y="2957513"/>
          <p14:tracePt t="36631" x="5594350" y="2957513"/>
          <p14:tracePt t="36635" x="5600700" y="2963863"/>
          <p14:tracePt t="36640" x="5607050" y="2963863"/>
          <p14:tracePt t="36648" x="5619750" y="2970213"/>
          <p14:tracePt t="36651" x="5626100" y="2976563"/>
          <p14:tracePt t="36655" x="5632450" y="2976563"/>
          <p14:tracePt t="36657" x="5638800" y="2982913"/>
          <p14:tracePt t="36659" x="5645150" y="2982913"/>
          <p14:tracePt t="36665" x="5664200" y="2995613"/>
          <p14:tracePt t="36669" x="5670550" y="3001963"/>
          <p14:tracePt t="36673" x="5683250" y="3008313"/>
          <p14:tracePt t="36675" x="5689600" y="3008313"/>
          <p14:tracePt t="36680" x="5695950" y="3014663"/>
          <p14:tracePt t="36683" x="5708650" y="3021013"/>
          <p14:tracePt t="36689" x="5716588" y="3027363"/>
          <p14:tracePt t="36691" x="5722938" y="3033713"/>
          <p14:tracePt t="36697" x="5729288" y="3040063"/>
          <p14:tracePt t="36700" x="5735638" y="3046413"/>
          <p14:tracePt t="36707" x="5741988" y="3052763"/>
          <p14:tracePt t="36710" x="5741988" y="3059113"/>
          <p14:tracePt t="36714" x="5748338" y="3059113"/>
          <p14:tracePt t="36719" x="5748338" y="3065463"/>
          <p14:tracePt t="36722" x="5754688" y="3065463"/>
          <p14:tracePt t="36724" x="5754688" y="3071813"/>
          <p14:tracePt t="36733" x="5761038" y="3078163"/>
          <p14:tracePt t="36739" x="5767388" y="3078163"/>
          <p14:tracePt t="36741" x="5767388" y="3084513"/>
          <p14:tracePt t="36750" x="5773738" y="3090863"/>
          <p14:tracePt t="36757" x="5773738" y="3097213"/>
          <p14:tracePt t="36764" x="5773738" y="3103563"/>
          <p14:tracePt t="36773" x="5780088" y="3109913"/>
          <p14:tracePt t="36781" x="5780088" y="3116263"/>
          <p14:tracePt t="36785" x="5780088" y="3122613"/>
          <p14:tracePt t="36789" x="5780088" y="3128963"/>
          <p14:tracePt t="36797" x="5780088" y="3141663"/>
          <p14:tracePt t="36801" x="5780088" y="3148013"/>
          <p14:tracePt t="36805" x="5780088" y="3154363"/>
          <p14:tracePt t="36807" x="5780088" y="3160713"/>
          <p14:tracePt t="36815" x="5780088" y="3173413"/>
          <p14:tracePt t="36822" x="5780088" y="3186113"/>
          <p14:tracePt t="36824" x="5780088" y="3192463"/>
          <p14:tracePt t="36831" x="5773738" y="3205163"/>
          <p14:tracePt t="36837" x="5773738" y="3219450"/>
          <p14:tracePt t="36842" x="5773738" y="3225800"/>
          <p14:tracePt t="36846" x="5767388" y="3232150"/>
          <p14:tracePt t="36848" x="5767388" y="3238500"/>
          <p14:tracePt t="36855" x="5767388" y="3244850"/>
          <p14:tracePt t="36857" x="5767388" y="3251200"/>
          <p14:tracePt t="36862" x="5767388" y="3257550"/>
          <p14:tracePt t="36865" x="5767388" y="3263900"/>
          <p14:tracePt t="36871" x="5767388" y="3276600"/>
          <p14:tracePt t="36873" x="5767388" y="3282950"/>
          <p14:tracePt t="36880" x="5761038" y="3295650"/>
          <p14:tracePt t="36882" x="5761038" y="3302000"/>
          <p14:tracePt t="36886" x="5761038" y="3314700"/>
          <p14:tracePt t="36889" x="5754688" y="3327400"/>
          <p14:tracePt t="36890" x="5754688" y="3333750"/>
          <p14:tracePt t="36897" x="5748338" y="3352800"/>
          <p14:tracePt t="36899" x="5748338" y="3359150"/>
          <p14:tracePt t="36904" x="5748338" y="3371850"/>
          <p14:tracePt t="36907" x="5741988" y="3397250"/>
          <p14:tracePt t="36913" x="5735638" y="3416300"/>
          <p14:tracePt t="36916" x="5735638" y="3429000"/>
          <p14:tracePt t="36920" x="5729288" y="3441700"/>
          <p14:tracePt t="36923" x="5722938" y="3467100"/>
          <p14:tracePt t="36932" x="5716588" y="3492500"/>
          <p14:tracePt t="36936" x="5708650" y="3505200"/>
          <p14:tracePt t="36939" x="5702300" y="3530600"/>
          <p14:tracePt t="36941" x="5695950" y="3536950"/>
          <p14:tracePt t="36946" x="5689600" y="3556000"/>
          <p14:tracePt t="36949" x="5689600" y="3568700"/>
          <p14:tracePt t="36955" x="5676900" y="3600450"/>
          <p14:tracePt t="36957" x="5670550" y="3606800"/>
          <p14:tracePt t="36959" x="5670550" y="3613150"/>
          <p14:tracePt t="36963" x="5657850" y="3638550"/>
          <p14:tracePt t="36966" x="5657850" y="3646488"/>
          <p14:tracePt t="36971" x="5645150" y="3665538"/>
          <p14:tracePt t="36973" x="5638800" y="3684588"/>
          <p14:tracePt t="36979" x="5632450" y="3703638"/>
          <p14:tracePt t="36980" x="5626100" y="3709988"/>
          <p14:tracePt t="36986" x="5619750" y="3722688"/>
          <p14:tracePt t="36989" x="5607050" y="3748088"/>
          <p14:tracePt t="36991" x="5600700" y="3754438"/>
          <p14:tracePt t="36997" x="5594350" y="3773488"/>
          <p14:tracePt t="36999" x="5588000" y="3779838"/>
          <p14:tracePt t="37003" x="5581650" y="3792538"/>
          <p14:tracePt t="37008" x="5568950" y="3811588"/>
          <p14:tracePt t="37014" x="5549900" y="3830638"/>
          <p14:tracePt t="37016" x="5543550" y="3830638"/>
          <p14:tracePt t="37023" x="5511800" y="3856038"/>
          <p14:tracePt t="37026" x="5505450" y="3856038"/>
          <p14:tracePt t="37030" x="5486400" y="3868738"/>
          <p14:tracePt t="37033" x="5467350" y="3881438"/>
          <p14:tracePt t="37039" x="5422900" y="3894138"/>
          <p14:tracePt t="37041" x="5416550" y="3900488"/>
          <p14:tracePt t="37043" x="5403850" y="3900488"/>
          <p14:tracePt t="37050" x="5340350" y="3919538"/>
          <p14:tracePt t="37055" x="5276850" y="3938588"/>
          <p14:tracePt t="37059" x="5249863" y="3944938"/>
          <p14:tracePt t="37065" x="5148263" y="3957638"/>
          <p14:tracePt t="37068" x="5110163" y="3963988"/>
          <p14:tracePt t="37071" x="5078413" y="3970338"/>
          <p14:tracePt t="37073" x="5046663" y="3970338"/>
          <p14:tracePt t="37079" x="5027613" y="3976688"/>
          <p14:tracePt t="37085" x="4894263" y="3995738"/>
          <p14:tracePt t="37089" x="4868863" y="3995738"/>
          <p14:tracePt t="37094" x="4856163" y="3995738"/>
          <p14:tracePt t="37099" x="4727575" y="4008438"/>
          <p14:tracePt t="37106" x="4664075" y="4014788"/>
          <p14:tracePt t="37109" x="4645025" y="4014788"/>
          <p14:tracePt t="37113" x="4600575" y="4014788"/>
          <p14:tracePt t="37117" x="4562475" y="4021138"/>
          <p14:tracePt t="37122" x="4518025" y="4021138"/>
          <p14:tracePt t="37125" x="4492625" y="4027488"/>
          <p14:tracePt t="37131" x="4454525" y="4027488"/>
          <p14:tracePt t="37137" x="4410075" y="4033838"/>
          <p14:tracePt t="37140" x="4384675" y="4033838"/>
          <p14:tracePt t="37143" x="4378325" y="4033838"/>
          <p14:tracePt t="37147" x="4352925" y="4033838"/>
          <p14:tracePt t="37151" x="4338638" y="4033838"/>
          <p14:tracePt t="37155" x="4319588" y="4040188"/>
          <p14:tracePt t="37158" x="4306888" y="4040188"/>
          <p14:tracePt t="37164" x="4287838" y="4040188"/>
          <p14:tracePt t="37171" x="4275138" y="4040188"/>
          <p14:tracePt t="37174" x="4268788" y="4040188"/>
          <p14:tracePt t="37180" x="4262438" y="4040188"/>
          <p14:tracePt t="37181" x="4256088" y="4040188"/>
          <p14:tracePt t="37185" x="4249738" y="4040188"/>
          <p14:tracePt t="37190" x="4243388" y="4040188"/>
          <p14:tracePt t="37196" x="4237038" y="4040188"/>
          <p14:tracePt t="37205" x="4230688" y="4040188"/>
          <p14:tracePt t="37260" x="4224338" y="4040188"/>
          <p14:tracePt t="37272" x="4224338" y="4046538"/>
          <p14:tracePt t="37274" x="4217988" y="4046538"/>
          <p14:tracePt t="37279" x="4211638" y="4046538"/>
          <p14:tracePt t="37282" x="4205288" y="4046538"/>
          <p14:tracePt t="37288" x="4198938" y="4046538"/>
          <p14:tracePt t="37289" x="4192588" y="4052888"/>
          <p14:tracePt t="37296" x="4186238" y="4052888"/>
          <p14:tracePt t="37297" x="4179888" y="4052888"/>
          <p14:tracePt t="37305" x="4167188" y="4052888"/>
          <p14:tracePt t="37312" x="4160838" y="4059238"/>
          <p14:tracePt t="37330" x="4154488" y="4065588"/>
          <p14:tracePt t="37338" x="4148138" y="4065588"/>
          <p14:tracePt t="37342" x="4148138" y="4073525"/>
          <p14:tracePt t="37346" x="4141788" y="4073525"/>
          <p14:tracePt t="37353" x="4135438" y="4079875"/>
          <p14:tracePt t="37357" x="4129088" y="4079875"/>
          <p14:tracePt t="37363" x="4122738" y="4086225"/>
          <p14:tracePt t="37372" x="4116388" y="4092575"/>
          <p14:tracePt t="37379" x="4110038" y="4092575"/>
          <p14:tracePt t="37387" x="4103688" y="4092575"/>
          <p14:tracePt t="37395" x="4097338" y="4092575"/>
          <p14:tracePt t="37526" x="4097338" y="4086225"/>
          <p14:tracePt t="37724" x="4097338" y="4079875"/>
          <p14:tracePt t="37730" x="4103688" y="4079875"/>
          <p14:tracePt t="37764" x="4110038" y="4079875"/>
          <p14:tracePt t="37775" x="4110038" y="4073525"/>
          <p14:tracePt t="37791" x="4116388" y="4073525"/>
          <p14:tracePt t="37797" x="4116388" y="4065588"/>
          <p14:tracePt t="37803" x="4122738" y="4065588"/>
          <p14:tracePt t="37806" x="4122738" y="4059238"/>
          <p14:tracePt t="37812" x="4129088" y="4059238"/>
          <p14:tracePt t="37814" x="4129088" y="4052888"/>
          <p14:tracePt t="37823" x="4135438" y="4046538"/>
          <p14:tracePt t="37830" x="4141788" y="4040188"/>
          <p14:tracePt t="37837" x="4148138" y="4040188"/>
          <p14:tracePt t="37839" x="4148138" y="4033838"/>
          <p14:tracePt t="37842" x="4154488" y="4033838"/>
          <p14:tracePt t="37845" x="4154488" y="4027488"/>
          <p14:tracePt t="37848" x="4160838" y="4027488"/>
          <p14:tracePt t="37855" x="4167188" y="4021138"/>
          <p14:tracePt t="37862" x="4173538" y="4014788"/>
          <p14:tracePt t="37867" x="4179888" y="4014788"/>
          <p14:tracePt t="37872" x="4186238" y="4008438"/>
          <p14:tracePt t="37880" x="4198938" y="3995738"/>
          <p14:tracePt t="37888" x="4217988" y="3983038"/>
          <p14:tracePt t="37892" x="4217988" y="3976688"/>
          <p14:tracePt t="37895" x="4230688" y="3970338"/>
          <p14:tracePt t="37898" x="4230688" y="3963988"/>
          <p14:tracePt t="37901" x="4237038" y="3957638"/>
          <p14:tracePt t="37904" x="4262438" y="3944938"/>
          <p14:tracePt t="37908" x="4268788" y="3944938"/>
          <p14:tracePt t="37912" x="4281488" y="3932238"/>
          <p14:tracePt t="37914" x="4287838" y="3925888"/>
          <p14:tracePt t="37919" x="4306888" y="3913188"/>
          <p14:tracePt t="37921" x="4313238" y="3906838"/>
          <p14:tracePt t="37923" x="4319588" y="3906838"/>
          <p14:tracePt t="37925" x="4325938" y="3906838"/>
          <p14:tracePt t="37929" x="4338638" y="3894138"/>
          <p14:tracePt t="37934" x="4346575" y="3894138"/>
          <p14:tracePt t="37937" x="4359275" y="3887788"/>
          <p14:tracePt t="37938" x="4365625" y="3887788"/>
          <p14:tracePt t="37942" x="4371975" y="3887788"/>
          <p14:tracePt t="37946" x="4378325" y="3881438"/>
          <p14:tracePt t="37949" x="4384675" y="3881438"/>
          <p14:tracePt t="37951" x="4391025" y="3881438"/>
          <p14:tracePt t="37954" x="4397375" y="3881438"/>
          <p14:tracePt t="37956" x="4403725" y="3881438"/>
          <p14:tracePt t="37959" x="4410075" y="3881438"/>
          <p14:tracePt t="37962" x="4416425" y="3875088"/>
          <p14:tracePt t="37966" x="4422775" y="3875088"/>
          <p14:tracePt t="37970" x="4429125" y="3875088"/>
          <p14:tracePt t="37971" x="4435475" y="3875088"/>
          <p14:tracePt t="37974" x="4441825" y="3875088"/>
          <p14:tracePt t="37979" x="4454525" y="3875088"/>
          <p14:tracePt t="37983" x="4460875" y="3875088"/>
          <p14:tracePt t="37988" x="4467225" y="3875088"/>
          <p14:tracePt t="37989" x="4473575" y="3875088"/>
          <p14:tracePt t="37992" x="4479925" y="3875088"/>
          <p14:tracePt t="37996" x="4492625" y="3875088"/>
          <p14:tracePt t="38000" x="4505325" y="3875088"/>
          <p14:tracePt t="38004" x="4511675" y="3881438"/>
          <p14:tracePt t="38006" x="4518025" y="3881438"/>
          <p14:tracePt t="38007" x="4524375" y="3881438"/>
          <p14:tracePt t="38009" x="4530725" y="3887788"/>
          <p14:tracePt t="38012" x="4537075" y="3887788"/>
          <p14:tracePt t="38014" x="4549775" y="3887788"/>
          <p14:tracePt t="38017" x="4562475" y="3894138"/>
          <p14:tracePt t="38021" x="4575175" y="3900488"/>
          <p14:tracePt t="38022" x="4581525" y="3900488"/>
          <p14:tracePt t="38023" x="4587875" y="3900488"/>
          <p14:tracePt t="38025" x="4587875" y="3906838"/>
          <p14:tracePt t="38030" x="4613275" y="3913188"/>
          <p14:tracePt t="38033" x="4625975" y="3919538"/>
          <p14:tracePt t="38037" x="4645025" y="3925888"/>
          <p14:tracePt t="38039" x="4657725" y="3932238"/>
          <p14:tracePt t="38046" x="4689475" y="3944938"/>
          <p14:tracePt t="38048" x="4695825" y="3944938"/>
          <p14:tracePt t="38052" x="4708525" y="3951288"/>
          <p14:tracePt t="38056" x="4727575" y="3963988"/>
          <p14:tracePt t="38057" x="4733925" y="3963988"/>
          <p14:tracePt t="38065" x="4765675" y="3983038"/>
          <p14:tracePt t="38068" x="4778375" y="3989388"/>
          <p14:tracePt t="38070" x="4784725" y="3989388"/>
          <p14:tracePt t="38071" x="4791075" y="3995738"/>
          <p14:tracePt t="38074" x="4797425" y="4002088"/>
          <p14:tracePt t="38082" x="4818063" y="4021138"/>
          <p14:tracePt t="38085" x="4824413" y="4021138"/>
          <p14:tracePt t="38090" x="4824413" y="4027488"/>
          <p14:tracePt t="38093" x="4830763" y="4040188"/>
          <p14:tracePt t="38097" x="4830763" y="4059238"/>
          <p14:tracePt t="38100" x="4830763" y="4065588"/>
          <p14:tracePt t="38106" x="4837113" y="4086225"/>
          <p14:tracePt t="38109" x="4837113" y="4098925"/>
          <p14:tracePt t="38113" x="4837113" y="4124325"/>
          <p14:tracePt t="38116" x="4830763" y="4137025"/>
          <p14:tracePt t="38120" x="4824413" y="4156075"/>
          <p14:tracePt t="38123" x="4818063" y="4181475"/>
          <p14:tracePt t="38124" x="4811713" y="4187825"/>
          <p14:tracePt t="38129" x="4797425" y="4213225"/>
          <p14:tracePt t="38132" x="4784725" y="4232275"/>
          <p14:tracePt t="38138" x="4759325" y="4264025"/>
          <p14:tracePt t="38140" x="4752975" y="4276725"/>
          <p14:tracePt t="38142" x="4746625" y="4289425"/>
          <p14:tracePt t="38147" x="4721225" y="4314825"/>
          <p14:tracePt t="38148" x="4708525" y="4321175"/>
          <p14:tracePt t="38152" x="4695825" y="4340225"/>
          <p14:tracePt t="38158" x="4657725" y="4365625"/>
          <p14:tracePt t="38163" x="4625975" y="4391025"/>
          <p14:tracePt t="38166" x="4613275" y="4403725"/>
          <p14:tracePt t="38172" x="4575175" y="4422775"/>
          <p14:tracePt t="38175" x="4556125" y="4435475"/>
          <p14:tracePt t="38180" x="4524375" y="4454525"/>
          <p14:tracePt t="38183" x="4498975" y="4460875"/>
          <p14:tracePt t="38189" x="4435475" y="4486275"/>
          <p14:tracePt t="38192" x="4416425" y="4492625"/>
          <p14:tracePt t="38198" x="4365625" y="4506913"/>
          <p14:tracePt t="38201" x="4332288" y="4513263"/>
          <p14:tracePt t="38207" x="4243388" y="4532313"/>
          <p14:tracePt t="38209" x="4230688" y="4532313"/>
          <p14:tracePt t="38214" x="4167188" y="4538663"/>
          <p14:tracePt t="38216" x="4141788" y="4538663"/>
          <p14:tracePt t="38223" x="4040188" y="4538663"/>
          <p14:tracePt t="38225" x="4002088" y="4538663"/>
          <p14:tracePt t="38230" x="3913188" y="4538663"/>
          <p14:tracePt t="38232" x="3879850" y="4538663"/>
          <p14:tracePt t="38238" x="3740150" y="4519613"/>
          <p14:tracePt t="38240" x="3714750" y="4513263"/>
          <p14:tracePt t="38242" x="3702050" y="4513263"/>
          <p14:tracePt t="38248" x="3594100" y="4486275"/>
          <p14:tracePt t="38250" x="3568700" y="4486275"/>
          <p14:tracePt t="38256" x="3473450" y="4454525"/>
          <p14:tracePt t="38258" x="3435350" y="4448175"/>
          <p14:tracePt t="38263" x="3332163" y="4410075"/>
          <p14:tracePt t="38264" x="3300413" y="4403725"/>
          <p14:tracePt t="38268" x="3262313" y="4384675"/>
          <p14:tracePt t="38273" x="3173413" y="4359275"/>
          <p14:tracePt t="38275" x="3135313" y="4346575"/>
          <p14:tracePt t="38281" x="3027363" y="4302125"/>
          <p14:tracePt t="38283" x="2995613" y="4295775"/>
          <p14:tracePt t="38290" x="2898775" y="4251325"/>
          <p14:tracePt t="38292" x="2879725" y="4244975"/>
          <p14:tracePt t="38297" x="2816225" y="4213225"/>
          <p14:tracePt t="38299" x="2778125" y="4200525"/>
          <p14:tracePt t="38303" x="2752725" y="4181475"/>
          <p14:tracePt t="38307" x="2701925" y="4149725"/>
          <p14:tracePt t="38313" x="2651125" y="4105275"/>
          <p14:tracePt t="38317" x="2625725" y="4079875"/>
          <p14:tracePt t="38325" x="2562225" y="3995738"/>
          <p14:tracePt t="38332" x="2530475" y="3919538"/>
          <p14:tracePt t="38338" x="2503488" y="3875088"/>
          <p14:tracePt t="38342" x="2490788" y="3811588"/>
          <p14:tracePt t="38351" x="2459038" y="3690938"/>
          <p14:tracePt t="38358" x="2446338" y="3581400"/>
          <p14:tracePt t="38367" x="2446338" y="3473450"/>
          <p14:tracePt t="38373" x="2459038" y="3390900"/>
          <p14:tracePt t="38375" x="2478088" y="3359150"/>
          <p14:tracePt t="38380" x="2509838" y="3270250"/>
          <p14:tracePt t="38388" x="2549525" y="3186113"/>
          <p14:tracePt t="38390" x="2593975" y="3116263"/>
          <p14:tracePt t="38396" x="2670175" y="3008313"/>
          <p14:tracePt t="38401" x="2720975" y="2938463"/>
          <p14:tracePt t="38406" x="2784475" y="2849563"/>
          <p14:tracePt t="38408" x="2816225" y="2805113"/>
          <p14:tracePt t="38413" x="2898775" y="2714625"/>
          <p14:tracePt t="38415" x="2924175" y="2682875"/>
          <p14:tracePt t="38422" x="3014663" y="2587625"/>
          <p14:tracePt t="38425" x="3040063" y="2568575"/>
          <p14:tracePt t="38430" x="3109913" y="2505075"/>
          <p14:tracePt t="38433" x="3128963" y="2486025"/>
          <p14:tracePt t="38440" x="3198813" y="2441575"/>
          <p14:tracePt t="38442" x="3205163" y="2435225"/>
          <p14:tracePt t="38447" x="3262313" y="2409825"/>
          <p14:tracePt t="38449" x="3275013" y="2403475"/>
          <p14:tracePt t="38453" x="3306763" y="2390775"/>
          <p14:tracePt t="38458" x="3357563" y="2378075"/>
          <p14:tracePt t="38463" x="3427413" y="2359025"/>
          <p14:tracePt t="38466" x="3448050" y="2359025"/>
          <p14:tracePt t="38472" x="3543300" y="2344738"/>
          <p14:tracePt t="38474" x="3568700" y="2338388"/>
          <p14:tracePt t="38480" x="3663950" y="2325688"/>
          <p14:tracePt t="38484" x="3708400" y="2325688"/>
          <p14:tracePt t="38489" x="3822700" y="2325688"/>
          <p14:tracePt t="38492" x="3873500" y="2325688"/>
          <p14:tracePt t="38497" x="3970338" y="2325688"/>
          <p14:tracePt t="38501" x="4052888" y="2338388"/>
          <p14:tracePt t="38506" x="4154488" y="2365375"/>
          <p14:tracePt t="38509" x="4173538" y="2365375"/>
          <p14:tracePt t="38514" x="4306888" y="2403475"/>
          <p14:tracePt t="38517" x="4365625" y="2416175"/>
          <p14:tracePt t="38522" x="4454525" y="2441575"/>
          <p14:tracePt t="38524" x="4511675" y="2454275"/>
          <p14:tracePt t="38530" x="4581525" y="2479675"/>
          <p14:tracePt t="38532" x="4619625" y="2492375"/>
          <p14:tracePt t="38538" x="4721225" y="2530475"/>
          <p14:tracePt t="38540" x="4752975" y="2543175"/>
          <p14:tracePt t="38543" x="4765675" y="2549525"/>
          <p14:tracePt t="38547" x="4868863" y="2587625"/>
          <p14:tracePt t="38550" x="4900613" y="2600325"/>
          <p14:tracePt t="38555" x="4970463" y="2625725"/>
          <p14:tracePt t="38558" x="5021263" y="2638425"/>
          <p14:tracePt t="38563" x="5129213" y="2682875"/>
          <p14:tracePt t="38566" x="5154613" y="2689225"/>
          <p14:tracePt t="38570" x="5243513" y="2720975"/>
          <p14:tracePt t="38574" x="5327650" y="2752725"/>
          <p14:tracePt t="38579" x="5422900" y="2778125"/>
          <p14:tracePt t="38582" x="5467350" y="2792413"/>
          <p14:tracePt t="38588" x="5588000" y="2843213"/>
          <p14:tracePt t="38593" x="5626100" y="2855913"/>
          <p14:tracePt t="38597" x="5761038" y="2913063"/>
          <p14:tracePt t="38599" x="5773738" y="2919413"/>
          <p14:tracePt t="38603" x="5792788" y="2925763"/>
          <p14:tracePt t="38608" x="5881688" y="2976563"/>
          <p14:tracePt t="38613" x="5938838" y="3014663"/>
          <p14:tracePt t="38615" x="5970588" y="3033713"/>
          <p14:tracePt t="38618" x="5989638" y="3046413"/>
          <p14:tracePt t="38623" x="6053138" y="3097213"/>
          <p14:tracePt t="38626" x="6059488" y="3103563"/>
          <p14:tracePt t="38630" x="6103938" y="3135313"/>
          <p14:tracePt t="38632" x="6122988" y="3154363"/>
          <p14:tracePt t="38639" x="6188075" y="3211513"/>
          <p14:tracePt t="38641" x="6207125" y="3225800"/>
          <p14:tracePt t="38644" x="6213475" y="3238500"/>
          <p14:tracePt t="38648" x="6257925" y="3282950"/>
          <p14:tracePt t="38653" x="6289675" y="3314700"/>
          <p14:tracePt t="38657" x="6327775" y="3346450"/>
          <p14:tracePt t="38660" x="6334125" y="3359150"/>
          <p14:tracePt t="38665" x="6372225" y="3403600"/>
          <p14:tracePt t="38670" x="6391275" y="3429000"/>
          <p14:tracePt t="38674" x="6410325" y="3454400"/>
          <p14:tracePt t="38680" x="6435725" y="3492500"/>
          <p14:tracePt t="38684" x="6442075" y="3505200"/>
          <p14:tracePt t="38689" x="6454775" y="3536950"/>
          <p14:tracePt t="38692" x="6454775" y="3543300"/>
          <p14:tracePt t="38696" x="6461125" y="3562350"/>
          <p14:tracePt t="38700" x="6467475" y="3575050"/>
          <p14:tracePt t="38704" x="6467475" y="3600450"/>
          <p14:tracePt t="38706" x="6467475" y="3606800"/>
          <p14:tracePt t="38708" x="6473825" y="3613150"/>
          <p14:tracePt t="38713" x="6473825" y="3638550"/>
          <p14:tracePt t="38717" x="6473825" y="3652838"/>
          <p14:tracePt t="38722" x="6480175" y="3678238"/>
          <p14:tracePt t="38724" x="6480175" y="3684588"/>
          <p14:tracePt t="38729" x="6480175" y="3709988"/>
          <p14:tracePt t="38732" x="6480175" y="3716338"/>
          <p14:tracePt t="38738" x="6480175" y="3748088"/>
          <p14:tracePt t="38740" x="6480175" y="3754438"/>
          <p14:tracePt t="38742" x="6480175" y="3760788"/>
          <p14:tracePt t="38746" x="6480175" y="3786188"/>
          <p14:tracePt t="38749" x="6480175" y="3798888"/>
          <p14:tracePt t="38753" x="6480175" y="3805238"/>
          <p14:tracePt t="38757" x="6473825" y="3836988"/>
          <p14:tracePt t="38763" x="6454775" y="3868738"/>
          <p14:tracePt t="38767" x="6448425" y="3881438"/>
          <p14:tracePt t="38771" x="6435725" y="3906838"/>
          <p14:tracePt t="38773" x="6423025" y="3925888"/>
          <p14:tracePt t="38775" x="6416675" y="3932238"/>
          <p14:tracePt t="38780" x="6397625" y="3957638"/>
          <p14:tracePt t="38784" x="6378575" y="3983038"/>
          <p14:tracePt t="38788" x="6359525" y="4008438"/>
          <p14:tracePt t="38790" x="6353175" y="4014788"/>
          <p14:tracePt t="38792" x="6346825" y="4021138"/>
          <p14:tracePt t="38797" x="6334125" y="4040188"/>
          <p14:tracePt t="38799" x="6327775" y="4052888"/>
          <p14:tracePt t="38806" x="6308725" y="4079875"/>
          <p14:tracePt t="38807" x="6302375" y="4086225"/>
          <p14:tracePt t="38813" x="6289675" y="4105275"/>
          <p14:tracePt t="38817" x="6276975" y="4124325"/>
          <p14:tracePt t="38823" x="6270625" y="4137025"/>
          <p14:tracePt t="38829" x="6264275" y="4149725"/>
          <p14:tracePt t="38836" x="6257925" y="4156075"/>
          <p14:tracePt t="38839" x="6257925" y="4162425"/>
          <p14:tracePt t="38855" x="6251575" y="4168775"/>
          <p14:tracePt t="39701" x="6251575" y="4175125"/>
          <p14:tracePt t="39712" x="6257925" y="4175125"/>
          <p14:tracePt t="39734" x="6264275" y="4175125"/>
          <p14:tracePt t="39741" x="6264275" y="4181475"/>
          <p14:tracePt t="40350" x="6270625" y="4181475"/>
          <p14:tracePt t="40374" x="6276975" y="4181475"/>
          <p14:tracePt t="40423" x="6283325" y="4181475"/>
          <p14:tracePt t="40497" x="6289675" y="4181475"/>
          <p14:tracePt t="40501" x="6289675" y="4187825"/>
          <p14:tracePt t="40512" x="6296025" y="4187825"/>
          <p14:tracePt t="40522" x="6302375" y="4187825"/>
          <p14:tracePt t="40528" x="6308725" y="4187825"/>
          <p14:tracePt t="40538" x="6315075" y="4187825"/>
          <p14:tracePt t="40545" x="6321425" y="4187825"/>
          <p14:tracePt t="40552" x="6321425" y="4194175"/>
          <p14:tracePt t="40555" x="6327775" y="4194175"/>
          <p14:tracePt t="40569" x="6334125" y="4194175"/>
          <p14:tracePt t="40586" x="6340475" y="4194175"/>
          <p14:tracePt t="40612" x="6340475" y="4200525"/>
          <p14:tracePt t="40784" x="6346825" y="4200525"/>
          <p14:tracePt t="40850" x="6353175" y="4200525"/>
          <p14:tracePt t="40872" x="6359525" y="4200525"/>
          <p14:tracePt t="40881" x="6359525" y="4206875"/>
          <p14:tracePt t="40887" x="6365875" y="4206875"/>
          <p14:tracePt t="40906" x="6372225" y="4206875"/>
          <p14:tracePt t="40918" x="6372225" y="4213225"/>
          <p14:tracePt t="40923" x="6378575" y="4213225"/>
          <p14:tracePt t="40930" x="6384925" y="4213225"/>
          <p14:tracePt t="40939" x="6391275" y="4213225"/>
          <p14:tracePt t="40949" x="6403975" y="4219575"/>
          <p14:tracePt t="40956" x="6410325" y="4219575"/>
          <p14:tracePt t="40966" x="6423025" y="4225925"/>
          <p14:tracePt t="40971" x="6429375" y="4225925"/>
          <p14:tracePt t="40975" x="6435725" y="4225925"/>
          <p14:tracePt t="40981" x="6442075" y="4225925"/>
          <p14:tracePt t="40984" x="6448425" y="4232275"/>
          <p14:tracePt t="40990" x="6454775" y="4232275"/>
          <p14:tracePt t="40997" x="6461125" y="4232275"/>
          <p14:tracePt t="41004" x="6467475" y="4232275"/>
          <p14:tracePt t="41007" x="6467475" y="4238625"/>
          <p14:tracePt t="41014" x="6473825" y="4238625"/>
          <p14:tracePt t="41023" x="6480175" y="4238625"/>
          <p14:tracePt t="41031" x="6480175" y="4244975"/>
          <p14:tracePt t="41049" x="6486525" y="4244975"/>
          <p14:tracePt t="41057" x="6492875" y="4244975"/>
          <p14:tracePt t="41067" x="6499225" y="4251325"/>
          <p14:tracePt t="41084" x="6505575" y="4257675"/>
          <p14:tracePt t="41088" x="6511925" y="4257675"/>
          <p14:tracePt t="41098" x="6518275" y="4264025"/>
          <p14:tracePt t="41105" x="6524625" y="4264025"/>
          <p14:tracePt t="41116" x="6530975" y="4264025"/>
          <p14:tracePt t="41118" x="6530975" y="4270375"/>
          <p14:tracePt t="41125" x="6537325" y="4270375"/>
          <p14:tracePt t="41132" x="6543675" y="4270375"/>
          <p14:tracePt t="41142" x="6550025" y="4270375"/>
          <p14:tracePt t="41148" x="6556375" y="4270375"/>
          <p14:tracePt t="41156" x="6562725" y="4276725"/>
          <p14:tracePt t="41166" x="6569075" y="4276725"/>
          <p14:tracePt t="41173" x="6575425" y="4276725"/>
          <p14:tracePt t="41183" x="6581775" y="4283075"/>
          <p14:tracePt t="41189" x="6588125" y="4283075"/>
          <p14:tracePt t="41198" x="6594475" y="4283075"/>
          <p14:tracePt t="41222" x="6600825" y="4283075"/>
          <p14:tracePt t="41329" x="6600825" y="4289425"/>
          <p14:tracePt t="41338" x="6600825" y="4295775"/>
          <p14:tracePt t="41349" x="6594475" y="4302125"/>
          <p14:tracePt t="41359" x="6588125" y="4308475"/>
          <p14:tracePt t="41366" x="6575425" y="4314825"/>
          <p14:tracePt t="41372" x="6569075" y="4321175"/>
          <p14:tracePt t="41375" x="6562725" y="4321175"/>
          <p14:tracePt t="41379" x="6556375" y="4327525"/>
          <p14:tracePt t="41382" x="6550025" y="4327525"/>
          <p14:tracePt t="41387" x="6543675" y="4333875"/>
          <p14:tracePt t="41390" x="6537325" y="4333875"/>
          <p14:tracePt t="41396" x="6524625" y="4340225"/>
          <p14:tracePt t="41401" x="6518275" y="4340225"/>
          <p14:tracePt t="41406" x="6511925" y="4340225"/>
          <p14:tracePt t="41408" x="6511925" y="4346575"/>
          <p14:tracePt t="41412" x="6505575" y="4346575"/>
          <p14:tracePt t="41417" x="6499225" y="4352925"/>
          <p14:tracePt t="41421" x="6492875" y="4352925"/>
          <p14:tracePt t="41429" x="6486525" y="4352925"/>
          <p14:tracePt t="41431" x="6486525" y="4359275"/>
          <p14:tracePt t="41435" x="6480175" y="4359275"/>
          <p14:tracePt t="41438" x="6473825" y="4365625"/>
          <p14:tracePt t="41446" x="6467475" y="4371975"/>
          <p14:tracePt t="41449" x="6461125" y="4371975"/>
          <p14:tracePt t="41454" x="6461125" y="4378325"/>
          <p14:tracePt t="41456" x="6454775" y="4384675"/>
          <p14:tracePt t="41458" x="6448425" y="4384675"/>
          <p14:tracePt t="41462" x="6442075" y="4391025"/>
          <p14:tracePt t="41466" x="6435725" y="4397375"/>
          <p14:tracePt t="41471" x="6429375" y="4403725"/>
          <p14:tracePt t="41472" x="6423025" y="4403725"/>
          <p14:tracePt t="41474" x="6416675" y="4410075"/>
          <p14:tracePt t="41479" x="6403975" y="4416425"/>
          <p14:tracePt t="41483" x="6397625" y="4422775"/>
          <p14:tracePt t="41486" x="6391275" y="4422775"/>
          <p14:tracePt t="41489" x="6384925" y="4429125"/>
          <p14:tracePt t="41491" x="6378575" y="4435475"/>
          <p14:tracePt t="41496" x="6365875" y="4441825"/>
          <p14:tracePt t="41504" x="6359525" y="4448175"/>
          <p14:tracePt t="41506" x="6346825" y="4454525"/>
          <p14:tracePt t="41512" x="6340475" y="4460875"/>
          <p14:tracePt t="41515" x="6334125" y="4460875"/>
          <p14:tracePt t="41520" x="6327775" y="4467225"/>
          <p14:tracePt t="41523" x="6321425" y="4467225"/>
          <p14:tracePt t="41529" x="6315075" y="4473575"/>
          <p14:tracePt t="41535" x="6308725" y="4479925"/>
          <p14:tracePt t="41538" x="6302375" y="4479925"/>
          <p14:tracePt t="41546" x="6296025" y="4486275"/>
          <p14:tracePt t="41554" x="6289675" y="4486275"/>
          <p14:tracePt t="41557" x="6289675" y="4492625"/>
          <p14:tracePt t="41562" x="6283325" y="4492625"/>
          <p14:tracePt t="41567" x="6276975" y="4492625"/>
          <p14:tracePt t="41571" x="6276975" y="4498975"/>
          <p14:tracePt t="41573" x="6270625" y="4498975"/>
          <p14:tracePt t="41579" x="6264275" y="4506913"/>
          <p14:tracePt t="41585" x="6257925" y="4506913"/>
          <p14:tracePt t="41588" x="6251575" y="4513263"/>
          <p14:tracePt t="41596" x="6238875" y="4525963"/>
          <p14:tracePt t="41601" x="6232525" y="4525963"/>
          <p14:tracePt t="41605" x="6226175" y="4532313"/>
          <p14:tracePt t="41608" x="6219825" y="4532313"/>
          <p14:tracePt t="41612" x="6219825" y="4538663"/>
          <p14:tracePt t="41613" x="6213475" y="4538663"/>
          <p14:tracePt t="41621" x="6207125" y="4545013"/>
          <p14:tracePt t="41622" x="6200775" y="4545013"/>
          <p14:tracePt t="41629" x="6194425" y="4551363"/>
          <p14:tracePt t="41633" x="6188075" y="4551363"/>
          <p14:tracePt t="41638" x="6181725" y="4551363"/>
          <p14:tracePt t="41641" x="6181725" y="4557713"/>
          <p14:tracePt t="41646" x="6175375" y="4557713"/>
          <p14:tracePt t="41655" x="6167438" y="4557713"/>
          <p14:tracePt t="41656" x="6167438" y="4564063"/>
          <p14:tracePt t="41663" x="6161088" y="4564063"/>
          <p14:tracePt t="41668" x="6154738" y="4564063"/>
          <p14:tracePt t="41673" x="6148388" y="4570413"/>
          <p14:tracePt t="41679" x="6142038" y="4570413"/>
          <p14:tracePt t="41683" x="6135688" y="4570413"/>
          <p14:tracePt t="41688" x="6129338" y="4576763"/>
          <p14:tracePt t="41696" x="6116638" y="4583113"/>
          <p14:tracePt t="41699" x="6110288" y="4583113"/>
          <p14:tracePt t="41704" x="6103938" y="4589463"/>
          <p14:tracePt t="41705" x="6097588" y="4589463"/>
          <p14:tracePt t="41712" x="6084888" y="4595813"/>
          <p14:tracePt t="41715" x="6078538" y="4595813"/>
          <p14:tracePt t="41720" x="6072188" y="4602163"/>
          <p14:tracePt t="41721" x="6065838" y="4602163"/>
          <p14:tracePt t="41725" x="6059488" y="4602163"/>
          <p14:tracePt t="41728" x="6053138" y="4608513"/>
          <p14:tracePt t="41732" x="6046788" y="4608513"/>
          <p14:tracePt t="41736" x="6040438" y="4614863"/>
          <p14:tracePt t="41738" x="6034088" y="4614863"/>
          <p14:tracePt t="41744" x="6027738" y="4614863"/>
          <p14:tracePt t="41747" x="6021388" y="4621213"/>
          <p14:tracePt t="41753" x="6015038" y="4621213"/>
          <p14:tracePt t="41756" x="6015038" y="4627563"/>
          <p14:tracePt t="41759" x="6008688" y="4627563"/>
          <p14:tracePt t="41767" x="6002338" y="4627563"/>
          <p14:tracePt t="41782" x="5995988" y="4633913"/>
          <p14:tracePt t="41797" x="5989638" y="4633913"/>
          <p14:tracePt t="41803" x="5989638" y="4640263"/>
          <p14:tracePt t="41806" x="5983288" y="4640263"/>
          <p14:tracePt t="41815" x="5976938" y="4646613"/>
          <p14:tracePt t="41825" x="5970588" y="4646613"/>
          <p14:tracePt t="41833" x="5957888" y="4652963"/>
          <p14:tracePt t="41841" x="5951538" y="4659313"/>
          <p14:tracePt t="41849" x="5945188" y="4665663"/>
          <p14:tracePt t="41858" x="5932488" y="4672013"/>
          <p14:tracePt t="41870" x="5919788" y="4678363"/>
          <p14:tracePt t="41885" x="5913438" y="4678363"/>
          <p14:tracePt t="41891" x="5907088" y="4678363"/>
          <p14:tracePt t="41899" x="5900738" y="4678363"/>
          <p14:tracePt t="41907" x="5900738" y="4684713"/>
          <p14:tracePt t="41916" x="5894388" y="4684713"/>
          <p14:tracePt t="41918" x="5894388" y="4691063"/>
          <p14:tracePt t="41926" x="5888038" y="4691063"/>
          <p14:tracePt t="41932" x="5881688" y="4691063"/>
          <p14:tracePt t="41937" x="5881688" y="4697413"/>
          <p14:tracePt t="41939" x="5875338" y="4697413"/>
          <p14:tracePt t="41946" x="5868988" y="4703763"/>
          <p14:tracePt t="41954" x="5862638" y="4703763"/>
          <p14:tracePt t="41961" x="5856288" y="4703763"/>
          <p14:tracePt t="41966" x="5849938" y="4703763"/>
          <p14:tracePt t="41970" x="5843588" y="4710113"/>
          <p14:tracePt t="41978" x="5837238" y="4710113"/>
          <p14:tracePt t="41982" x="5830888" y="4716463"/>
          <p14:tracePt t="41986" x="5824538" y="4716463"/>
          <p14:tracePt t="41988" x="5818188" y="4716463"/>
          <p14:tracePt t="41995" x="5805488" y="4722813"/>
          <p14:tracePt t="42000" x="5799138" y="4722813"/>
          <p14:tracePt t="42003" x="5792788" y="4729163"/>
          <p14:tracePt t="42007" x="5786438" y="4729163"/>
          <p14:tracePt t="42012" x="5773738" y="4729163"/>
          <p14:tracePt t="42016" x="5767388" y="4735513"/>
          <p14:tracePt t="42020" x="5761038" y="4741863"/>
          <p14:tracePt t="42022" x="5754688" y="4741863"/>
          <p14:tracePt t="42025" x="5748338" y="4741863"/>
          <p14:tracePt t="42029" x="5741988" y="4741863"/>
          <p14:tracePt t="42031" x="5735638" y="4748213"/>
          <p14:tracePt t="42033" x="5729288" y="4748213"/>
          <p14:tracePt t="42037" x="5716588" y="4754563"/>
          <p14:tracePt t="42039" x="5702300" y="4760913"/>
          <p14:tracePt t="42046" x="5683250" y="4767263"/>
          <p14:tracePt t="42049" x="5670550" y="4773613"/>
          <p14:tracePt t="42055" x="5645150" y="4779963"/>
          <p14:tracePt t="42058" x="5626100" y="4786313"/>
          <p14:tracePt t="42063" x="5594350" y="4799013"/>
          <p14:tracePt t="42068" x="5562600" y="4805363"/>
          <p14:tracePt t="42071" x="5543550" y="4811713"/>
          <p14:tracePt t="42076" x="5530850" y="4811713"/>
          <p14:tracePt t="42083" x="5473700" y="4824413"/>
          <p14:tracePt t="42085" x="5467350" y="4830763"/>
          <p14:tracePt t="42093" x="5435600" y="4837113"/>
          <p14:tracePt t="42098" x="5384800" y="4849813"/>
          <p14:tracePt t="42100" x="5372100" y="4849813"/>
          <p14:tracePt t="42106" x="5327650" y="4862513"/>
          <p14:tracePt t="42109" x="5321300" y="4862513"/>
          <p14:tracePt t="42114" x="5289550" y="4868863"/>
          <p14:tracePt t="42117" x="5270500" y="4875213"/>
          <p14:tracePt t="42122" x="5237163" y="4881563"/>
          <p14:tracePt t="42125" x="5224463" y="4881563"/>
          <p14:tracePt t="42129" x="5199063" y="4881563"/>
          <p14:tracePt t="42131" x="5192713" y="4887913"/>
          <p14:tracePt t="42136" x="5173663" y="4887913"/>
          <p14:tracePt t="42139" x="5167313" y="4887913"/>
          <p14:tracePt t="42140" x="5160963" y="4887913"/>
          <p14:tracePt t="42145" x="5141913" y="4887913"/>
          <p14:tracePt t="42148" x="5135563" y="4887913"/>
          <p14:tracePt t="42153" x="5122863" y="4887913"/>
          <p14:tracePt t="42155" x="5103813" y="4887913"/>
          <p14:tracePt t="42158" x="5097463" y="4887913"/>
          <p14:tracePt t="42163" x="5084763" y="4887913"/>
          <p14:tracePt t="42167" x="5078413" y="4887913"/>
          <p14:tracePt t="42170" x="5072063" y="4887913"/>
          <p14:tracePt t="42172" x="5065713" y="4887913"/>
          <p14:tracePt t="42175" x="5059363" y="4887913"/>
          <p14:tracePt t="42180" x="5053013" y="4887913"/>
          <p14:tracePt t="42185" x="5046663" y="4887913"/>
          <p14:tracePt t="42189" x="5040313" y="4887913"/>
          <p14:tracePt t="42197" x="5033963" y="4887913"/>
          <p14:tracePt t="42205" x="5027613" y="4887913"/>
          <p14:tracePt t="42214" x="5021263" y="4887913"/>
          <p14:tracePt t="42221" x="5014913" y="4887913"/>
          <p14:tracePt t="42230" x="5002213" y="4887913"/>
          <p14:tracePt t="42235" x="4995863" y="4887913"/>
          <p14:tracePt t="42239" x="4983163" y="4887913"/>
          <p14:tracePt t="42240" x="4976813" y="4887913"/>
          <p14:tracePt t="42246" x="4957763" y="4887913"/>
          <p14:tracePt t="42248" x="4951413" y="4887913"/>
          <p14:tracePt t="42250" x="4945063" y="4887913"/>
          <p14:tracePt t="42254" x="4926013" y="4887913"/>
          <p14:tracePt t="42256" x="4913313" y="4887913"/>
          <p14:tracePt t="42261" x="4894263" y="4881563"/>
          <p14:tracePt t="42265" x="4881563" y="4881563"/>
          <p14:tracePt t="42270" x="4849813" y="4875213"/>
          <p14:tracePt t="42272" x="4837113" y="4868863"/>
          <p14:tracePt t="42275" x="4830763" y="4868863"/>
          <p14:tracePt t="42279" x="4811713" y="4862513"/>
          <p14:tracePt t="42283" x="4791075" y="4856163"/>
          <p14:tracePt t="42287" x="4772025" y="4849813"/>
          <p14:tracePt t="42289" x="4759325" y="4843463"/>
          <p14:tracePt t="42292" x="4752975" y="4843463"/>
          <p14:tracePt t="42296" x="4727575" y="4837113"/>
          <p14:tracePt t="42298" x="4721225" y="4830763"/>
          <p14:tracePt t="42303" x="4708525" y="4824413"/>
          <p14:tracePt t="42305" x="4695825" y="4818063"/>
          <p14:tracePt t="42314" x="4676775" y="4811713"/>
          <p14:tracePt t="42320" x="4670425" y="4811713"/>
          <p14:tracePt t="42323" x="4664075" y="4805363"/>
          <p14:tracePt t="42330" x="4657725" y="4805363"/>
          <p14:tracePt t="42345" x="4651375" y="4805363"/>
          <p14:tracePt t="42354" x="4645025" y="4805363"/>
          <p14:tracePt t="42355" x="4645025" y="4799013"/>
          <p14:tracePt t="42357" x="4638675" y="4799013"/>
          <p14:tracePt t="42362" x="4632325" y="4799013"/>
          <p14:tracePt t="42363" x="4625975" y="4799013"/>
          <p14:tracePt t="42366" x="4619625" y="4792663"/>
          <p14:tracePt t="42371" x="4606925" y="4792663"/>
          <p14:tracePt t="42373" x="4600575" y="4792663"/>
          <p14:tracePt t="42379" x="4587875" y="4786313"/>
          <p14:tracePt t="42381" x="4581525" y="4779963"/>
          <p14:tracePt t="42384" x="4568825" y="4779963"/>
          <p14:tracePt t="42388" x="4556125" y="4773613"/>
          <p14:tracePt t="42389" x="4549775" y="4773613"/>
          <p14:tracePt t="42391" x="4543425" y="4773613"/>
          <p14:tracePt t="42396" x="4524375" y="4767263"/>
          <p14:tracePt t="42398" x="4524375" y="4760913"/>
          <p14:tracePt t="42401" x="4511675" y="4760913"/>
          <p14:tracePt t="42404" x="4505325" y="4754563"/>
          <p14:tracePt t="42406" x="4498975" y="4754563"/>
          <p14:tracePt t="42411" x="4486275" y="4754563"/>
          <p14:tracePt t="42415" x="4486275" y="4748213"/>
          <p14:tracePt t="42418" x="4479925" y="4748213"/>
          <p14:tracePt t="42468" x="4473575" y="4748213"/>
          <p14:tracePt t="42528" x="4467225" y="4748213"/>
          <p14:tracePt t="42659" x="4467225" y="4754563"/>
          <p14:tracePt t="42667" x="4467225" y="4760913"/>
          <p14:tracePt t="42675" x="4467225" y="4767263"/>
          <p14:tracePt t="42682" x="4460875" y="4767263"/>
          <p14:tracePt t="42684" x="4460875" y="4773613"/>
          <p14:tracePt t="42698" x="4454525" y="4779963"/>
          <p14:tracePt t="42705" x="4454525" y="4786313"/>
          <p14:tracePt t="42717" x="4441825" y="4792663"/>
          <p14:tracePt t="42722" x="4435475" y="4799013"/>
          <p14:tracePt t="42727" x="4429125" y="4799013"/>
          <p14:tracePt t="42734" x="4416425" y="4805363"/>
          <p14:tracePt t="42743" x="4410075" y="4811713"/>
          <p14:tracePt t="42749" x="4397375" y="4811713"/>
          <p14:tracePt t="42757" x="4391025" y="4818063"/>
          <p14:tracePt t="43069" x="4391025" y="4811713"/>
          <p14:tracePt t="43195" x="4391025" y="4805363"/>
          <p14:tracePt t="43325" x="4397375" y="4805363"/>
          <p14:tracePt t="43379" x="4391025" y="4811713"/>
          <p14:tracePt t="43386" x="4384675" y="4818063"/>
          <p14:tracePt t="43394" x="4378325" y="4818063"/>
          <p14:tracePt t="43403" x="4371975" y="4824413"/>
          <p14:tracePt t="43409" x="4365625" y="4830763"/>
          <p14:tracePt t="43419" x="4352925" y="4843463"/>
          <p14:tracePt t="43434" x="4338638" y="4849813"/>
          <p14:tracePt t="43443" x="4332288" y="4856163"/>
          <p14:tracePt t="43667" x="4325938" y="4856163"/>
          <p14:tracePt t="43673" x="4325938" y="4849813"/>
          <p14:tracePt t="43681" x="4325938" y="4837113"/>
          <p14:tracePt t="43686" x="4325938" y="4830763"/>
          <p14:tracePt t="43691" x="4325938" y="4818063"/>
          <p14:tracePt t="43701" x="4319588" y="4811713"/>
          <p14:tracePt t="43704" x="4319588" y="4805363"/>
          <p14:tracePt t="43741" x="4319588" y="4799013"/>
          <p14:tracePt t="43753" x="4319588" y="4792663"/>
          <p14:tracePt t="43767" x="4319588" y="4786313"/>
          <p14:tracePt t="43775" x="4313238" y="4779963"/>
          <p14:tracePt t="43782" x="4313238" y="4773613"/>
          <p14:tracePt t="43791" x="4313238" y="4767263"/>
          <p14:tracePt t="43799" x="4306888" y="4760913"/>
          <p14:tracePt t="43806" x="4306888" y="4754563"/>
          <p14:tracePt t="43820" x="4306888" y="4748213"/>
          <p14:tracePt t="43825" x="4300538" y="4741863"/>
          <p14:tracePt t="43837" x="4300538" y="4735513"/>
          <p14:tracePt t="43856" x="4300538" y="4729163"/>
          <p14:tracePt t="43904" x="4294188" y="4729163"/>
          <p14:tracePt t="44300" x="4300538" y="4729163"/>
          <p14:tracePt t="44306" x="4300538" y="4722813"/>
          <p14:tracePt t="44325" x="4306888" y="4722813"/>
          <p14:tracePt t="44337" x="4313238" y="4722813"/>
          <p14:tracePt t="44351" x="4325938" y="4716463"/>
          <p14:tracePt t="44358" x="4332288" y="4716463"/>
          <p14:tracePt t="44375" x="4338638" y="4710113"/>
          <p14:tracePt t="44383" x="4346575" y="4710113"/>
          <p14:tracePt t="44497" x="4352925" y="4710113"/>
          <p14:tracePt t="44572" x="4359275" y="4710113"/>
          <p14:tracePt t="44587" x="4365625" y="4710113"/>
          <p14:tracePt t="44604" x="4371975" y="4710113"/>
          <p14:tracePt t="44622" x="4378325" y="4710113"/>
          <p14:tracePt t="44687" x="4384675" y="4710113"/>
          <p14:tracePt t="44695" x="4391025" y="4710113"/>
          <p14:tracePt t="44698" x="4391025" y="4703763"/>
          <p14:tracePt t="44701" x="4397375" y="4703763"/>
          <p14:tracePt t="44704" x="4397375" y="4697413"/>
          <p14:tracePt t="44710" x="4403725" y="4697413"/>
          <p14:tracePt t="44718" x="4410075" y="4684713"/>
          <p14:tracePt t="44725" x="4416425" y="4678363"/>
          <p14:tracePt t="44732" x="4422775" y="4678363"/>
          <p14:tracePt t="44902" x="4422775" y="4672013"/>
          <p14:tracePt t="44916" x="4416425" y="4672013"/>
          <p14:tracePt t="44921" x="4410075" y="4665663"/>
          <p14:tracePt t="44933" x="4397375" y="4659313"/>
          <p14:tracePt t="44937" x="4391025" y="4659313"/>
          <p14:tracePt t="44941" x="4384675" y="4652963"/>
          <p14:tracePt t="44949" x="4371975" y="4646613"/>
          <p14:tracePt t="44955" x="4365625" y="4646613"/>
          <p14:tracePt t="44958" x="4365625" y="4640263"/>
          <p14:tracePt t="44966" x="4352925" y="4640263"/>
          <p14:tracePt t="44970" x="4346575" y="4633913"/>
          <p14:tracePt t="44982" x="4338638" y="4627563"/>
          <p14:tracePt t="44983" x="4332288" y="4627563"/>
          <p14:tracePt t="44989" x="4325938" y="4621213"/>
          <p14:tracePt t="44998" x="4313238" y="4614863"/>
          <p14:tracePt t="45004" x="4306888" y="4614863"/>
          <p14:tracePt t="45007" x="4300538" y="4608513"/>
          <p14:tracePt t="45018" x="4281488" y="4602163"/>
          <p14:tracePt t="45023" x="4275138" y="4602163"/>
          <p14:tracePt t="45031" x="4262438" y="4595813"/>
          <p14:tracePt t="45037" x="4256088" y="4589463"/>
          <p14:tracePt t="45041" x="4249738" y="4589463"/>
          <p14:tracePt t="45050" x="4237038" y="4583113"/>
          <p14:tracePt t="45058" x="4230688" y="4583113"/>
          <p14:tracePt t="45064" x="4217988" y="4576763"/>
          <p14:tracePt t="45072" x="4211638" y="4576763"/>
          <p14:tracePt t="45074" x="4205288" y="4576763"/>
          <p14:tracePt t="45080" x="4198938" y="4570413"/>
          <p14:tracePt t="45083" x="4192588" y="4570413"/>
          <p14:tracePt t="45087" x="4186238" y="4570413"/>
          <p14:tracePt t="45094" x="4179888" y="4570413"/>
          <p14:tracePt t="45098" x="4167188" y="4564063"/>
          <p14:tracePt t="45102" x="4160838" y="4564063"/>
          <p14:tracePt t="45106" x="4154488" y="4564063"/>
          <p14:tracePt t="45108" x="4148138" y="4564063"/>
          <p14:tracePt t="45112" x="4135438" y="4564063"/>
          <p14:tracePt t="45115" x="4129088" y="4557713"/>
          <p14:tracePt t="45119" x="4122738" y="4557713"/>
          <p14:tracePt t="45122" x="4116388" y="4557713"/>
          <p14:tracePt t="45123" x="4110038" y="4557713"/>
          <p14:tracePt t="45125" x="4103688" y="4557713"/>
          <p14:tracePt t="45128" x="4097338" y="4557713"/>
          <p14:tracePt t="45130" x="4090988" y="4557713"/>
          <p14:tracePt t="45133" x="4084638" y="4557713"/>
          <p14:tracePt t="45137" x="4078288" y="4557713"/>
          <p14:tracePt t="45138" x="4065588" y="4557713"/>
          <p14:tracePt t="45140" x="4059238" y="4551363"/>
          <p14:tracePt t="45145" x="4052888" y="4551363"/>
          <p14:tracePt t="45147" x="4046538" y="4551363"/>
          <p14:tracePt t="45151" x="4040188" y="4551363"/>
          <p14:tracePt t="45154" x="4033838" y="4551363"/>
          <p14:tracePt t="45156" x="4027488" y="4551363"/>
          <p14:tracePt t="45162" x="4021138" y="4545013"/>
          <p14:tracePt t="45163" x="4014788" y="4545013"/>
          <p14:tracePt t="45169" x="4008438" y="4545013"/>
          <p14:tracePt t="45181" x="4002088" y="4545013"/>
          <p14:tracePt t="45235" x="3995738" y="4545013"/>
          <p14:tracePt t="45242" x="3989388" y="4545013"/>
          <p14:tracePt t="45249" x="3983038" y="4545013"/>
          <p14:tracePt t="45252" x="3976688" y="4538663"/>
          <p14:tracePt t="45258" x="3963988" y="4538663"/>
          <p14:tracePt t="45268" x="3938588" y="4532313"/>
          <p14:tracePt t="45272" x="3932238" y="4532313"/>
          <p14:tracePt t="45279" x="3919538" y="4532313"/>
          <p14:tracePt t="45282" x="3906838" y="4525963"/>
          <p14:tracePt t="45285" x="3900488" y="4525963"/>
          <p14:tracePt t="45289" x="3894138" y="4525963"/>
          <p14:tracePt t="45294" x="3887788" y="4519613"/>
          <p14:tracePt t="45305" x="3841750" y="4513263"/>
          <p14:tracePt t="45310" x="3835400" y="4513263"/>
          <p14:tracePt t="45321" x="3752850" y="4498975"/>
          <p14:tracePt t="45330" x="3727450" y="4492625"/>
          <p14:tracePt t="45339" x="3600450" y="4479925"/>
          <p14:tracePt t="45348" x="3498850" y="4467225"/>
          <p14:tracePt t="45356" x="3408363" y="4454525"/>
          <p14:tracePt t="45364" x="3338513" y="4448175"/>
          <p14:tracePt t="45373" x="3268663" y="4441825"/>
          <p14:tracePt t="45377" x="3249613" y="4441825"/>
          <p14:tracePt t="45387" x="3160713" y="4435475"/>
          <p14:tracePt t="45393" x="3135313" y="4435475"/>
          <p14:tracePt t="45398" x="3090863" y="4429125"/>
          <p14:tracePt t="45401" x="3078163" y="4429125"/>
          <p14:tracePt t="45404" x="3052763" y="4429125"/>
          <p14:tracePt t="45407" x="3046413" y="4422775"/>
          <p14:tracePt t="45410" x="3027363" y="4422775"/>
          <p14:tracePt t="45412" x="3021013" y="4422775"/>
          <p14:tracePt t="45415" x="3001963" y="4422775"/>
          <p14:tracePt t="45417" x="2995613" y="4422775"/>
          <p14:tracePt t="45419" x="2976563" y="4416425"/>
          <p14:tracePt t="45421" x="2968625" y="4416425"/>
          <p14:tracePt t="45422" x="2962275" y="4416425"/>
          <p14:tracePt t="45424" x="2955925" y="4416425"/>
          <p14:tracePt t="45427" x="2936875" y="4416425"/>
          <p14:tracePt t="45429" x="2924175" y="4410075"/>
          <p14:tracePt t="45430" x="2917825" y="4410075"/>
          <p14:tracePt t="45433" x="2905125" y="4410075"/>
          <p14:tracePt t="45435" x="2892425" y="4410075"/>
          <p14:tracePt t="45438" x="2879725" y="4403725"/>
          <p14:tracePt t="45439" x="2873375" y="4403725"/>
          <p14:tracePt t="45440" x="2867025" y="4403725"/>
          <p14:tracePt t="45445" x="2841625" y="4397375"/>
          <p14:tracePt t="45448" x="2822575" y="4397375"/>
          <p14:tracePt t="45453" x="2797175" y="4391025"/>
          <p14:tracePt t="45455" x="2790825" y="4384675"/>
          <p14:tracePt t="45457" x="2784475" y="4384675"/>
          <p14:tracePt t="45461" x="2765425" y="4384675"/>
          <p14:tracePt t="45463" x="2759075" y="4378325"/>
          <p14:tracePt t="45464" x="2752725" y="4378325"/>
          <p14:tracePt t="45468" x="2740025" y="4378325"/>
          <p14:tracePt t="45470" x="2733675" y="4371975"/>
          <p14:tracePt t="45471" x="2727325" y="4371975"/>
          <p14:tracePt t="45477" x="2714625" y="4371975"/>
          <p14:tracePt t="45481" x="2708275" y="4365625"/>
          <p14:tracePt t="45485" x="2701925" y="4365625"/>
          <p14:tracePt t="45491" x="2701925" y="4359275"/>
          <p14:tracePt t="45495" x="2695575" y="4359275"/>
          <p14:tracePt t="45508" x="2689225" y="4359275"/>
          <p14:tracePt t="45531" x="2682875" y="4359275"/>
          <p14:tracePt t="45539" x="2676525" y="4359275"/>
          <p14:tracePt t="45550" x="2670175" y="4359275"/>
          <p14:tracePt t="45555" x="2663825" y="4359275"/>
          <p14:tracePt t="45566" x="2651125" y="4359275"/>
          <p14:tracePt t="45574" x="2644775" y="4359275"/>
          <p14:tracePt t="45584" x="2632075" y="4352925"/>
          <p14:tracePt t="45588" x="2625725" y="4352925"/>
          <p14:tracePt t="45602" x="2613025" y="4346575"/>
          <p14:tracePt t="45607" x="2606675" y="4346575"/>
          <p14:tracePt t="45618" x="2600325" y="4340225"/>
          <p14:tracePt t="45639" x="2593975" y="4340225"/>
          <p14:tracePt t="45722" x="2587625" y="4340225"/>
          <p14:tracePt t="45769" x="2593975" y="4340225"/>
          <p14:tracePt t="45777" x="2613025" y="4340225"/>
          <p14:tracePt t="45783" x="2657475" y="4340225"/>
          <p14:tracePt t="45787" x="2689225" y="4340225"/>
          <p14:tracePt t="45792" x="2708275" y="4340225"/>
          <p14:tracePt t="45802" x="2790825" y="4346575"/>
          <p14:tracePt t="45809" x="2828925" y="4346575"/>
          <p14:tracePt t="45814" x="2892425" y="4352925"/>
          <p14:tracePt t="45825" x="2976563" y="4359275"/>
          <p14:tracePt t="45842" x="3103563" y="4371975"/>
          <p14:tracePt t="45851" x="3205163" y="4384675"/>
          <p14:tracePt t="45859" x="3287713" y="4384675"/>
          <p14:tracePt t="45865" x="3370263" y="4391025"/>
          <p14:tracePt t="45871" x="3467100" y="4391025"/>
          <p14:tracePt t="45876" x="3505200" y="4391025"/>
          <p14:tracePt t="45879" x="3575050" y="4391025"/>
          <p14:tracePt t="45883" x="3619500" y="4391025"/>
          <p14:tracePt t="45886" x="3657600" y="4391025"/>
          <p14:tracePt t="45889" x="3676650" y="4391025"/>
          <p14:tracePt t="45892" x="3695700" y="4391025"/>
          <p14:tracePt t="45896" x="3746500" y="4391025"/>
          <p14:tracePt t="45898" x="3778250" y="4391025"/>
          <p14:tracePt t="45901" x="3797300" y="4391025"/>
          <p14:tracePt t="45904" x="3816350" y="4391025"/>
          <p14:tracePt t="45907" x="3835400" y="4391025"/>
          <p14:tracePt t="45911" x="3860800" y="4391025"/>
          <p14:tracePt t="45912" x="3873500" y="4391025"/>
          <p14:tracePt t="45914" x="3887788" y="4391025"/>
          <p14:tracePt t="45916" x="3894138" y="4391025"/>
          <p14:tracePt t="45917" x="3900488" y="4391025"/>
          <p14:tracePt t="45921" x="3913188" y="4391025"/>
          <p14:tracePt t="45922" x="3925888" y="4391025"/>
          <p14:tracePt t="45927" x="3938588" y="4391025"/>
          <p14:tracePt t="45930" x="3944938" y="4391025"/>
          <p14:tracePt t="45935" x="3951288" y="4391025"/>
          <p14:tracePt t="45944" x="3957638" y="4391025"/>
          <p14:tracePt t="45969" x="3963988" y="4391025"/>
          <p14:tracePt t="45972" x="3970338" y="4391025"/>
          <p14:tracePt t="45978" x="3976688" y="4391025"/>
          <p14:tracePt t="45982" x="3983038" y="4391025"/>
          <p14:tracePt t="45985" x="3989388" y="4391025"/>
          <p14:tracePt t="45987" x="4002088" y="4391025"/>
          <p14:tracePt t="45989" x="4008438" y="4391025"/>
          <p14:tracePt t="45995" x="4021138" y="4391025"/>
          <p14:tracePt t="45997" x="4033838" y="4391025"/>
          <p14:tracePt t="46000" x="4040188" y="4384675"/>
          <p14:tracePt t="46003" x="4059238" y="4384675"/>
          <p14:tracePt t="46005" x="4065588" y="4384675"/>
          <p14:tracePt t="46007" x="4071938" y="4384675"/>
          <p14:tracePt t="46013" x="4103688" y="4378325"/>
          <p14:tracePt t="46015" x="4122738" y="4378325"/>
          <p14:tracePt t="46019" x="4135438" y="4378325"/>
          <p14:tracePt t="46022" x="4154488" y="4378325"/>
          <p14:tracePt t="46024" x="4167188" y="4378325"/>
          <p14:tracePt t="46028" x="4192588" y="4371975"/>
          <p14:tracePt t="46031" x="4205288" y="4371975"/>
          <p14:tracePt t="46036" x="4224338" y="4371975"/>
          <p14:tracePt t="46038" x="4243388" y="4371975"/>
          <p14:tracePt t="46040" x="4249738" y="4371975"/>
          <p14:tracePt t="46044" x="4268788" y="4371975"/>
          <p14:tracePt t="46047" x="4275138" y="4371975"/>
          <p14:tracePt t="46049" x="4287838" y="4371975"/>
          <p14:tracePt t="46054" x="4294188" y="4371975"/>
          <p14:tracePt t="46055" x="4300538" y="4371975"/>
          <p14:tracePt t="46062" x="4319588" y="4371975"/>
          <p14:tracePt t="46065" x="4325938" y="4371975"/>
          <p14:tracePt t="46071" x="4332288" y="4371975"/>
          <p14:tracePt t="46146" x="4319588" y="4378325"/>
          <p14:tracePt t="46149" x="4313238" y="4378325"/>
          <p14:tracePt t="46152" x="4300538" y="4384675"/>
          <p14:tracePt t="46157" x="4275138" y="4391025"/>
          <p14:tracePt t="46162" x="4249738" y="4403725"/>
          <p14:tracePt t="46168" x="4198938" y="4416425"/>
          <p14:tracePt t="46173" x="4148138" y="4422775"/>
          <p14:tracePt t="46179" x="4103688" y="4435475"/>
          <p14:tracePt t="46184" x="4046538" y="4441825"/>
          <p14:tracePt t="46190" x="3983038" y="4441825"/>
          <p14:tracePt t="46205" x="3835400" y="4448175"/>
          <p14:tracePt t="46210" x="3816350" y="4448175"/>
          <p14:tracePt t="46221" x="3663950" y="4448175"/>
          <p14:tracePt t="46227" x="3638550" y="4448175"/>
          <p14:tracePt t="46235" x="3530600" y="4441825"/>
          <p14:tracePt t="46242" x="3486150" y="4435475"/>
          <p14:tracePt t="46246" x="3427413" y="4435475"/>
          <p14:tracePt t="46254" x="3351213" y="4429125"/>
          <p14:tracePt t="46260" x="3338513" y="4429125"/>
          <p14:tracePt t="46271" x="3211513" y="4429125"/>
          <p14:tracePt t="46279" x="3198813" y="4429125"/>
          <p14:tracePt t="46286" x="3103563" y="4429125"/>
          <p14:tracePt t="46293" x="3052763" y="4435475"/>
          <p14:tracePt t="46309" x="2943225" y="4448175"/>
          <p14:tracePt t="46320" x="2873375" y="4460875"/>
          <p14:tracePt t="46329" x="2867025" y="4460875"/>
          <p14:tracePt t="46336" x="2816225" y="4467225"/>
          <p14:tracePt t="46342" x="2803525" y="4467225"/>
          <p14:tracePt t="46345" x="2797175" y="4467225"/>
          <p14:tracePt t="46349" x="2784475" y="4467225"/>
          <p14:tracePt t="46353" x="2778125" y="4467225"/>
          <p14:tracePt t="46357" x="2771775" y="4467225"/>
          <p14:tracePt t="46361" x="2765425" y="4467225"/>
          <p14:tracePt t="46365" x="2759075" y="4467225"/>
          <p14:tracePt t="46369" x="2752725" y="4467225"/>
          <p14:tracePt t="46375" x="2746375" y="4467225"/>
          <p14:tracePt t="46378" x="2733675" y="4467225"/>
          <p14:tracePt t="46383" x="2727325" y="4473575"/>
          <p14:tracePt t="46388" x="2720975" y="4473575"/>
          <p14:tracePt t="46395" x="2714625" y="4473575"/>
          <p14:tracePt t="46397" x="2708275" y="4473575"/>
          <p14:tracePt t="46412" x="2701925" y="4473575"/>
          <p14:tracePt t="46460" x="2701925" y="4479925"/>
          <p14:tracePt t="46531" x="2714625" y="4479925"/>
          <p14:tracePt t="46535" x="2720975" y="4479925"/>
          <p14:tracePt t="46538" x="2733675" y="4486275"/>
          <p14:tracePt t="46543" x="2740025" y="4486275"/>
          <p14:tracePt t="46551" x="2797175" y="4506913"/>
          <p14:tracePt t="46558" x="2841625" y="4519613"/>
          <p14:tracePt t="46563" x="2886075" y="4532313"/>
          <p14:tracePt t="46569" x="2924175" y="4545013"/>
          <p14:tracePt t="46575" x="2962275" y="4551363"/>
          <p14:tracePt t="46582" x="3027363" y="4564063"/>
          <p14:tracePt t="46589" x="3084513" y="4576763"/>
          <p14:tracePt t="46602" x="3179763" y="4583113"/>
          <p14:tracePt t="46605" x="3205163" y="4583113"/>
          <p14:tracePt t="46610" x="3224213" y="4583113"/>
          <p14:tracePt t="46622" x="3357563" y="4583113"/>
          <p14:tracePt t="46627" x="3376613" y="4583113"/>
          <p14:tracePt t="46637" x="3492500" y="4583113"/>
          <p14:tracePt t="46642" x="3524250" y="4576763"/>
          <p14:tracePt t="46647" x="3594100" y="4576763"/>
          <p14:tracePt t="46656" x="3676650" y="4570413"/>
          <p14:tracePt t="46663" x="3695700" y="4570413"/>
          <p14:tracePt t="46671" x="3790950" y="4570413"/>
          <p14:tracePt t="46676" x="3810000" y="4570413"/>
          <p14:tracePt t="46680" x="3841750" y="4570413"/>
          <p14:tracePt t="46684" x="3854450" y="4570413"/>
          <p14:tracePt t="46686" x="3860800" y="4570413"/>
          <p14:tracePt t="46689" x="3873500" y="4576763"/>
          <p14:tracePt t="46698" x="3887788" y="4576763"/>
          <p14:tracePt t="46709" x="3894138" y="4576763"/>
          <p14:tracePt t="46716" x="3900488" y="4576763"/>
          <p14:tracePt t="46723" x="3900488" y="4583113"/>
          <p14:tracePt t="46757" x="3906838" y="4583113"/>
          <p14:tracePt t="46874" x="3906838" y="4589463"/>
          <p14:tracePt t="46880" x="3900488" y="4589463"/>
          <p14:tracePt t="46886" x="3894138" y="4595813"/>
          <p14:tracePt t="46889" x="3887788" y="4595813"/>
          <p14:tracePt t="46899" x="3867150" y="4602163"/>
          <p14:tracePt t="46902" x="3860800" y="4602163"/>
          <p14:tracePt t="46907" x="3848100" y="4608513"/>
          <p14:tracePt t="46917" x="3810000" y="4614863"/>
          <p14:tracePt t="46923" x="3790950" y="4621213"/>
          <p14:tracePt t="46933" x="3752850" y="4627563"/>
          <p14:tracePt t="46938" x="3733800" y="4627563"/>
          <p14:tracePt t="46950" x="3689350" y="4640263"/>
          <p14:tracePt t="46958" x="3663950" y="4646613"/>
          <p14:tracePt t="46969" x="3625850" y="4659313"/>
          <p14:tracePt t="46974" x="3619500" y="4665663"/>
          <p14:tracePt t="46976" x="3606800" y="4665663"/>
          <p14:tracePt t="46984" x="3587750" y="4672013"/>
          <p14:tracePt t="46988" x="3581400" y="4678363"/>
          <p14:tracePt t="46999" x="3575050" y="4678363"/>
          <p14:tracePt t="47014" x="3568700" y="4684713"/>
          <p14:tracePt t="47023" x="3562350" y="4684713"/>
          <p14:tracePt t="47030" x="3556000" y="4691063"/>
          <p14:tracePt t="47033" x="3549650" y="4691063"/>
          <p14:tracePt t="47046" x="3524250" y="4697413"/>
          <p14:tracePt t="47051" x="3517900" y="4697413"/>
          <p14:tracePt t="47055" x="3511550" y="4703763"/>
          <p14:tracePt t="47057" x="3505200" y="4703763"/>
          <p14:tracePt t="47063" x="3492500" y="4710113"/>
          <p14:tracePt t="47066" x="3486150" y="4710113"/>
          <p14:tracePt t="47069" x="3479800" y="4710113"/>
          <p14:tracePt t="47074" x="3473450" y="4710113"/>
          <p14:tracePt t="47081" x="3460750" y="4716463"/>
          <p14:tracePt t="47084" x="3454400" y="4716463"/>
          <p14:tracePt t="47087" x="3454400" y="4722813"/>
          <p14:tracePt t="47091" x="3448050" y="4722813"/>
          <p14:tracePt t="47097" x="3441700" y="4722813"/>
          <p14:tracePt t="47100" x="3441700" y="4729163"/>
          <p14:tracePt t="47106" x="3435350" y="4729163"/>
          <p14:tracePt t="47112" x="3435350" y="4735513"/>
          <p14:tracePt t="47114" x="3427413" y="4735513"/>
          <p14:tracePt t="47117" x="3427413" y="4741863"/>
          <p14:tracePt t="47120" x="3421063" y="4741863"/>
          <p14:tracePt t="47121" x="3421063" y="4748213"/>
          <p14:tracePt t="47123" x="3414713" y="4748213"/>
          <p14:tracePt t="47129" x="3408363" y="4754563"/>
          <p14:tracePt t="47133" x="3395663" y="4760913"/>
          <p14:tracePt t="47136" x="3395663" y="4767263"/>
          <p14:tracePt t="47138" x="3389313" y="4767263"/>
          <p14:tracePt t="47140" x="3382963" y="4773613"/>
          <p14:tracePt t="47145" x="3376613" y="4779963"/>
          <p14:tracePt t="47148" x="3370263" y="4779963"/>
          <p14:tracePt t="47153" x="3363913" y="4786313"/>
          <p14:tracePt t="47156" x="3357563" y="4792663"/>
          <p14:tracePt t="47162" x="3351213" y="4792663"/>
          <p14:tracePt t="47167" x="3344863" y="4799013"/>
          <p14:tracePt t="47178" x="3338513" y="4799013"/>
          <p14:tracePt t="47188" x="3338513" y="4805363"/>
          <p14:tracePt t="47240" x="3332163" y="4805363"/>
          <p14:tracePt t="47244" x="3332163" y="4811713"/>
          <p14:tracePt t="47249" x="3325813" y="4811713"/>
          <p14:tracePt t="47253" x="3325813" y="4818063"/>
          <p14:tracePt t="47262" x="3319463" y="4824413"/>
          <p14:tracePt t="47268" x="3313113" y="4824413"/>
          <p14:tracePt t="47274" x="3313113" y="4830763"/>
          <p14:tracePt t="47279" x="3306763" y="4830763"/>
          <p14:tracePt t="47297" x="3306763" y="4837113"/>
          <p14:tracePt t="47300" x="3300413" y="4837113"/>
          <p14:tracePt t="47318" x="3294063" y="4837113"/>
          <p14:tracePt t="47326" x="3294063" y="4843463"/>
          <p14:tracePt t="47332" x="3281363" y="4849813"/>
          <p14:tracePt t="47340" x="3262313" y="4856163"/>
          <p14:tracePt t="47354" x="3217863" y="4868863"/>
          <p14:tracePt t="47363" x="3186113" y="4881563"/>
          <p14:tracePt t="47372" x="3148013" y="4887913"/>
          <p14:tracePt t="47382" x="3116263" y="4894263"/>
          <p14:tracePt t="47389" x="3097213" y="4894263"/>
          <p14:tracePt t="47393" x="3090863" y="4894263"/>
          <p14:tracePt t="47404" x="3071813" y="4900613"/>
          <p14:tracePt t="47424" x="3065463" y="4900613"/>
          <p14:tracePt t="47431" x="3065463" y="4906963"/>
          <p14:tracePt t="47448" x="3059113" y="4906963"/>
          <p14:tracePt t="47458" x="3052763" y="4906963"/>
          <p14:tracePt t="47466" x="3046413" y="4906963"/>
          <p14:tracePt t="47469" x="3040063" y="4906963"/>
          <p14:tracePt t="47474" x="3040063" y="4913313"/>
          <p14:tracePt t="47486" x="3027363" y="4913313"/>
          <p14:tracePt t="47500" x="3014663" y="4913313"/>
          <p14:tracePt t="47503" x="3014663" y="4919663"/>
          <p14:tracePt t="47516" x="3008313" y="4919663"/>
          <p14:tracePt t="47556" x="3001963" y="4919663"/>
          <p14:tracePt t="47566" x="3001963" y="4926013"/>
          <p14:tracePt t="47573" x="2995613" y="4926013"/>
          <p14:tracePt t="47576" x="2989263" y="4926013"/>
          <p14:tracePt t="47583" x="2976563" y="4926013"/>
          <p14:tracePt t="47588" x="2962275" y="4926013"/>
          <p14:tracePt t="47602" x="2936875" y="4926013"/>
          <p14:tracePt t="47607" x="2930525" y="4926013"/>
          <p14:tracePt t="47617" x="2911475" y="4926013"/>
          <p14:tracePt t="47624" x="2905125" y="4926013"/>
          <p14:tracePt t="47632" x="2892425" y="4926013"/>
          <p14:tracePt t="47639" x="2886075" y="4926013"/>
          <p14:tracePt t="47649" x="2879725" y="4926013"/>
          <p14:tracePt t="47651" x="2873375" y="4926013"/>
          <p14:tracePt t="47664" x="2860675" y="4926013"/>
          <p14:tracePt t="47669" x="2854325" y="4926013"/>
          <p14:tracePt t="47675" x="2841625" y="4933950"/>
          <p14:tracePt t="47681" x="2828925" y="4933950"/>
          <p14:tracePt t="47683" x="2822575" y="4933950"/>
          <p14:tracePt t="47691" x="2803525" y="4933950"/>
          <p14:tracePt t="47700" x="2771775" y="4933950"/>
          <p14:tracePt t="47708" x="2746375" y="4933950"/>
          <p14:tracePt t="47718" x="2714625" y="4933950"/>
          <p14:tracePt t="47720" x="2708275" y="4933950"/>
          <p14:tracePt t="47725" x="2701925" y="4933950"/>
          <p14:tracePt t="47735" x="2689225" y="4933950"/>
          <p14:tracePt t="47779" x="2682875" y="4933950"/>
          <p14:tracePt t="47789" x="2676525" y="4933950"/>
          <p14:tracePt t="47793" x="2670175" y="4933950"/>
          <p14:tracePt t="47800" x="2657475" y="4933950"/>
          <p14:tracePt t="47808" x="2651125" y="4933950"/>
          <p14:tracePt t="47812" x="2644775" y="4933950"/>
          <p14:tracePt t="47822" x="2638425" y="4933950"/>
          <p14:tracePt t="47954" x="2644775" y="4933950"/>
          <p14:tracePt t="47963" x="2657475" y="4940300"/>
          <p14:tracePt t="47967" x="2663825" y="4940300"/>
          <p14:tracePt t="47973" x="2676525" y="4940300"/>
          <p14:tracePt t="47982" x="2695575" y="4946650"/>
          <p14:tracePt t="47986" x="2701925" y="4953000"/>
          <p14:tracePt t="47992" x="2708275" y="4953000"/>
          <p14:tracePt t="48001" x="2720975" y="4959350"/>
          <p14:tracePt t="48007" x="2720975" y="4965700"/>
          <p14:tracePt t="48015" x="2727325" y="4965700"/>
          <p14:tracePt t="48019" x="2733675" y="4972050"/>
          <p14:tracePt t="48044" x="2740025" y="4972050"/>
          <p14:tracePt t="48051" x="2746375" y="4972050"/>
          <p14:tracePt t="48066" x="2752725" y="4972050"/>
          <p14:tracePt t="48069" x="2759075" y="4972050"/>
          <p14:tracePt t="48084" x="2771775" y="4972050"/>
          <p14:tracePt t="48090" x="2778125" y="4972050"/>
          <p14:tracePt t="48099" x="2790825" y="4972050"/>
          <p14:tracePt t="48106" x="2797175" y="4978400"/>
          <p14:tracePt t="48116" x="2803525" y="4978400"/>
          <p14:tracePt t="48122" x="2809875" y="4978400"/>
          <p14:tracePt t="48132" x="2816225" y="4978400"/>
          <p14:tracePt t="48137" x="2816225" y="4984750"/>
          <p14:tracePt t="48142" x="2822575" y="4984750"/>
          <p14:tracePt t="48153" x="2828925" y="4984750"/>
          <p14:tracePt t="48166" x="2841625" y="4984750"/>
          <p14:tracePt t="48173" x="2847975" y="4984750"/>
          <p14:tracePt t="48180" x="2854325" y="4984750"/>
          <p14:tracePt t="48184" x="2867025" y="4984750"/>
          <p14:tracePt t="48191" x="2873375" y="4984750"/>
          <p14:tracePt t="48198" x="2886075" y="4984750"/>
          <p14:tracePt t="48206" x="2892425" y="4984750"/>
          <p14:tracePt t="48216" x="2898775" y="4984750"/>
          <p14:tracePt t="48218" x="2905125" y="4984750"/>
          <p14:tracePt t="48231" x="2911475" y="4984750"/>
          <p14:tracePt t="48239" x="2917825" y="4984750"/>
          <p14:tracePt t="48249" x="2924175" y="4984750"/>
          <p14:tracePt t="48259" x="2930525" y="4984750"/>
          <p14:tracePt t="48266" x="2936875" y="4984750"/>
          <p14:tracePt t="48269" x="2943225" y="4984750"/>
          <p14:tracePt t="48274" x="2955925" y="4984750"/>
          <p14:tracePt t="48282" x="2976563" y="4984750"/>
          <p14:tracePt t="48288" x="2995613" y="4984750"/>
          <p14:tracePt t="48293" x="3001963" y="4984750"/>
          <p14:tracePt t="48301" x="3046413" y="4984750"/>
          <p14:tracePt t="48307" x="3059113" y="4984750"/>
          <p14:tracePt t="48319" x="3090863" y="4984750"/>
          <p14:tracePt t="48326" x="3097213" y="4991100"/>
          <p14:tracePt t="48330" x="3103563" y="4991100"/>
          <p14:tracePt t="48335" x="3109913" y="4991100"/>
          <p14:tracePt t="48353" x="3116263" y="4991100"/>
          <p14:tracePt t="48364" x="3122613" y="4991100"/>
          <p14:tracePt t="48372" x="3128963" y="4991100"/>
          <p14:tracePt t="48377" x="3135313" y="4991100"/>
          <p14:tracePt t="48390" x="3160713" y="4991100"/>
          <p14:tracePt t="48399" x="3173413" y="4984750"/>
          <p14:tracePt t="48404" x="3186113" y="4984750"/>
          <p14:tracePt t="48408" x="3192463" y="4984750"/>
          <p14:tracePt t="48414" x="3198813" y="4984750"/>
          <p14:tracePt t="48418" x="3205163" y="4984750"/>
          <p14:tracePt t="48480" x="3211513" y="4984750"/>
          <p14:tracePt t="48498" x="3217863" y="4984750"/>
          <p14:tracePt t="48508" x="3224213" y="4984750"/>
          <p14:tracePt t="48517" x="3236913" y="4984750"/>
          <p14:tracePt t="48521" x="3243263" y="4984750"/>
          <p14:tracePt t="48525" x="3249613" y="4984750"/>
          <p14:tracePt t="48534" x="3255963" y="4984750"/>
          <p14:tracePt t="48537" x="3262313" y="4984750"/>
          <p14:tracePt t="48551" x="3268663" y="4984750"/>
          <p14:tracePt t="48566" x="3275013" y="4984750"/>
          <p14:tracePt t="48569" x="3281363" y="4984750"/>
          <p14:tracePt t="48584" x="3294063" y="4984750"/>
          <p14:tracePt t="48593" x="3300413" y="4984750"/>
          <p14:tracePt t="48603" x="3319463" y="4984750"/>
          <p14:tracePt t="48607" x="3325813" y="4984750"/>
          <p14:tracePt t="48617" x="3338513" y="4984750"/>
          <p14:tracePt t="48620" x="3344863" y="4984750"/>
          <p14:tracePt t="48634" x="3351213" y="4984750"/>
          <p14:tracePt t="48636" x="3357563" y="4984750"/>
          <p14:tracePt t="48692" x="3357563" y="4978400"/>
          <p14:tracePt t="48698" x="3363913" y="4978400"/>
          <p14:tracePt t="48716" x="3370263" y="4978400"/>
          <p14:tracePt t="48728" x="3376613" y="4978400"/>
          <p14:tracePt t="48737" x="3382963" y="4978400"/>
          <p14:tracePt t="48746" x="3389313" y="4978400"/>
          <p14:tracePt t="48795" x="3395663" y="4978400"/>
          <p14:tracePt t="48807" x="3402013" y="4978400"/>
          <p14:tracePt t="48820" x="3408363" y="4978400"/>
          <p14:tracePt t="48825" x="3414713" y="4978400"/>
          <p14:tracePt t="48833" x="3435350" y="4972050"/>
          <p14:tracePt t="48839" x="3441700" y="4972050"/>
          <p14:tracePt t="48843" x="3448050" y="4972050"/>
          <p14:tracePt t="48850" x="3460750" y="4972050"/>
          <p14:tracePt t="48856" x="3467100" y="4972050"/>
          <p14:tracePt t="48859" x="3473450" y="4972050"/>
          <p14:tracePt t="48872" x="3479800" y="4965700"/>
          <p14:tracePt t="48875" x="3486150" y="4965700"/>
          <p14:tracePt t="48880" x="3486150" y="4959350"/>
          <p14:tracePt t="48883" x="3492500" y="4959350"/>
          <p14:tracePt t="48896" x="3498850" y="4959350"/>
          <p14:tracePt t="48905" x="3505200" y="4959350"/>
          <p14:tracePt t="48913" x="3511550" y="4959350"/>
          <p14:tracePt t="48920" x="3517900" y="4959350"/>
          <p14:tracePt t="48924" x="3524250" y="4959350"/>
          <p14:tracePt t="48928" x="3530600" y="4959350"/>
          <p14:tracePt t="48932" x="3536950" y="4959350"/>
          <p14:tracePt t="48936" x="3543300" y="4959350"/>
          <p14:tracePt t="48944" x="3549650" y="4959350"/>
          <p14:tracePt t="48946" x="3556000" y="4959350"/>
          <p14:tracePt t="48963" x="3562350" y="4959350"/>
          <p14:tracePt t="48974" x="3568700" y="4959350"/>
          <p14:tracePt t="48996" x="3575050" y="4959350"/>
          <p14:tracePt t="49013" x="3581400" y="4959350"/>
          <p14:tracePt t="49024" x="3587750" y="4959350"/>
          <p14:tracePt t="49045" x="3600450" y="4959350"/>
          <p14:tracePt t="49056" x="3606800" y="4959350"/>
          <p14:tracePt t="49129" x="3613150" y="4959350"/>
          <p14:tracePt t="49156" x="3619500" y="4959350"/>
          <p14:tracePt t="49166" x="3625850" y="4959350"/>
          <p14:tracePt t="49426" x="3632200" y="4959350"/>
          <p14:tracePt t="49455" x="3632200" y="4965700"/>
          <p14:tracePt t="49488" x="3632200" y="4972050"/>
          <p14:tracePt t="49512" x="3625850" y="4972050"/>
          <p14:tracePt t="49520" x="3613150" y="4972050"/>
          <p14:tracePt t="49533" x="3594100" y="4978400"/>
          <p14:tracePt t="49537" x="3587750" y="4978400"/>
          <p14:tracePt t="49550" x="3568700" y="4978400"/>
          <p14:tracePt t="49555" x="3562350" y="4984750"/>
          <p14:tracePt t="49566" x="3543300" y="4984750"/>
          <p14:tracePt t="49570" x="3536950" y="4991100"/>
          <p14:tracePt t="49574" x="3530600" y="4991100"/>
          <p14:tracePt t="49583" x="3517900" y="4991100"/>
          <p14:tracePt t="49591" x="3511550" y="4991100"/>
          <p14:tracePt t="49596" x="3498850" y="4997450"/>
          <p14:tracePt t="49602" x="3492500" y="4997450"/>
          <p14:tracePt t="49605" x="3486150" y="4997450"/>
          <p14:tracePt t="49607" x="3479800" y="4997450"/>
          <p14:tracePt t="49612" x="3473450" y="4997450"/>
          <p14:tracePt t="49614" x="3467100" y="4997450"/>
          <p14:tracePt t="49617" x="3460750" y="4997450"/>
          <p14:tracePt t="49620" x="3454400" y="4997450"/>
          <p14:tracePt t="49623" x="3448050" y="4997450"/>
          <p14:tracePt t="49629" x="3435350" y="4997450"/>
          <p14:tracePt t="49637" x="3427413" y="4997450"/>
          <p14:tracePt t="49640" x="3421063" y="4997450"/>
          <p14:tracePt t="49646" x="3414713" y="4997450"/>
          <p14:tracePt t="49654" x="3408363" y="4997450"/>
          <p14:tracePt t="49664" x="3402013" y="4997450"/>
          <p14:tracePt t="49670" x="3395663" y="4997450"/>
          <p14:tracePt t="49675" x="3395663" y="5003800"/>
          <p14:tracePt t="49682" x="3376613" y="5003800"/>
          <p14:tracePt t="49690" x="3351213" y="5003800"/>
          <p14:tracePt t="49699" x="3319463" y="5010150"/>
          <p14:tracePt t="49708" x="3287713" y="5010150"/>
          <p14:tracePt t="49718" x="3243263" y="5016500"/>
          <p14:tracePt t="49724" x="3224213" y="5016500"/>
          <p14:tracePt t="49730" x="3198813" y="5016500"/>
          <p14:tracePt t="49733" x="3186113" y="5016500"/>
          <p14:tracePt t="49738" x="3173413" y="5016500"/>
          <p14:tracePt t="49740" x="3167063" y="5016500"/>
          <p14:tracePt t="49745" x="3154363" y="5016500"/>
          <p14:tracePt t="49748" x="3148013" y="5016500"/>
          <p14:tracePt t="49753" x="3141663" y="5016500"/>
          <p14:tracePt t="49755" x="3135313" y="5016500"/>
          <p14:tracePt t="49757" x="3128963" y="5016500"/>
          <p14:tracePt t="49761" x="3122613" y="5016500"/>
          <p14:tracePt t="49765" x="3116263" y="5016500"/>
          <p14:tracePt t="49768" x="3109913" y="5016500"/>
          <p14:tracePt t="49771" x="3103563" y="5016500"/>
          <p14:tracePt t="49772" x="3097213" y="5016500"/>
          <p14:tracePt t="49777" x="3084513" y="5016500"/>
          <p14:tracePt t="49780" x="3078163" y="5016500"/>
          <p14:tracePt t="49782" x="3071813" y="5016500"/>
          <p14:tracePt t="49785" x="3065463" y="5022850"/>
          <p14:tracePt t="49787" x="3052763" y="5022850"/>
          <p14:tracePt t="49789" x="3046413" y="5022850"/>
          <p14:tracePt t="49790" x="3040063" y="5022850"/>
          <p14:tracePt t="49794" x="3021013" y="5022850"/>
          <p14:tracePt t="49796" x="3014663" y="5029200"/>
          <p14:tracePt t="49799" x="3001963" y="5029200"/>
          <p14:tracePt t="49802" x="2995613" y="5029200"/>
          <p14:tracePt t="49804" x="2976563" y="5029200"/>
          <p14:tracePt t="49806" x="2968625" y="5029200"/>
          <p14:tracePt t="49811" x="2943225" y="5029200"/>
          <p14:tracePt t="49816" x="2930525" y="5035550"/>
          <p14:tracePt t="49820" x="2911475" y="5035550"/>
          <p14:tracePt t="49823" x="2905125" y="5035550"/>
          <p14:tracePt t="49825" x="2898775" y="5035550"/>
          <p14:tracePt t="49831" x="2879725" y="5041900"/>
          <p14:tracePt t="49836" x="2873375" y="5041900"/>
          <p14:tracePt t="49838" x="2867025" y="5041900"/>
          <p14:tracePt t="49844" x="2860675" y="5041900"/>
          <p14:tracePt t="49907" x="2854325" y="5041900"/>
          <p14:tracePt t="49913" x="2847975" y="5048250"/>
          <p14:tracePt t="49922" x="2841625" y="5048250"/>
          <p14:tracePt t="49932" x="2835275" y="5048250"/>
          <p14:tracePt t="50032" x="2835275" y="5054600"/>
          <p14:tracePt t="50078" x="2835275" y="5060950"/>
          <p14:tracePt t="50109" x="2841625" y="5060950"/>
          <p14:tracePt t="50133" x="2847975" y="5060950"/>
          <p14:tracePt t="50181" x="2854325" y="5060950"/>
          <p14:tracePt t="50190" x="2860675" y="5060950"/>
          <p14:tracePt t="50200" x="2867025" y="5060950"/>
          <p14:tracePt t="50208" x="2873375" y="5060950"/>
          <p14:tracePt t="50216" x="2879725" y="5060950"/>
          <p14:tracePt t="50219" x="2886075" y="5060950"/>
          <p14:tracePt t="50231" x="2898775" y="5060950"/>
          <p14:tracePt t="50237" x="2905125" y="5060950"/>
          <p14:tracePt t="50241" x="2911475" y="5060950"/>
          <p14:tracePt t="50250" x="2924175" y="5060950"/>
          <p14:tracePt t="50255" x="2930525" y="5060950"/>
          <p14:tracePt t="50265" x="2943225" y="5054600"/>
          <p14:tracePt t="50270" x="2955925" y="5054600"/>
          <p14:tracePt t="50282" x="2976563" y="5048250"/>
          <p14:tracePt t="50286" x="2982913" y="5048250"/>
          <p14:tracePt t="50291" x="2989263" y="5048250"/>
          <p14:tracePt t="50299" x="3001963" y="5048250"/>
          <p14:tracePt t="50304" x="3008313" y="5048250"/>
          <p14:tracePt t="50315" x="3014663" y="5048250"/>
          <p14:tracePt t="50321" x="3021013" y="5048250"/>
          <p14:tracePt t="50339" x="3027363" y="5048250"/>
          <p14:tracePt t="50354" x="3040063" y="5041900"/>
          <p14:tracePt t="50361" x="3046413" y="5041900"/>
          <p14:tracePt t="50367" x="3059113" y="5035550"/>
          <p14:tracePt t="50374" x="3071813" y="5035550"/>
          <p14:tracePt t="50387" x="3103563" y="5029200"/>
          <p14:tracePt t="50396" x="3135313" y="5029200"/>
          <p14:tracePt t="50405" x="3154363" y="5029200"/>
          <p14:tracePt t="50410" x="3160713" y="5029200"/>
          <p14:tracePt t="50415" x="3173413" y="5029200"/>
          <p14:tracePt t="50417" x="3179763" y="5029200"/>
          <p14:tracePt t="50423" x="3186113" y="5029200"/>
          <p14:tracePt t="50430" x="3192463" y="5029200"/>
          <p14:tracePt t="50439" x="3198813" y="5029200"/>
          <p14:tracePt t="50449" x="3211513" y="5029200"/>
          <p14:tracePt t="50458" x="3217863" y="5029200"/>
          <p14:tracePt t="50466" x="3224213" y="5029200"/>
          <p14:tracePt t="50472" x="3230563" y="5029200"/>
          <p14:tracePt t="50481" x="3236913" y="5029200"/>
          <p14:tracePt t="50499" x="3243263" y="5029200"/>
          <p14:tracePt t="50546" x="3243263" y="5035550"/>
          <p14:tracePt t="50558" x="3243263" y="5041900"/>
          <p14:tracePt t="50566" x="3243263" y="5048250"/>
          <p14:tracePt t="50574" x="3243263" y="5054600"/>
          <p14:tracePt t="50582" x="3243263" y="5060950"/>
          <p14:tracePt t="50606" x="3243263" y="5067300"/>
          <p14:tracePt t="50745" x="3249613" y="5067300"/>
          <p14:tracePt t="50763" x="3249613" y="5060950"/>
          <p14:tracePt t="50771" x="3255963" y="5060950"/>
          <p14:tracePt t="50782" x="3262313" y="5054600"/>
          <p14:tracePt t="50784" x="3268663" y="5054600"/>
          <p14:tracePt t="50789" x="3275013" y="5054600"/>
          <p14:tracePt t="50799" x="3294063" y="5048250"/>
          <p14:tracePt t="50804" x="3300413" y="5048250"/>
          <p14:tracePt t="50807" x="3313113" y="5048250"/>
          <p14:tracePt t="50816" x="3332163" y="5041900"/>
          <p14:tracePt t="50824" x="3344863" y="5041900"/>
          <p14:tracePt t="50833" x="3363913" y="5035550"/>
          <p14:tracePt t="50838" x="3382963" y="5035550"/>
          <p14:tracePt t="50850" x="3402013" y="5029200"/>
          <p14:tracePt t="50855" x="3414713" y="5029200"/>
          <p14:tracePt t="50870" x="3441700" y="5022850"/>
          <p14:tracePt t="50883" x="3454400" y="5022850"/>
          <p14:tracePt t="50892" x="3467100" y="5022850"/>
          <p14:tracePt t="50900" x="3479800" y="5022850"/>
          <p14:tracePt t="50906" x="3486150" y="5022850"/>
          <p14:tracePt t="50913" x="3492500" y="5022850"/>
          <p14:tracePt t="50920" x="3498850" y="5022850"/>
          <p14:tracePt t="50922" x="3505200" y="5022850"/>
          <p14:tracePt t="50931" x="3511550" y="5022850"/>
          <p14:tracePt t="50939" x="3517900" y="5022850"/>
          <p14:tracePt t="50970" x="3524250" y="5022850"/>
          <p14:tracePt t="51058" x="3530600" y="5022850"/>
          <p14:tracePt t="51079" x="3536950" y="5022850"/>
          <p14:tracePt t="51097" x="3543300" y="5022850"/>
          <p14:tracePt t="51216" x="3549650" y="5022850"/>
          <p14:tracePt t="51244" x="3556000" y="5022850"/>
          <p14:tracePt t="51313" x="3562350" y="5022850"/>
          <p14:tracePt t="51327" x="3568700" y="5022850"/>
          <p14:tracePt t="51336" x="3581400" y="5022850"/>
          <p14:tracePt t="51342" x="3587750" y="5022850"/>
          <p14:tracePt t="51349" x="3594100" y="5022850"/>
          <p14:tracePt t="51353" x="3600450" y="5022850"/>
          <p14:tracePt t="51372" x="3613150" y="5022850"/>
          <p14:tracePt t="51398" x="3619500" y="5022850"/>
          <p14:tracePt t="51434" x="3625850" y="5022850"/>
          <p14:tracePt t="51447" x="3632200" y="5022850"/>
          <p14:tracePt t="51454" x="3632200" y="5029200"/>
          <p14:tracePt t="51464" x="3638550" y="5029200"/>
          <p14:tracePt t="51482" x="3644900" y="5029200"/>
          <p14:tracePt t="51528" x="3651250" y="5029200"/>
          <p14:tracePt t="51551" x="3657600" y="5035550"/>
          <p14:tracePt t="51580" x="3663950" y="5035550"/>
          <p14:tracePt t="51696" x="3670300" y="5035550"/>
          <p14:tracePt t="51883" x="3676650" y="5035550"/>
          <p14:tracePt t="51897" x="3683000" y="5035550"/>
          <p14:tracePt t="51908" x="3689350" y="5035550"/>
          <p14:tracePt t="51917" x="3695700" y="5035550"/>
          <p14:tracePt t="51925" x="3702050" y="5035550"/>
          <p14:tracePt t="51931" x="3708400" y="5035550"/>
          <p14:tracePt t="51938" x="3714750" y="5035550"/>
          <p14:tracePt t="51947" x="3721100" y="5035550"/>
          <p14:tracePt t="51957" x="3727450" y="5035550"/>
          <p14:tracePt t="52231" x="3733800" y="5035550"/>
          <p14:tracePt t="53122" x="3740150" y="5035550"/>
          <p14:tracePt t="53131" x="3746500" y="5035550"/>
          <p14:tracePt t="53148" x="3752850" y="5035550"/>
          <p14:tracePt t="53186" x="3759200" y="5035550"/>
          <p14:tracePt t="53200" x="3765550" y="5035550"/>
          <p14:tracePt t="53209" x="3771900" y="5035550"/>
          <p14:tracePt t="53215" x="3778250" y="5035550"/>
          <p14:tracePt t="53224" x="3784600" y="5035550"/>
          <p14:tracePt t="53233" x="3790950" y="5035550"/>
          <p14:tracePt t="53660" x="3797300" y="5035550"/>
          <p14:tracePt t="53682" x="3803650" y="5035550"/>
          <p14:tracePt t="53697" x="3810000" y="5035550"/>
          <p14:tracePt t="53713" x="3816350" y="5035550"/>
          <p14:tracePt t="53861" x="3822700" y="5035550"/>
          <p14:tracePt t="53869" x="3829050" y="5035550"/>
          <p14:tracePt t="53882" x="3835400" y="5035550"/>
          <p14:tracePt t="53891" x="3841750" y="5035550"/>
          <p14:tracePt t="53898" x="3848100" y="5035550"/>
          <p14:tracePt t="53904" x="3854450" y="5035550"/>
          <p14:tracePt t="53914" x="3860800" y="5035550"/>
          <p14:tracePt t="53920" x="3867150" y="5035550"/>
          <p14:tracePt t="53924" x="3873500" y="5035550"/>
          <p14:tracePt t="53937" x="3879850" y="5035550"/>
          <p14:tracePt t="53995" x="3887788" y="5035550"/>
          <p14:tracePt t="54027" x="3894138" y="5035550"/>
          <p14:tracePt t="54035" x="3900488" y="5035550"/>
          <p14:tracePt t="54049" x="3906838" y="5035550"/>
          <p14:tracePt t="54060" x="3913188" y="5035550"/>
          <p14:tracePt t="54087" x="3919538" y="5035550"/>
          <p14:tracePt t="54100" x="3925888" y="5035550"/>
          <p14:tracePt t="54116" x="3938588" y="5029200"/>
          <p14:tracePt t="54132" x="3951288" y="5029200"/>
          <p14:tracePt t="54142" x="3963988" y="5029200"/>
          <p14:tracePt t="54149" x="3976688" y="5029200"/>
          <p14:tracePt t="54153" x="3983038" y="5029200"/>
          <p14:tracePt t="54167" x="3989388" y="5029200"/>
          <p14:tracePt t="54176" x="3995738" y="5029200"/>
          <p14:tracePt t="54217" x="4002088" y="5029200"/>
          <p14:tracePt t="54240" x="4008438" y="5035550"/>
          <p14:tracePt t="54253" x="4008438" y="5041900"/>
          <p14:tracePt t="54260" x="4008438" y="5048250"/>
          <p14:tracePt t="54268" x="4008438" y="5054600"/>
          <p14:tracePt t="54270" x="4008438" y="5060950"/>
          <p14:tracePt t="54273" x="4002088" y="5067300"/>
          <p14:tracePt t="54278" x="3995738" y="5080000"/>
          <p14:tracePt t="54280" x="3983038" y="5086350"/>
          <p14:tracePt t="54284" x="3976688" y="5092700"/>
          <p14:tracePt t="54288" x="3963988" y="5105400"/>
          <p14:tracePt t="54290" x="3957638" y="5105400"/>
          <p14:tracePt t="54297" x="3932238" y="5124450"/>
          <p14:tracePt t="54304" x="3900488" y="5130800"/>
          <p14:tracePt t="54307" x="3887788" y="5137150"/>
          <p14:tracePt t="54379" x="3103563" y="5130800"/>
          <p14:tracePt t="54384" x="2995613" y="5118100"/>
          <p14:tracePt t="54386" x="2982913" y="5105400"/>
          <p14:tracePt t="54387" x="2943225" y="5099050"/>
          <p14:tracePt t="54388" x="2924175" y="5099050"/>
          <p14:tracePt t="54389" x="2898775" y="5092700"/>
          <p14:tracePt t="54394" x="2828925" y="5073650"/>
          <p14:tracePt t="54396" x="2790825" y="5067300"/>
          <p14:tracePt t="54398" x="2759075" y="5060950"/>
          <p14:tracePt t="54399" x="2746375" y="5060950"/>
          <p14:tracePt t="54400" x="2733675" y="5054600"/>
          <p14:tracePt t="54402" x="2695575" y="5048250"/>
          <p14:tracePt t="54403" x="2676525" y="5035550"/>
          <p14:tracePt t="54404" x="2663825" y="5035550"/>
          <p14:tracePt t="54405" x="2651125" y="5035550"/>
          <p14:tracePt t="54410" x="2587625" y="5016500"/>
          <p14:tracePt t="54413" x="2536825" y="5010150"/>
          <p14:tracePt t="54415" x="2517775" y="5003800"/>
          <p14:tracePt t="54419" x="2459038" y="4984750"/>
          <p14:tracePt t="54420" x="2427288" y="4978400"/>
          <p14:tracePt t="54422" x="2376488" y="4972050"/>
          <p14:tracePt t="54426" x="2319338" y="4946650"/>
          <p14:tracePt t="54428" x="2287588" y="4940300"/>
          <p14:tracePt t="54434" x="2224088" y="4919663"/>
          <p14:tracePt t="54436" x="2179638" y="4906963"/>
          <p14:tracePt t="54437" x="2166938" y="4906963"/>
          <p14:tracePt t="54440" x="2147888" y="4900613"/>
          <p14:tracePt t="54444" x="2084388" y="4887913"/>
          <p14:tracePt t="54448" x="2051050" y="4868863"/>
          <p14:tracePt t="54453" x="1987550" y="4849813"/>
          <p14:tracePt t="54455" x="1968500" y="4837113"/>
          <p14:tracePt t="54461" x="1924050" y="4824413"/>
          <p14:tracePt t="54463" x="1905000" y="4811713"/>
          <p14:tracePt t="54466" x="1879600" y="4805363"/>
          <p14:tracePt t="54469" x="1866900" y="4799013"/>
          <p14:tracePt t="54470" x="1854200" y="4792663"/>
          <p14:tracePt t="54472" x="1847850" y="4786313"/>
          <p14:tracePt t="54477" x="1822450" y="4779963"/>
          <p14:tracePt t="54479" x="1809750" y="4773613"/>
          <p14:tracePt t="54483" x="1803400" y="4773613"/>
          <p14:tracePt t="54486" x="1784350" y="4760913"/>
          <p14:tracePt t="54488" x="1778000" y="4760913"/>
          <p14:tracePt t="54493" x="1771650" y="4754563"/>
          <p14:tracePt t="54495" x="1765300" y="4754563"/>
          <p14:tracePt t="54497" x="1765300" y="4748213"/>
          <p14:tracePt t="54502" x="1758950" y="4748213"/>
          <p14:tracePt t="54503" x="1758950" y="4741863"/>
          <p14:tracePt t="54517" x="1758950" y="4735513"/>
          <p14:tracePt t="54526" x="1758950" y="4729163"/>
          <p14:tracePt t="54531" x="1758950" y="4722813"/>
          <p14:tracePt t="54535" x="1758950" y="4716463"/>
          <p14:tracePt t="54538" x="1758950" y="4710113"/>
          <p14:tracePt t="54543" x="1758950" y="4703763"/>
          <p14:tracePt t="54544" x="1758950" y="4697413"/>
          <p14:tracePt t="54548" x="1758950" y="4691063"/>
          <p14:tracePt t="54551" x="1758950" y="4684713"/>
          <p14:tracePt t="54553" x="1758950" y="4678363"/>
          <p14:tracePt t="54555" x="1758950" y="4672013"/>
          <p14:tracePt t="54560" x="1765300" y="4659313"/>
          <p14:tracePt t="54562" x="1771650" y="4652963"/>
          <p14:tracePt t="54565" x="1778000" y="4646613"/>
          <p14:tracePt t="54568" x="1784350" y="4633913"/>
          <p14:tracePt t="54570" x="1784350" y="4627563"/>
          <p14:tracePt t="54571" x="1790700" y="4627563"/>
          <p14:tracePt t="54577" x="1803400" y="4614863"/>
          <p14:tracePt t="54582" x="1816100" y="4602163"/>
          <p14:tracePt t="54586" x="1828800" y="4583113"/>
          <p14:tracePt t="54589" x="1835150" y="4576763"/>
          <p14:tracePt t="54594" x="1854200" y="4557713"/>
          <p14:tracePt t="54600" x="1873250" y="4538663"/>
          <p14:tracePt t="54602" x="1879600" y="4532313"/>
          <p14:tracePt t="54605" x="1892300" y="4519613"/>
          <p14:tracePt t="54607" x="1898650" y="4513263"/>
          <p14:tracePt t="54610" x="1924050" y="4486275"/>
          <p14:tracePt t="54613" x="1930400" y="4479925"/>
          <p14:tracePt t="54619" x="1968500" y="4441825"/>
          <p14:tracePt t="54621" x="1974850" y="4435475"/>
          <p14:tracePt t="54623" x="1981200" y="4429125"/>
          <p14:tracePt t="54627" x="2006600" y="4403725"/>
          <p14:tracePt t="54630" x="2019300" y="4391025"/>
          <p14:tracePt t="54635" x="2038350" y="4371975"/>
          <p14:tracePt t="54638" x="2058988" y="4346575"/>
          <p14:tracePt t="54641" x="2065338" y="4346575"/>
          <p14:tracePt t="54644" x="2078038" y="4327525"/>
          <p14:tracePt t="54646" x="2090738" y="4314825"/>
          <p14:tracePt t="54651" x="2109788" y="4289425"/>
          <p14:tracePt t="54653" x="2122488" y="4276725"/>
          <p14:tracePt t="54655" x="2128838" y="4270375"/>
          <p14:tracePt t="54660" x="2147888" y="4251325"/>
          <p14:tracePt t="54667" x="2166938" y="4225925"/>
          <p14:tracePt t="54670" x="2185988" y="4213225"/>
          <p14:tracePt t="54671" x="2198688" y="4200525"/>
          <p14:tracePt t="54674" x="2205038" y="4200525"/>
          <p14:tracePt t="54678" x="2224088" y="4181475"/>
          <p14:tracePt t="54680" x="2236788" y="4168775"/>
          <p14:tracePt t="54686" x="2274888" y="4143375"/>
          <p14:tracePt t="54688" x="2281238" y="4137025"/>
          <p14:tracePt t="54690" x="2287588" y="4137025"/>
          <p14:tracePt t="54694" x="2312988" y="4117975"/>
          <p14:tracePt t="54696" x="2325688" y="4117975"/>
          <p14:tracePt t="54703" x="2351088" y="4098925"/>
          <p14:tracePt t="54706" x="2357438" y="4098925"/>
          <p14:tracePt t="54707" x="2363788" y="4092575"/>
          <p14:tracePt t="54711" x="2376488" y="4086225"/>
          <p14:tracePt t="54714" x="2382838" y="4086225"/>
          <p14:tracePt t="54719" x="2401888" y="4079875"/>
          <p14:tracePt t="54721" x="2408238" y="4079875"/>
          <p14:tracePt t="54723" x="2408238" y="4073525"/>
          <p14:tracePt t="54728" x="2420938" y="4073525"/>
          <p14:tracePt t="54732" x="2433638" y="4073525"/>
          <p14:tracePt t="54736" x="2446338" y="4065588"/>
          <p14:tracePt t="54738" x="2452688" y="4065588"/>
          <p14:tracePt t="54740" x="2459038" y="4065588"/>
          <p14:tracePt t="54744" x="2471738" y="4065588"/>
          <p14:tracePt t="54748" x="2484438" y="4065588"/>
          <p14:tracePt t="54752" x="2503488" y="4059238"/>
          <p14:tracePt t="54754" x="2509838" y="4059238"/>
          <p14:tracePt t="54756" x="2517775" y="4059238"/>
          <p14:tracePt t="54761" x="2543175" y="4059238"/>
          <p14:tracePt t="54764" x="2549525" y="4059238"/>
          <p14:tracePt t="54767" x="2568575" y="4059238"/>
          <p14:tracePt t="54770" x="2581275" y="4059238"/>
          <p14:tracePt t="54771" x="2593975" y="4059238"/>
          <p14:tracePt t="54773" x="2600325" y="4059238"/>
          <p14:tracePt t="54777" x="2625725" y="4059238"/>
          <p14:tracePt t="54779" x="2644775" y="4059238"/>
          <p14:tracePt t="54782" x="2663825" y="4059238"/>
          <p14:tracePt t="54785" x="2689225" y="4059238"/>
          <p14:tracePt t="54787" x="2695575" y="4059238"/>
          <p14:tracePt t="54788" x="2714625" y="4059238"/>
          <p14:tracePt t="54791" x="2720975" y="4059238"/>
          <p14:tracePt t="54795" x="2778125" y="4059238"/>
          <p14:tracePt t="54798" x="2797175" y="4059238"/>
          <p14:tracePt t="54802" x="2828925" y="4065588"/>
          <p14:tracePt t="54804" x="2854325" y="4065588"/>
          <p14:tracePt t="54806" x="2867025" y="4079875"/>
          <p14:tracePt t="54813" x="2936875" y="4086225"/>
          <p14:tracePt t="54820" x="2982913" y="4092575"/>
          <p14:tracePt t="54823" x="3001963" y="4098925"/>
          <p14:tracePt t="54831" x="3052763" y="4105275"/>
          <p14:tracePt t="54838" x="3084513" y="4111625"/>
          <p14:tracePt t="54841" x="3097213" y="4111625"/>
          <p14:tracePt t="54849" x="3128963" y="4117975"/>
          <p14:tracePt t="54854" x="3141663" y="4124325"/>
          <p14:tracePt t="54857" x="3148013" y="4124325"/>
          <p14:tracePt t="54863" x="3160713" y="4130675"/>
          <p14:tracePt t="54868" x="3173413" y="4130675"/>
          <p14:tracePt t="54870" x="3179763" y="4130675"/>
          <p14:tracePt t="54873" x="3186113" y="4130675"/>
          <p14:tracePt t="54877" x="3192463" y="4130675"/>
          <p14:tracePt t="54879" x="3198813" y="4137025"/>
          <p14:tracePt t="54881" x="3205163" y="4137025"/>
          <p14:tracePt t="54884" x="3211513" y="4137025"/>
          <p14:tracePt t="54886" x="3224213" y="4137025"/>
          <p14:tracePt t="54889" x="3230563" y="4137025"/>
          <p14:tracePt t="54890" x="3236913" y="4137025"/>
          <p14:tracePt t="54894" x="3255963" y="4137025"/>
          <p14:tracePt t="54896" x="3268663" y="4137025"/>
          <p14:tracePt t="54898" x="3281363" y="4137025"/>
          <p14:tracePt t="54902" x="3300413" y="4137025"/>
          <p14:tracePt t="54904" x="3319463" y="4137025"/>
          <p14:tracePt t="54907" x="3325813" y="4137025"/>
          <p14:tracePt t="54911" x="3363913" y="4137025"/>
          <p14:tracePt t="54912" x="3382963" y="4137025"/>
          <p14:tracePt t="54914" x="3395663" y="4143375"/>
          <p14:tracePt t="54919" x="3421063" y="4143375"/>
          <p14:tracePt t="54920" x="3448050" y="4143375"/>
          <p14:tracePt t="54921" x="3460750" y="4143375"/>
          <p14:tracePt t="54924" x="3467100" y="4143375"/>
          <p14:tracePt t="54927" x="3498850" y="4143375"/>
          <p14:tracePt t="54928" x="3511550" y="4149725"/>
          <p14:tracePt t="54930" x="3530600" y="4149725"/>
          <p14:tracePt t="54935" x="3543300" y="4149725"/>
          <p14:tracePt t="54936" x="3562350" y="4156075"/>
          <p14:tracePt t="54937" x="3568700" y="4156075"/>
          <p14:tracePt t="54938" x="3575050" y="4156075"/>
          <p14:tracePt t="54940" x="3581400" y="4156075"/>
          <p14:tracePt t="54943" x="3600450" y="4156075"/>
          <p14:tracePt t="54946" x="3606800" y="4162425"/>
          <p14:tracePt t="54949" x="3619500" y="4162425"/>
          <p14:tracePt t="54952" x="3638550" y="4162425"/>
          <p14:tracePt t="54955" x="3644900" y="4162425"/>
          <p14:tracePt t="54959" x="3657600" y="4168775"/>
          <p14:tracePt t="54961" x="3663950" y="4168775"/>
          <p14:tracePt t="54967" x="3670300" y="4168775"/>
          <p14:tracePt t="54969" x="3676650" y="4175125"/>
          <p14:tracePt t="54972" x="3683000" y="4175125"/>
          <p14:tracePt t="54976" x="3689350" y="4175125"/>
          <p14:tracePt t="54978" x="3695700" y="4175125"/>
          <p14:tracePt t="54984" x="3702050" y="4181475"/>
          <p14:tracePt t="54986" x="3708400" y="4181475"/>
          <p14:tracePt t="54993" x="3714750" y="4187825"/>
          <p14:tracePt t="54995" x="3721100" y="4187825"/>
          <p14:tracePt t="54999" x="3727450" y="4187825"/>
          <p14:tracePt t="55002" x="3733800" y="4194175"/>
          <p14:tracePt t="55005" x="3740150" y="4194175"/>
          <p14:tracePt t="55010" x="3752850" y="4200525"/>
          <p14:tracePt t="55012" x="3752850" y="4206875"/>
          <p14:tracePt t="55015" x="3759200" y="4206875"/>
          <p14:tracePt t="55018" x="3771900" y="4213225"/>
          <p14:tracePt t="55019" x="3778250" y="4213225"/>
          <p14:tracePt t="55020" x="3778250" y="4219575"/>
          <p14:tracePt t="55021" x="3784600" y="4219575"/>
          <p14:tracePt t="55023" x="3784600" y="4225925"/>
          <p14:tracePt t="55026" x="3797300" y="4225925"/>
          <p14:tracePt t="55028" x="3797300" y="4232275"/>
          <p14:tracePt t="55031" x="3810000" y="4238625"/>
          <p14:tracePt t="55035" x="3835400" y="4244975"/>
          <p14:tracePt t="55036" x="3841750" y="4251325"/>
          <p14:tracePt t="55044" x="3867150" y="4264025"/>
          <p14:tracePt t="55045" x="3879850" y="4264025"/>
          <p14:tracePt t="55047" x="3894138" y="4270375"/>
          <p14:tracePt t="55052" x="3900488" y="4276725"/>
          <p14:tracePt t="55054" x="3913188" y="4276725"/>
          <p14:tracePt t="55055" x="3925888" y="4283075"/>
          <p14:tracePt t="55061" x="3944938" y="4289425"/>
          <p14:tracePt t="55064" x="3957638" y="4295775"/>
          <p14:tracePt t="55065" x="3963988" y="4295775"/>
          <p14:tracePt t="55066" x="3970338" y="4295775"/>
          <p14:tracePt t="55069" x="3976688" y="4302125"/>
          <p14:tracePt t="55072" x="3989388" y="4302125"/>
          <p14:tracePt t="55078" x="4008438" y="4308475"/>
          <p14:tracePt t="55080" x="4014788" y="4314825"/>
          <p14:tracePt t="55084" x="4021138" y="4314825"/>
          <p14:tracePt t="55086" x="4027488" y="4314825"/>
          <p14:tracePt t="55087" x="4033838" y="4321175"/>
          <p14:tracePt t="55088" x="4040188" y="4321175"/>
          <p14:tracePt t="55094" x="4059238" y="4327525"/>
          <p14:tracePt t="55097" x="4065588" y="4327525"/>
          <p14:tracePt t="55099" x="4071938" y="4327525"/>
          <p14:tracePt t="55102" x="4084638" y="4333875"/>
          <p14:tracePt t="55104" x="4090988" y="4333875"/>
          <p14:tracePt t="55105" x="4090988" y="4340225"/>
          <p14:tracePt t="55110" x="4110038" y="4340225"/>
          <p14:tracePt t="55113" x="4122738" y="4346575"/>
          <p14:tracePt t="55115" x="4129088" y="4346575"/>
          <p14:tracePt t="55117" x="4135438" y="4346575"/>
          <p14:tracePt t="55119" x="4141788" y="4346575"/>
          <p14:tracePt t="55120" x="4148138" y="4352925"/>
          <p14:tracePt t="55122" x="4154488" y="4352925"/>
          <p14:tracePt t="55127" x="4167188" y="4352925"/>
          <p14:tracePt t="55131" x="4179888" y="4359275"/>
          <p14:tracePt t="55135" x="4186238" y="4359275"/>
          <p14:tracePt t="55137" x="4192588" y="4359275"/>
          <p14:tracePt t="55138" x="4198938" y="4359275"/>
          <p14:tracePt t="55140" x="4198938" y="4365625"/>
          <p14:tracePt t="55144" x="4211638" y="4365625"/>
          <p14:tracePt t="55148" x="4217988" y="4365625"/>
          <p14:tracePt t="55151" x="4224338" y="4365625"/>
          <p14:tracePt t="55153" x="4230688" y="4365625"/>
          <p14:tracePt t="55160" x="4243388" y="4371975"/>
          <p14:tracePt t="55165" x="4249738" y="4371975"/>
          <p14:tracePt t="55168" x="4256088" y="4371975"/>
          <p14:tracePt t="55173" x="4262438" y="4371975"/>
          <p14:tracePt t="55176" x="4268788" y="4371975"/>
          <p14:tracePt t="55180" x="4268788" y="4378325"/>
          <p14:tracePt t="55183" x="4275138" y="4378325"/>
          <p14:tracePt t="55186" x="4281488" y="4378325"/>
          <p14:tracePt t="55193" x="4287838" y="4378325"/>
          <p14:tracePt t="55198" x="4294188" y="4378325"/>
          <p14:tracePt t="55201" x="4294188" y="4384675"/>
          <p14:tracePt t="55202" x="4300538" y="4384675"/>
          <p14:tracePt t="55209" x="4306888" y="4384675"/>
          <p14:tracePt t="55214" x="4313238" y="4384675"/>
          <p14:tracePt t="55217" x="4313238" y="4391025"/>
          <p14:tracePt t="55219" x="4319588" y="4391025"/>
          <p14:tracePt t="55223" x="4325938" y="4391025"/>
          <p14:tracePt t="55228" x="4332288" y="4391025"/>
          <p14:tracePt t="55234" x="4338638" y="4397375"/>
          <p14:tracePt t="55237" x="4346575" y="4397375"/>
          <p14:tracePt t="55244" x="4352925" y="4403725"/>
          <p14:tracePt t="55249" x="4359275" y="4403725"/>
          <p14:tracePt t="55260" x="4365625" y="4403725"/>
          <p14:tracePt t="55269" x="4365625" y="4410075"/>
          <p14:tracePt t="55277" x="4371975" y="4410075"/>
          <p14:tracePt t="55306" x="4378325" y="4410075"/>
          <p14:tracePt t="55318" x="4384675" y="4410075"/>
          <p14:tracePt t="55323" x="4391025" y="4416425"/>
          <p14:tracePt t="55332" x="4403725" y="4416425"/>
          <p14:tracePt t="55337" x="4416425" y="4422775"/>
          <p14:tracePt t="55341" x="4422775" y="4422775"/>
          <p14:tracePt t="55344" x="4429125" y="4422775"/>
          <p14:tracePt t="55352" x="4441825" y="4429125"/>
          <p14:tracePt t="55355" x="4448175" y="4435475"/>
          <p14:tracePt t="55361" x="4460875" y="4435475"/>
          <p14:tracePt t="55369" x="4467225" y="4441825"/>
          <p14:tracePt t="55376" x="4473575" y="4448175"/>
          <p14:tracePt t="55385" x="4479925" y="4448175"/>
          <p14:tracePt t="55388" x="4479925" y="4454525"/>
          <p14:tracePt t="55394" x="4486275" y="4454525"/>
          <p14:tracePt t="55402" x="4486275" y="4460875"/>
          <p14:tracePt t="55406" x="4492625" y="4460875"/>
          <p14:tracePt t="55418" x="4492625" y="4467225"/>
          <p14:tracePt t="55420" x="4498975" y="4467225"/>
          <p14:tracePt t="55429" x="4505325" y="4473575"/>
          <p14:tracePt t="55437" x="4511675" y="4473575"/>
          <p14:tracePt t="55447" x="4518025" y="4479925"/>
          <p14:tracePt t="55452" x="4524375" y="4486275"/>
          <p14:tracePt t="55458" x="4530725" y="4486275"/>
          <p14:tracePt t="55464" x="4543425" y="4492625"/>
          <p14:tracePt t="55471" x="4549775" y="4498975"/>
          <p14:tracePt t="55475" x="4556125" y="4498975"/>
          <p14:tracePt t="55481" x="4562475" y="4506913"/>
          <p14:tracePt t="55483" x="4568825" y="4506913"/>
          <p14:tracePt t="55489" x="4575175" y="4513263"/>
          <p14:tracePt t="55497" x="4587875" y="4519613"/>
          <p14:tracePt t="55504" x="4594225" y="4519613"/>
          <p14:tracePt t="55513" x="4606925" y="4525963"/>
          <p14:tracePt t="55522" x="4613275" y="4525963"/>
          <p14:tracePt t="55530" x="4625975" y="4525963"/>
          <p14:tracePt t="55536" x="4632325" y="4532313"/>
          <p14:tracePt t="55541" x="4638675" y="4532313"/>
          <p14:tracePt t="55548" x="4657725" y="4532313"/>
          <p14:tracePt t="55553" x="4670425" y="4532313"/>
          <p14:tracePt t="55558" x="4676775" y="4532313"/>
          <p14:tracePt t="55567" x="4714875" y="4532313"/>
          <p14:tracePt t="55570" x="4727575" y="4532313"/>
          <p14:tracePt t="55576" x="4740275" y="4532313"/>
          <p14:tracePt t="55584" x="4784725" y="4538663"/>
          <p14:tracePt t="55589" x="4797425" y="4538663"/>
          <p14:tracePt t="55593" x="4805363" y="4538663"/>
          <p14:tracePt t="55599" x="4830763" y="4545013"/>
          <p14:tracePt t="55603" x="4837113" y="4545013"/>
          <p14:tracePt t="55607" x="4843463" y="4545013"/>
          <p14:tracePt t="55714" x="4843463" y="4551363"/>
          <p14:tracePt t="55744" x="4843463" y="4557713"/>
          <p14:tracePt t="55767" x="4843463" y="4564063"/>
          <p14:tracePt t="55878" x="4837113" y="4564063"/>
          <p14:tracePt t="55885" x="4837113" y="4570413"/>
          <p14:tracePt t="55947" x="4830763" y="4570413"/>
          <p14:tracePt t="55963" x="4824413" y="4576763"/>
          <p14:tracePt t="55984" x="4818063" y="4576763"/>
          <p14:tracePt t="55995" x="4818063" y="4583113"/>
          <p14:tracePt t="56059" x="4811713" y="4583113"/>
          <p14:tracePt t="56068" x="4805363" y="4589463"/>
          <p14:tracePt t="56082" x="4797425" y="4595813"/>
          <p14:tracePt t="56090" x="4791075" y="4602163"/>
          <p14:tracePt t="56100" x="4778375" y="4614863"/>
          <p14:tracePt t="56107" x="4772025" y="4621213"/>
          <p14:tracePt t="56115" x="4765675" y="4627563"/>
          <p14:tracePt t="56120" x="4759325" y="4633913"/>
          <p14:tracePt t="56141" x="4752975" y="4633913"/>
          <p14:tracePt t="56228" x="4752975" y="4640263"/>
          <p14:tracePt t="56235" x="4746625" y="4640263"/>
          <p14:tracePt t="56253" x="4740275" y="4646613"/>
          <p14:tracePt t="56266" x="4733925" y="4646613"/>
          <p14:tracePt t="56279" x="4727575" y="4652963"/>
          <p14:tracePt t="56282" x="4721225" y="4652963"/>
          <p14:tracePt t="56291" x="4714875" y="4652963"/>
          <p14:tracePt t="56298" x="4708525" y="4652963"/>
          <p14:tracePt t="56302" x="4708525" y="4659313"/>
          <p14:tracePt t="56314" x="4702175" y="4659313"/>
          <p14:tracePt t="56422" x="4708525" y="4659313"/>
          <p14:tracePt t="56428" x="4714875" y="4652963"/>
          <p14:tracePt t="56431" x="4721225" y="4652963"/>
          <p14:tracePt t="56436" x="4727575" y="4646613"/>
          <p14:tracePt t="56440" x="4733925" y="4640263"/>
          <p14:tracePt t="56449" x="4765675" y="4627563"/>
          <p14:tracePt t="56457" x="4778375" y="4614863"/>
          <p14:tracePt t="56462" x="4805363" y="4602163"/>
          <p14:tracePt t="56466" x="4824413" y="4595813"/>
          <p14:tracePt t="56470" x="4837113" y="4589463"/>
          <p14:tracePt t="56475" x="4843463" y="4589463"/>
          <p14:tracePt t="56481" x="4868863" y="4576763"/>
          <p14:tracePt t="56487" x="4881563" y="4570413"/>
          <p14:tracePt t="56492" x="4887913" y="4570413"/>
          <p14:tracePt t="56501" x="4900613" y="4564063"/>
          <p14:tracePt t="56508" x="4906963" y="4557713"/>
          <p14:tracePt t="56516" x="4913313" y="4557713"/>
          <p14:tracePt t="56533" x="4926013" y="4551363"/>
          <p14:tracePt t="56539" x="4932363" y="4551363"/>
          <p14:tracePt t="56550" x="4951413" y="4532313"/>
          <p14:tracePt t="56557" x="4976813" y="4525963"/>
          <p14:tracePt t="56569" x="5040313" y="4492625"/>
          <p14:tracePt t="56575" x="5053013" y="4479925"/>
          <p14:tracePt t="56581" x="5103813" y="4460875"/>
          <p14:tracePt t="56587" x="5116513" y="4448175"/>
          <p14:tracePt t="56593" x="5135563" y="4448175"/>
          <p14:tracePt t="56600" x="5180013" y="4429125"/>
          <p14:tracePt t="56604" x="5199063" y="4422775"/>
          <p14:tracePt t="56610" x="5211763" y="4422775"/>
          <p14:tracePt t="56614" x="5243513" y="4410075"/>
          <p14:tracePt t="56616" x="5264150" y="4410075"/>
          <p14:tracePt t="56617" x="5270500" y="4403725"/>
          <p14:tracePt t="56619" x="5276850" y="4403725"/>
          <p14:tracePt t="56620" x="5283200" y="4403725"/>
          <p14:tracePt t="56624" x="5295900" y="4403725"/>
          <p14:tracePt t="56627" x="5314950" y="4397375"/>
          <p14:tracePt t="56629" x="5334000" y="4397375"/>
          <p14:tracePt t="56633" x="5340350" y="4391025"/>
          <p14:tracePt t="56637" x="5372100" y="4391025"/>
          <p14:tracePt t="56639" x="5378450" y="4384675"/>
          <p14:tracePt t="56645" x="5410200" y="4384675"/>
          <p14:tracePt t="56648" x="5429250" y="4378325"/>
          <p14:tracePt t="56651" x="5441950" y="4378325"/>
          <p14:tracePt t="56653" x="5461000" y="4378325"/>
          <p14:tracePt t="56654" x="5467350" y="4378325"/>
          <p14:tracePt t="56656" x="5467350" y="4371975"/>
          <p14:tracePt t="56660" x="5492750" y="4371975"/>
          <p14:tracePt t="56662" x="5505450" y="4365625"/>
          <p14:tracePt t="56666" x="5518150" y="4365625"/>
          <p14:tracePt t="56668" x="5530850" y="4365625"/>
          <p14:tracePt t="56669" x="5537200" y="4365625"/>
          <p14:tracePt t="56671" x="5543550" y="4365625"/>
          <p14:tracePt t="56673" x="5549900" y="4365625"/>
          <p14:tracePt t="56676" x="5562600" y="4359275"/>
          <p14:tracePt t="56678" x="5568950" y="4359275"/>
          <p14:tracePt t="56680" x="5575300" y="4359275"/>
          <p14:tracePt t="56684" x="5588000" y="4359275"/>
          <p14:tracePt t="56686" x="5607050" y="4352925"/>
          <p14:tracePt t="56688" x="5613400" y="4352925"/>
          <p14:tracePt t="56690" x="5619750" y="4352925"/>
          <p14:tracePt t="56694" x="5638800" y="4352925"/>
          <p14:tracePt t="56696" x="5645150" y="4352925"/>
          <p14:tracePt t="56697" x="5651500" y="4352925"/>
          <p14:tracePt t="56700" x="5657850" y="4352925"/>
          <p14:tracePt t="56703" x="5676900" y="4352925"/>
          <p14:tracePt t="56704" x="5683250" y="4346575"/>
          <p14:tracePt t="56706" x="5689600" y="4346575"/>
          <p14:tracePt t="56710" x="5708650" y="4346575"/>
          <p14:tracePt t="56713" x="5729288" y="4346575"/>
          <p14:tracePt t="56715" x="5735638" y="4346575"/>
          <p14:tracePt t="56718" x="5761038" y="4346575"/>
          <p14:tracePt t="56719" x="5767388" y="4346575"/>
          <p14:tracePt t="56721" x="5773738" y="4346575"/>
          <p14:tracePt t="56722" x="5780088" y="4346575"/>
          <p14:tracePt t="56726" x="5805488" y="4346575"/>
          <p14:tracePt t="56728" x="5811838" y="4346575"/>
          <p14:tracePt t="56729" x="5824538" y="4346575"/>
          <p14:tracePt t="56733" x="5837238" y="4346575"/>
          <p14:tracePt t="56735" x="5862638" y="4346575"/>
          <p14:tracePt t="56736" x="5868988" y="4346575"/>
          <p14:tracePt t="56738" x="5881688" y="4346575"/>
          <p14:tracePt t="56740" x="5888038" y="4346575"/>
          <p14:tracePt t="56743" x="5913438" y="4346575"/>
          <p14:tracePt t="56745" x="5926138" y="4346575"/>
          <p14:tracePt t="56747" x="5938838" y="4346575"/>
          <p14:tracePt t="56751" x="5957888" y="4346575"/>
          <p14:tracePt t="56753" x="5970588" y="4346575"/>
          <p14:tracePt t="56754" x="5983288" y="4346575"/>
          <p14:tracePt t="56756" x="5989638" y="4346575"/>
          <p14:tracePt t="56760" x="6021388" y="4352925"/>
          <p14:tracePt t="56762" x="6034088" y="4352925"/>
          <p14:tracePt t="56764" x="6046788" y="4352925"/>
          <p14:tracePt t="56767" x="6053138" y="4352925"/>
          <p14:tracePt t="56769" x="6059488" y="4359275"/>
          <p14:tracePt t="56770" x="6072188" y="4359275"/>
          <p14:tracePt t="56771" x="6078538" y="4359275"/>
          <p14:tracePt t="56773" x="6078538" y="4365625"/>
          <p14:tracePt t="56776" x="6097588" y="4365625"/>
          <p14:tracePt t="56778" x="6103938" y="4365625"/>
          <p14:tracePt t="56783" x="6110288" y="4371975"/>
          <p14:tracePt t="56785" x="6116638" y="4371975"/>
          <p14:tracePt t="56786" x="6122988" y="4378325"/>
          <p14:tracePt t="56787" x="6129338" y="4378325"/>
          <p14:tracePt t="56793" x="6142038" y="4378325"/>
          <p14:tracePt t="56796" x="6142038" y="4384675"/>
          <p14:tracePt t="56799" x="6148388" y="4384675"/>
          <p14:tracePt t="56803" x="6154738" y="4391025"/>
          <p14:tracePt t="56810" x="6161088" y="4391025"/>
          <p14:tracePt t="56814" x="6167438" y="4391025"/>
          <p14:tracePt t="56818" x="6175375" y="4397375"/>
          <p14:tracePt t="56822" x="6181725" y="4397375"/>
          <p14:tracePt t="56828" x="6188075" y="4403725"/>
          <p14:tracePt t="56832" x="6194425" y="4403725"/>
          <p14:tracePt t="56836" x="6207125" y="4410075"/>
          <p14:tracePt t="56844" x="6219825" y="4416425"/>
          <p14:tracePt t="56847" x="6226175" y="4416425"/>
          <p14:tracePt t="56851" x="6232525" y="4422775"/>
          <p14:tracePt t="56853" x="6238875" y="4422775"/>
          <p14:tracePt t="56855" x="6245225" y="4422775"/>
          <p14:tracePt t="56860" x="6257925" y="4429125"/>
          <p14:tracePt t="56864" x="6264275" y="4429125"/>
          <p14:tracePt t="56867" x="6270625" y="4435475"/>
          <p14:tracePt t="56869" x="6276975" y="4435475"/>
          <p14:tracePt t="56870" x="6283325" y="4435475"/>
          <p14:tracePt t="56876" x="6296025" y="4441825"/>
          <p14:tracePt t="56878" x="6302375" y="4441825"/>
          <p14:tracePt t="56880" x="6308725" y="4441825"/>
          <p14:tracePt t="56884" x="6315075" y="4441825"/>
          <p14:tracePt t="56885" x="6321425" y="4441825"/>
          <p14:tracePt t="56887" x="6327775" y="4441825"/>
          <p14:tracePt t="56890" x="6334125" y="4441825"/>
          <p14:tracePt t="56892" x="6340475" y="4441825"/>
          <p14:tracePt t="56895" x="6346825" y="4441825"/>
          <p14:tracePt t="56898" x="6346825" y="4448175"/>
          <p14:tracePt t="56900" x="6353175" y="4448175"/>
          <p14:tracePt t="56904" x="6359525" y="4448175"/>
          <p14:tracePt t="56909" x="6365875" y="4448175"/>
          <p14:tracePt t="56918" x="6372225" y="4448175"/>
          <p14:tracePt t="56926" x="6378575" y="4448175"/>
          <p14:tracePt t="56931" x="6384925" y="4448175"/>
          <p14:tracePt t="56934" x="6384925" y="4454525"/>
          <p14:tracePt t="56936" x="6391275" y="4454525"/>
          <p14:tracePt t="56943" x="6397625" y="4454525"/>
          <p14:tracePt t="56945" x="6403975" y="4454525"/>
          <p14:tracePt t="56949" x="6410325" y="4460875"/>
          <p14:tracePt t="56952" x="6416675" y="4460875"/>
          <p14:tracePt t="56954" x="6423025" y="4460875"/>
          <p14:tracePt t="56960" x="6435725" y="4467225"/>
          <p14:tracePt t="56963" x="6442075" y="4473575"/>
          <p14:tracePt t="56966" x="6448425" y="4473575"/>
          <p14:tracePt t="56969" x="6454775" y="4473575"/>
          <p14:tracePt t="56970" x="6467475" y="4479925"/>
          <p14:tracePt t="56977" x="6480175" y="4486275"/>
          <p14:tracePt t="56979" x="6492875" y="4486275"/>
          <p14:tracePt t="56985" x="6499225" y="4492625"/>
          <p14:tracePt t="56986" x="6505575" y="4492625"/>
          <p14:tracePt t="56990" x="6511925" y="4492625"/>
          <p14:tracePt t="56993" x="6518275" y="4498975"/>
          <p14:tracePt t="57000" x="6524625" y="4498975"/>
          <p14:tracePt t="57009" x="6524625" y="4506913"/>
          <p14:tracePt t="57129" x="6518275" y="4506913"/>
          <p14:tracePt t="57137" x="6511925" y="4506913"/>
          <p14:tracePt t="57146" x="6505575" y="4506913"/>
          <p14:tracePt t="57151" x="6499225" y="4506913"/>
          <p14:tracePt t="57156" x="6492875" y="4506913"/>
          <p14:tracePt t="57164" x="6480175" y="4506913"/>
          <p14:tracePt t="57171" x="6473825" y="4506913"/>
          <p14:tracePt t="57180" x="6461125" y="4506913"/>
          <p14:tracePt t="57187" x="6454775" y="4506913"/>
          <p14:tracePt t="57198" x="6442075" y="4506913"/>
          <p14:tracePt t="57202" x="6435725" y="4506913"/>
          <p14:tracePt t="57207" x="6429375" y="4506913"/>
          <p14:tracePt t="57216" x="6397625" y="4506913"/>
          <p14:tracePt t="57224" x="6384925" y="4506913"/>
          <p14:tracePt t="57233" x="6346825" y="4506913"/>
          <p14:tracePt t="57238" x="6327775" y="4506913"/>
          <p14:tracePt t="57243" x="6321425" y="4506913"/>
          <p14:tracePt t="57253" x="6264275" y="4506913"/>
          <p14:tracePt t="57259" x="6251575" y="4506913"/>
          <p14:tracePt t="57269" x="6200775" y="4506913"/>
          <p14:tracePt t="57275" x="6181725" y="4506913"/>
          <p14:tracePt t="57287" x="6122988" y="4506913"/>
          <p14:tracePt t="57292" x="6116638" y="4506913"/>
          <p14:tracePt t="57300" x="6072188" y="4506913"/>
          <p14:tracePt t="57307" x="6046788" y="4498975"/>
          <p14:tracePt t="57325" x="5983288" y="4486275"/>
          <p14:tracePt t="57332" x="5951538" y="4473575"/>
          <p14:tracePt t="57341" x="5919788" y="4460875"/>
          <p14:tracePt t="57348" x="5881688" y="4454525"/>
          <p14:tracePt t="57357" x="5843588" y="4441825"/>
          <p14:tracePt t="57363" x="5818188" y="4435475"/>
          <p14:tracePt t="57366" x="5805488" y="4429125"/>
          <p14:tracePt t="57369" x="5786438" y="4422775"/>
          <p14:tracePt t="57373" x="5773738" y="4422775"/>
          <p14:tracePt t="57379" x="5748338" y="4410075"/>
          <p14:tracePt t="57382" x="5729288" y="4410075"/>
          <p14:tracePt t="57385" x="5708650" y="4403725"/>
          <p14:tracePt t="57388" x="5702300" y="4403725"/>
          <p14:tracePt t="57394" x="5676900" y="4397375"/>
          <p14:tracePt t="57396" x="5664200" y="4397375"/>
          <p14:tracePt t="57398" x="5657850" y="4397375"/>
          <p14:tracePt t="57399" x="5651500" y="4391025"/>
          <p14:tracePt t="57402" x="5638800" y="4391025"/>
          <p14:tracePt t="57403" x="5632450" y="4391025"/>
          <p14:tracePt t="57406" x="5619750" y="4391025"/>
          <p14:tracePt t="57410" x="5600700" y="4384675"/>
          <p14:tracePt t="57411" x="5594350" y="4384675"/>
          <p14:tracePt t="57417" x="5575300" y="4384675"/>
          <p14:tracePt t="57419" x="5556250" y="4378325"/>
          <p14:tracePt t="57422" x="5543550" y="4378325"/>
          <p14:tracePt t="57426" x="5524500" y="4371975"/>
          <p14:tracePt t="57428" x="5518150" y="4371975"/>
          <p14:tracePt t="57430" x="5511800" y="4371975"/>
          <p14:tracePt t="57434" x="5499100" y="4371975"/>
          <p14:tracePt t="57435" x="5486400" y="4371975"/>
          <p14:tracePt t="57437" x="5480050" y="4365625"/>
          <p14:tracePt t="57438" x="5473700" y="4365625"/>
          <p14:tracePt t="57443" x="5454650" y="4365625"/>
          <p14:tracePt t="57445" x="5448300" y="4365625"/>
          <p14:tracePt t="57448" x="5441950" y="4365625"/>
          <p14:tracePt t="57451" x="5429250" y="4365625"/>
          <p14:tracePt t="57452" x="5422900" y="4365625"/>
          <p14:tracePt t="57454" x="5416550" y="4359275"/>
          <p14:tracePt t="57460" x="5397500" y="4359275"/>
          <p14:tracePt t="57461" x="5391150" y="4359275"/>
          <p14:tracePt t="57463" x="5378450" y="4359275"/>
          <p14:tracePt t="57467" x="5365750" y="4352925"/>
          <p14:tracePt t="57469" x="5359400" y="4352925"/>
          <p14:tracePt t="57470" x="5353050" y="4352925"/>
          <p14:tracePt t="57471" x="5346700" y="4352925"/>
          <p14:tracePt t="57473" x="5340350" y="4352925"/>
          <p14:tracePt t="57476" x="5321300" y="4346575"/>
          <p14:tracePt t="57478" x="5314950" y="4346575"/>
          <p14:tracePt t="57480" x="5308600" y="4346575"/>
          <p14:tracePt t="57482" x="5302250" y="4346575"/>
          <p14:tracePt t="57485" x="5276850" y="4340225"/>
          <p14:tracePt t="57487" x="5270500" y="4340225"/>
          <p14:tracePt t="57489" x="5264150" y="4340225"/>
          <p14:tracePt t="57493" x="5243513" y="4333875"/>
          <p14:tracePt t="57495" x="5230813" y="4333875"/>
          <p14:tracePt t="57498" x="5224463" y="4333875"/>
          <p14:tracePt t="57501" x="5211763" y="4327525"/>
          <p14:tracePt t="57502" x="5205413" y="4327525"/>
          <p14:tracePt t="57504" x="5192713" y="4327525"/>
          <p14:tracePt t="57509" x="5180013" y="4321175"/>
          <p14:tracePt t="57511" x="5173663" y="4321175"/>
          <p14:tracePt t="57513" x="5167313" y="4321175"/>
          <p14:tracePt t="57517" x="5160963" y="4321175"/>
          <p14:tracePt t="57518" x="5154613" y="4321175"/>
          <p14:tracePt t="57519" x="5154613" y="4314825"/>
          <p14:tracePt t="57557" x="5160963" y="4308475"/>
          <p14:tracePt t="57567" x="5205413" y="4308475"/>
          <p14:tracePt t="57574" x="5224463" y="4302125"/>
          <p14:tracePt t="57582" x="5302250" y="4302125"/>
          <p14:tracePt t="57588" x="5353050" y="4302125"/>
          <p14:tracePt t="57596" x="5416550" y="4302125"/>
          <p14:tracePt t="57604" x="5461000" y="4302125"/>
          <p14:tracePt t="57612" x="5505450" y="4302125"/>
          <p14:tracePt t="57617" x="5549900" y="4302125"/>
          <p14:tracePt t="57623" x="5575300" y="4302125"/>
          <p14:tracePt t="57627" x="5581650" y="4302125"/>
          <p14:tracePt t="57632" x="5632450" y="4308475"/>
          <p14:tracePt t="57636" x="5645150" y="4308475"/>
          <p14:tracePt t="57641" x="5664200" y="4308475"/>
          <p14:tracePt t="57650" x="5722938" y="4314825"/>
          <p14:tracePt t="57656" x="5748338" y="4321175"/>
          <p14:tracePt t="57666" x="5792788" y="4321175"/>
          <p14:tracePt t="57674" x="5818188" y="4327525"/>
          <p14:tracePt t="57678" x="5824538" y="4327525"/>
          <p14:tracePt t="57682" x="5862638" y="4327525"/>
          <p14:tracePt t="57685" x="5875338" y="4327525"/>
          <p14:tracePt t="57689" x="5888038" y="4327525"/>
          <p14:tracePt t="57700" x="5932488" y="4327525"/>
          <p14:tracePt t="57705" x="5938838" y="4327525"/>
          <p14:tracePt t="57710" x="5945188" y="4327525"/>
          <p14:tracePt t="57717" x="5983288" y="4333875"/>
          <p14:tracePt t="57721" x="5989638" y="4333875"/>
          <p14:tracePt t="57732" x="6002338" y="4333875"/>
          <p14:tracePt t="57737" x="6008688" y="4333875"/>
          <p14:tracePt t="57776" x="6015038" y="4333875"/>
          <p14:tracePt t="57788" x="6021388" y="4333875"/>
          <p14:tracePt t="57796" x="6027738" y="4333875"/>
          <p14:tracePt t="57802" x="6034088" y="4333875"/>
          <p14:tracePt t="57804" x="6040438" y="4333875"/>
          <p14:tracePt t="57813" x="6053138" y="4333875"/>
          <p14:tracePt t="57820" x="6065838" y="4333875"/>
          <p14:tracePt t="57823" x="6078538" y="4340225"/>
          <p14:tracePt t="57829" x="6091238" y="4340225"/>
          <p14:tracePt t="57833" x="6103938" y="4340225"/>
          <p14:tracePt t="57839" x="6122988" y="4346575"/>
          <p14:tracePt t="57853" x="6154738" y="4352925"/>
          <p14:tracePt t="57856" x="6167438" y="4352925"/>
          <p14:tracePt t="57862" x="6181725" y="4352925"/>
          <p14:tracePt t="57866" x="6188075" y="4359275"/>
          <p14:tracePt t="57872" x="6194425" y="4359275"/>
          <p14:tracePt t="57950" x="6194425" y="4365625"/>
          <p14:tracePt t="57962" x="6181725" y="4371975"/>
          <p14:tracePt t="57968" x="6161088" y="4378325"/>
          <p14:tracePt t="57974" x="6122988" y="4391025"/>
          <p14:tracePt t="57977" x="6097588" y="4403725"/>
          <p14:tracePt t="57982" x="6053138" y="4416425"/>
          <p14:tracePt t="57986" x="6027738" y="4429125"/>
          <p14:tracePt t="57990" x="5989638" y="4435475"/>
          <p14:tracePt t="57995" x="5932488" y="4454525"/>
          <p14:tracePt t="57999" x="5894388" y="4467225"/>
          <p14:tracePt t="58003" x="5849938" y="4479925"/>
          <p14:tracePt t="58007" x="5824538" y="4486275"/>
          <p14:tracePt t="58013" x="5761038" y="4498975"/>
          <p14:tracePt t="58018" x="5716588" y="4506913"/>
          <p14:tracePt t="58023" x="5664200" y="4513263"/>
          <p14:tracePt t="58027" x="5638800" y="4519613"/>
          <p14:tracePt t="58031" x="5588000" y="4525963"/>
          <p14:tracePt t="58035" x="5556250" y="4525963"/>
          <p14:tracePt t="58039" x="5505450" y="4525963"/>
          <p14:tracePt t="58044" x="5480050" y="4525963"/>
          <p14:tracePt t="58047" x="5441950" y="4532313"/>
          <p14:tracePt t="58051" x="5410200" y="4532313"/>
          <p14:tracePt t="58055" x="5372100" y="4532313"/>
          <p14:tracePt t="58065" x="5289550" y="4532313"/>
          <p14:tracePt t="58069" x="5256213" y="4532313"/>
          <p14:tracePt t="58073" x="5230813" y="4532313"/>
          <p14:tracePt t="58082" x="5167313" y="4532313"/>
          <p14:tracePt t="58087" x="5129213" y="4532313"/>
          <p14:tracePt t="58096" x="5065713" y="4538663"/>
          <p14:tracePt t="58100" x="5046663" y="4538663"/>
          <p14:tracePt t="58105" x="5021263" y="4538663"/>
          <p14:tracePt t="58117" x="4970463" y="4545013"/>
          <p14:tracePt t="58121" x="4957763" y="4551363"/>
          <p14:tracePt t="58129" x="4945063" y="4551363"/>
          <p14:tracePt t="58133" x="4938713" y="4551363"/>
          <p14:tracePt t="58177" x="4945063" y="4551363"/>
          <p14:tracePt t="58186" x="4970463" y="4551363"/>
          <p14:tracePt t="58190" x="4983163" y="4551363"/>
          <p14:tracePt t="58200" x="5027613" y="4551363"/>
          <p14:tracePt t="58208" x="5053013" y="4551363"/>
          <p14:tracePt t="58217" x="5110163" y="4551363"/>
          <p14:tracePt t="58222" x="5148263" y="4551363"/>
          <p14:tracePt t="58234" x="5211763" y="4557713"/>
          <p14:tracePt t="58241" x="5243513" y="4564063"/>
          <p14:tracePt t="58250" x="5372100" y="4576763"/>
          <p14:tracePt t="58258" x="5416550" y="4576763"/>
          <p14:tracePt t="58268" x="5626100" y="4576763"/>
          <p14:tracePt t="58275" x="5695950" y="4583113"/>
          <p14:tracePt t="58284" x="5894388" y="4583113"/>
          <p14:tracePt t="58289" x="5995988" y="4583113"/>
          <p14:tracePt t="58298" x="6129338" y="4583113"/>
          <p14:tracePt t="58305" x="6238875" y="4589463"/>
          <p14:tracePt t="58317" x="6378575" y="4595813"/>
          <p14:tracePt t="58326" x="6423025" y="4602163"/>
          <p14:tracePt t="58333" x="6480175" y="4602163"/>
          <p14:tracePt t="58337" x="6505575" y="4608513"/>
          <p14:tracePt t="58343" x="6511925" y="4608513"/>
          <p14:tracePt t="58352" x="6543675" y="4608513"/>
          <p14:tracePt t="58357" x="6550025" y="4608513"/>
          <p14:tracePt t="58468" x="6556375" y="4608513"/>
          <p14:tracePt t="58477" x="6556375" y="4614863"/>
          <p14:tracePt t="58568" x="6550025" y="4614863"/>
          <p14:tracePt t="58574" x="6543675" y="4614863"/>
          <p14:tracePt t="58580" x="6537325" y="4614863"/>
          <p14:tracePt t="58597" x="6530975" y="4614863"/>
          <p14:tracePt t="58612" x="6524625" y="4614863"/>
          <p14:tracePt t="58624" x="6518275" y="4614863"/>
          <p14:tracePt t="58637" x="6511925" y="4614863"/>
          <p14:tracePt t="58707" x="6518275" y="4614863"/>
          <p14:tracePt t="58713" x="6530975" y="4621213"/>
          <p14:tracePt t="58717" x="6537325" y="4621213"/>
          <p14:tracePt t="58720" x="6543675" y="4621213"/>
          <p14:tracePt t="58723" x="6550025" y="4621213"/>
          <p14:tracePt t="58731" x="6569075" y="4627563"/>
          <p14:tracePt t="58736" x="6575425" y="4633913"/>
          <p14:tracePt t="58741" x="6581775" y="4633913"/>
          <p14:tracePt t="58748" x="6594475" y="4633913"/>
          <p14:tracePt t="58754" x="6594475" y="4640263"/>
          <p14:tracePt t="58758" x="6600825" y="4640263"/>
          <p14:tracePt t="58764" x="6607175" y="4640263"/>
          <p14:tracePt t="58771" x="6613525" y="4646613"/>
          <p14:tracePt t="58778" x="6619875" y="4646613"/>
          <p14:tracePt t="58784" x="6619875" y="4652963"/>
          <p14:tracePt t="58787" x="6626225" y="4652963"/>
          <p14:tracePt t="58799" x="6634163" y="4659313"/>
          <p14:tracePt t="58813" x="6640513" y="4665663"/>
          <p14:tracePt t="58820" x="6640513" y="4672013"/>
          <p14:tracePt t="58836" x="6640513" y="4684713"/>
          <p14:tracePt t="58840" x="6640513" y="4691063"/>
          <p14:tracePt t="58854" x="6626225" y="4722813"/>
          <p14:tracePt t="58874" x="6581775" y="4767263"/>
          <p14:tracePt t="58879" x="6581775" y="4773613"/>
          <p14:tracePt t="58893" x="6530975" y="4805363"/>
          <p14:tracePt t="58901" x="6505575" y="4824413"/>
          <p14:tracePt t="58910" x="6492875" y="4830763"/>
          <p14:tracePt t="58921" x="6454775" y="4862513"/>
          <p14:tracePt t="58925" x="6442075" y="4868863"/>
          <p14:tracePt t="58934" x="6397625" y="4894263"/>
          <p14:tracePt t="58939" x="6378575" y="4900613"/>
          <p14:tracePt t="58942" x="6359525" y="4913313"/>
          <p14:tracePt t="58947" x="6327775" y="4919663"/>
          <p14:tracePt t="58950" x="6308725" y="4926013"/>
          <p14:tracePt t="58953" x="6289675" y="4933950"/>
          <p14:tracePt t="58955" x="6276975" y="4933950"/>
          <p14:tracePt t="58960" x="6245225" y="4953000"/>
          <p14:tracePt t="58963" x="6226175" y="4953000"/>
          <p14:tracePt t="58967" x="6200775" y="4953000"/>
          <p14:tracePt t="58971" x="6167438" y="4965700"/>
          <p14:tracePt t="58978" x="6129338" y="4965700"/>
          <p14:tracePt t="58979" x="6116638" y="4965700"/>
          <p14:tracePt t="58981" x="6103938" y="4972050"/>
          <p14:tracePt t="58984" x="6084888" y="4972050"/>
          <p14:tracePt t="58986" x="6072188" y="4972050"/>
          <p14:tracePt t="58988" x="6065838" y="4972050"/>
          <p14:tracePt t="58995" x="6021388" y="4978400"/>
          <p14:tracePt t="58999" x="6008688" y="4984750"/>
          <p14:tracePt t="59002" x="5989638" y="4984750"/>
          <p14:tracePt t="59004" x="5976938" y="4984750"/>
          <p14:tracePt t="59007" x="5970588" y="4984750"/>
          <p14:tracePt t="59011" x="5951538" y="4991100"/>
          <p14:tracePt t="59015" x="5938838" y="4991100"/>
          <p14:tracePt t="59020" x="5913438" y="4991100"/>
          <p14:tracePt t="59023" x="5907088" y="4991100"/>
          <p14:tracePt t="59027" x="5888038" y="4991100"/>
          <p14:tracePt t="59030" x="5875338" y="4991100"/>
          <p14:tracePt t="59035" x="5862638" y="4991100"/>
          <p14:tracePt t="59037" x="5849938" y="4991100"/>
          <p14:tracePt t="59039" x="5843588" y="4991100"/>
          <p14:tracePt t="59043" x="5818188" y="4991100"/>
          <p14:tracePt t="59045" x="5811838" y="4991100"/>
          <p14:tracePt t="59060" x="5722938" y="4984750"/>
          <p14:tracePt t="59063" x="5708650" y="4984750"/>
          <p14:tracePt t="59064" x="5695950" y="4978400"/>
          <p14:tracePt t="59067" x="5683250" y="4978400"/>
          <p14:tracePt t="59069" x="5657850" y="4978400"/>
          <p14:tracePt t="59071" x="5645150" y="4972050"/>
          <p14:tracePt t="59073" x="5638800" y="4972050"/>
          <p14:tracePt t="59078" x="5600700" y="4965700"/>
          <p14:tracePt t="59080" x="5588000" y="4965700"/>
          <p14:tracePt t="59083" x="5575300" y="4959350"/>
          <p14:tracePt t="59084" x="5568950" y="4959350"/>
          <p14:tracePt t="59085" x="5562600" y="4953000"/>
          <p14:tracePt t="59087" x="5549900" y="4953000"/>
          <p14:tracePt t="59092" x="5543550" y="4953000"/>
          <p14:tracePt t="59095" x="5505450" y="4940300"/>
          <p14:tracePt t="59098" x="5486400" y="4933950"/>
          <p14:tracePt t="59102" x="5467350" y="4926013"/>
          <p14:tracePt t="59105" x="5448300" y="4919663"/>
          <p14:tracePt t="59110" x="5416550" y="4906963"/>
          <p14:tracePt t="59115" x="5397500" y="4900613"/>
          <p14:tracePt t="59118" x="5378450" y="4887913"/>
          <p14:tracePt t="59120" x="5372100" y="4887913"/>
          <p14:tracePt t="59122" x="5365750" y="4881563"/>
          <p14:tracePt t="59124" x="5359400" y="4881563"/>
          <p14:tracePt t="59127" x="5340350" y="4868863"/>
          <p14:tracePt t="59129" x="5334000" y="4868863"/>
          <p14:tracePt t="59134" x="5314950" y="4862513"/>
          <p14:tracePt t="59136" x="5295900" y="4849813"/>
          <p14:tracePt t="59138" x="5289550" y="4843463"/>
          <p14:tracePt t="59143" x="5264150" y="4830763"/>
          <p14:tracePt t="59147" x="5249863" y="4830763"/>
          <p14:tracePt t="59149" x="5243513" y="4824413"/>
          <p14:tracePt t="59152" x="5224463" y="4818063"/>
          <p14:tracePt t="59153" x="5218113" y="4811713"/>
          <p14:tracePt t="59155" x="5211763" y="4805363"/>
          <p14:tracePt t="59160" x="5180013" y="4792663"/>
          <p14:tracePt t="59163" x="5173663" y="4786313"/>
          <p14:tracePt t="59168" x="5135563" y="4767263"/>
          <p14:tracePt t="59170" x="5122863" y="4767263"/>
          <p14:tracePt t="59171" x="5116513" y="4760913"/>
          <p14:tracePt t="59174" x="5110163" y="4760913"/>
          <p14:tracePt t="59177" x="5078413" y="4741863"/>
          <p14:tracePt t="59179" x="5065713" y="4735513"/>
          <p14:tracePt t="59182" x="5059363" y="4735513"/>
          <p14:tracePt t="59186" x="5021263" y="4716463"/>
          <p14:tracePt t="59189" x="5014913" y="4710113"/>
          <p14:tracePt t="59193" x="4995863" y="4703763"/>
          <p14:tracePt t="59195" x="4983163" y="4691063"/>
          <p14:tracePt t="59201" x="4964113" y="4684713"/>
          <p14:tracePt t="59202" x="4957763" y="4678363"/>
          <p14:tracePt t="59204" x="4945063" y="4665663"/>
          <p14:tracePt t="59210" x="4932363" y="4659313"/>
          <p14:tracePt t="59211" x="4932363" y="4652963"/>
          <p14:tracePt t="59214" x="4926013" y="4646613"/>
          <p14:tracePt t="59218" x="4919663" y="4633913"/>
          <p14:tracePt t="59220" x="4919663" y="4627563"/>
          <p14:tracePt t="59223" x="4913313" y="4621213"/>
          <p14:tracePt t="59227" x="4913313" y="4608513"/>
          <p14:tracePt t="59229" x="4913313" y="4602163"/>
          <p14:tracePt t="59232" x="4913313" y="4595813"/>
          <p14:tracePt t="59235" x="4913313" y="4576763"/>
          <p14:tracePt t="59237" x="4913313" y="4570413"/>
          <p14:tracePt t="59239" x="4913313" y="4564063"/>
          <p14:tracePt t="59244" x="4919663" y="4545013"/>
          <p14:tracePt t="59246" x="4919663" y="4532313"/>
          <p14:tracePt t="59251" x="4932363" y="4513263"/>
          <p14:tracePt t="59253" x="4945063" y="4492625"/>
          <p14:tracePt t="59254" x="4945063" y="4486275"/>
          <p14:tracePt t="59256" x="4945063" y="4479925"/>
          <p14:tracePt t="59260" x="4964113" y="4454525"/>
          <p14:tracePt t="59262" x="4964113" y="4448175"/>
          <p14:tracePt t="59265" x="4976813" y="4429125"/>
          <p14:tracePt t="59268" x="4989513" y="4403725"/>
          <p14:tracePt t="59269" x="4995863" y="4397375"/>
          <p14:tracePt t="59271" x="5002213" y="4384675"/>
          <p14:tracePt t="59273" x="5008563" y="4378325"/>
          <p14:tracePt t="59277" x="5021263" y="4352925"/>
          <p14:tracePt t="59279" x="5033963" y="4340225"/>
          <p14:tracePt t="59284" x="5046663" y="4314825"/>
          <p14:tracePt t="59287" x="5059363" y="4302125"/>
          <p14:tracePt t="59288" x="5065713" y="4289425"/>
          <p14:tracePt t="59293" x="5084763" y="4264025"/>
          <p14:tracePt t="59295" x="5091113" y="4257675"/>
          <p14:tracePt t="59299" x="5103813" y="4238625"/>
          <p14:tracePt t="59303" x="5129213" y="4219575"/>
          <p14:tracePt t="59305" x="5135563" y="4213225"/>
          <p14:tracePt t="59310" x="5160963" y="4194175"/>
          <p14:tracePt t="59317" x="5192713" y="4175125"/>
          <p14:tracePt t="59320" x="5224463" y="4156075"/>
          <p14:tracePt t="59323" x="5237163" y="4149725"/>
          <p14:tracePt t="59325" x="5243513" y="4143375"/>
          <p14:tracePt t="59328" x="5289550" y="4124325"/>
          <p14:tracePt t="59333" x="5314950" y="4117975"/>
          <p14:tracePt t="59336" x="5346700" y="4098925"/>
          <p14:tracePt t="59339" x="5365750" y="4092575"/>
          <p14:tracePt t="59344" x="5422900" y="4073525"/>
          <p14:tracePt t="59347" x="5461000" y="4052888"/>
          <p14:tracePt t="59352" x="5518150" y="4040188"/>
          <p14:tracePt t="59354" x="5543550" y="4033838"/>
          <p14:tracePt t="59357" x="5549900" y="4027488"/>
          <p14:tracePt t="59360" x="5594350" y="4014788"/>
          <p14:tracePt t="59362" x="5613400" y="4014788"/>
          <p14:tracePt t="59364" x="5638800" y="4008438"/>
          <p14:tracePt t="59365" x="5645150" y="4008438"/>
          <p14:tracePt t="59367" x="5664200" y="4008438"/>
          <p14:tracePt t="59368" x="5670550" y="4008438"/>
          <p14:tracePt t="59370" x="5683250" y="4002088"/>
          <p14:tracePt t="59371" x="5689600" y="4002088"/>
          <p14:tracePt t="59373" x="5695950" y="4002088"/>
          <p14:tracePt t="59378" x="5729288" y="3995738"/>
          <p14:tracePt t="59379" x="5735638" y="3995738"/>
          <p14:tracePt t="59381" x="5748338" y="3995738"/>
          <p14:tracePt t="59383" x="5761038" y="3995738"/>
          <p14:tracePt t="59385" x="5773738" y="3995738"/>
          <p14:tracePt t="59387" x="5780088" y="3995738"/>
          <p14:tracePt t="59390" x="5786438" y="3995738"/>
          <p14:tracePt t="59393" x="5811838" y="3995738"/>
          <p14:tracePt t="59395" x="5824538" y="3995738"/>
          <p14:tracePt t="59400" x="5849938" y="3995738"/>
          <p14:tracePt t="59402" x="5856288" y="3995738"/>
          <p14:tracePt t="59404" x="5868988" y="3995738"/>
          <p14:tracePt t="59406" x="5875338" y="3995738"/>
          <p14:tracePt t="59413" x="5919788" y="4002088"/>
          <p14:tracePt t="59418" x="5945188" y="4008438"/>
          <p14:tracePt t="59423" x="5976938" y="4014788"/>
          <p14:tracePt t="59428" x="6015038" y="4027488"/>
          <p14:tracePt t="59433" x="6046788" y="4033838"/>
          <p14:tracePt t="59438" x="6097588" y="4052888"/>
          <p14:tracePt t="59440" x="6103938" y="4052888"/>
          <p14:tracePt t="59444" x="6161088" y="4073525"/>
          <p14:tracePt t="59447" x="6181725" y="4086225"/>
          <p14:tracePt t="59453" x="6251575" y="4111625"/>
          <p14:tracePt t="59454" x="6264275" y="4111625"/>
          <p14:tracePt t="59457" x="6283325" y="4117975"/>
          <p14:tracePt t="59462" x="6346825" y="4143375"/>
          <p14:tracePt t="59465" x="6372225" y="4156075"/>
          <p14:tracePt t="59471" x="6435725" y="4187825"/>
          <p14:tracePt t="59478" x="6492875" y="4219575"/>
          <p14:tracePt t="59480" x="6511925" y="4232275"/>
          <p14:tracePt t="59486" x="6537325" y="4244975"/>
          <p14:tracePt t="59489" x="6556375" y="4264025"/>
          <p14:tracePt t="59495" x="6581775" y="4289425"/>
          <p14:tracePt t="59497" x="6588125" y="4295775"/>
          <p14:tracePt t="59502" x="6607175" y="4314825"/>
          <p14:tracePt t="59504" x="6613525" y="4321175"/>
          <p14:tracePt t="59506" x="6613525" y="4327525"/>
          <p14:tracePt t="59511" x="6619875" y="4340225"/>
          <p14:tracePt t="59514" x="6626225" y="4346575"/>
          <p14:tracePt t="59518" x="6626225" y="4352925"/>
          <p14:tracePt t="59520" x="6626225" y="4359275"/>
          <p14:tracePt t="59524" x="6626225" y="4365625"/>
          <p14:tracePt t="59528" x="6626225" y="4371975"/>
          <p14:tracePt t="59529" x="6626225" y="4378325"/>
          <p14:tracePt t="59533" x="6626225" y="4384675"/>
          <p14:tracePt t="59537" x="6626225" y="4397375"/>
          <p14:tracePt t="59544" x="6626225" y="4410075"/>
          <p14:tracePt t="59547" x="6626225" y="4422775"/>
          <p14:tracePt t="59551" x="6626225" y="4429125"/>
          <p14:tracePt t="59553" x="6626225" y="4441825"/>
          <p14:tracePt t="59556" x="6626225" y="4448175"/>
          <p14:tracePt t="59560" x="6626225" y="4454525"/>
          <p14:tracePt t="59561" x="6619875" y="4460875"/>
          <p14:tracePt t="59564" x="6619875" y="4473575"/>
          <p14:tracePt t="59567" x="6619875" y="4479925"/>
          <p14:tracePt t="59569" x="6613525" y="4492625"/>
          <p14:tracePt t="59573" x="6613525" y="4498975"/>
          <p14:tracePt t="59577" x="6607175" y="4506913"/>
          <p14:tracePt t="59578" x="6607175" y="4513263"/>
          <p14:tracePt t="59580" x="6607175" y="4519613"/>
          <p14:tracePt t="59584" x="6600825" y="4525963"/>
          <p14:tracePt t="59586" x="6600825" y="4532313"/>
          <p14:tracePt t="59587" x="6600825" y="4538663"/>
          <p14:tracePt t="59595" x="6588125" y="4557713"/>
          <p14:tracePt t="59601" x="6581775" y="4564063"/>
          <p14:tracePt t="59603" x="6575425" y="4570413"/>
          <p14:tracePt t="59604" x="6575425" y="4576763"/>
          <p14:tracePt t="59610" x="6569075" y="4583113"/>
          <p14:tracePt t="59613" x="6569075" y="4589463"/>
          <p14:tracePt t="59615" x="6562725" y="4595813"/>
          <p14:tracePt t="59619" x="6556375" y="4602163"/>
          <p14:tracePt t="59621" x="6550025" y="4608513"/>
          <p14:tracePt t="59627" x="6543675" y="4614863"/>
          <p14:tracePt t="59630" x="6537325" y="4621213"/>
          <p14:tracePt t="59634" x="6530975" y="4621213"/>
          <p14:tracePt t="59636" x="6530975" y="4627563"/>
          <p14:tracePt t="59638" x="6524625" y="4633913"/>
          <p14:tracePt t="59643" x="6518275" y="4633913"/>
          <p14:tracePt t="59649" x="6518275" y="4640263"/>
          <p14:tracePt t="59654" x="6511925" y="4646613"/>
          <p14:tracePt t="60242" x="6505575" y="4652963"/>
          <p14:tracePt t="60244" x="6499225" y="4659313"/>
          <p14:tracePt t="60247" x="6486525" y="4665663"/>
          <p14:tracePt t="60250" x="6480175" y="4672013"/>
          <p14:tracePt t="60253" x="6467475" y="4678363"/>
          <p14:tracePt t="60257" x="6454775" y="4678363"/>
          <p14:tracePt t="60262" x="6423025" y="4691063"/>
          <p14:tracePt t="60267" x="6391275" y="4697413"/>
          <p14:tracePt t="60273" x="6359525" y="4703763"/>
          <p14:tracePt t="60278" x="6327775" y="4716463"/>
          <p14:tracePt t="60284" x="6302375" y="4722813"/>
          <p14:tracePt t="60289" x="6283325" y="4722813"/>
          <p14:tracePt t="60300" x="6245225" y="4735513"/>
          <p14:tracePt t="60304" x="6232525" y="4735513"/>
          <p14:tracePt t="60318" x="6194425" y="4741863"/>
          <p14:tracePt t="60330" x="6175375" y="4741863"/>
          <p14:tracePt t="60336" x="6161088" y="4748213"/>
          <p14:tracePt t="60343" x="6154738" y="4748213"/>
          <p14:tracePt t="60353" x="6129338" y="4754563"/>
          <p14:tracePt t="60361" x="6122988" y="4760913"/>
          <p14:tracePt t="60370" x="6084888" y="4779963"/>
          <p14:tracePt t="60376" x="6078538" y="4779963"/>
          <p14:tracePt t="60383" x="6053138" y="4792663"/>
          <p14:tracePt t="60389" x="6040438" y="4799013"/>
          <p14:tracePt t="60395" x="6027738" y="4805363"/>
          <p14:tracePt t="60400" x="6021388" y="4805363"/>
          <p14:tracePt t="60406" x="6015038" y="4811713"/>
          <p14:tracePt t="60412" x="6008688" y="4811713"/>
          <p14:tracePt t="60417" x="6002338" y="4818063"/>
          <p14:tracePt t="60423" x="5995988" y="4818063"/>
          <p14:tracePt t="60429" x="5989638" y="4824413"/>
          <p14:tracePt t="60431" x="5983288" y="4824413"/>
          <p14:tracePt t="60434" x="5976938" y="4830763"/>
          <p14:tracePt t="60437" x="5970588" y="4830763"/>
          <p14:tracePt t="60448" x="5938838" y="4843463"/>
          <p14:tracePt t="60451" x="5932488" y="4843463"/>
          <p14:tracePt t="60454" x="5913438" y="4849813"/>
          <p14:tracePt t="60463" x="5875338" y="4862513"/>
          <p14:tracePt t="60472" x="5830888" y="4875213"/>
          <p14:tracePt t="60479" x="5792788" y="4881563"/>
          <p14:tracePt t="60484" x="5773738" y="4887913"/>
          <p14:tracePt t="60490" x="5754688" y="4894263"/>
          <p14:tracePt t="60496" x="5735638" y="4900613"/>
          <p14:tracePt t="60499" x="5722938" y="4900613"/>
          <p14:tracePt t="60503" x="5716588" y="4900613"/>
          <p14:tracePt t="60510" x="5708650" y="4900613"/>
          <p14:tracePt t="60589" x="5702300" y="4900613"/>
          <p14:tracePt t="60594" x="5702300" y="4906963"/>
          <p14:tracePt t="60598" x="5695950" y="4906963"/>
          <p14:tracePt t="60610" x="5689600" y="4906963"/>
          <p14:tracePt t="60612" x="5689600" y="4913313"/>
          <p14:tracePt t="60619" x="5683250" y="4913313"/>
          <p14:tracePt t="60644" x="5676900" y="4919663"/>
          <p14:tracePt t="60652" x="5670550" y="4919663"/>
          <p14:tracePt t="60660" x="5664200" y="4919663"/>
          <p14:tracePt t="60663" x="5657850" y="4926013"/>
          <p14:tracePt t="60669" x="5651500" y="4926013"/>
          <p14:tracePt t="60672" x="5645150" y="4926013"/>
          <p14:tracePt t="60678" x="5638800" y="4926013"/>
          <p14:tracePt t="60680" x="5632450" y="4926013"/>
          <p14:tracePt t="60685" x="5626100" y="4933950"/>
          <p14:tracePt t="60689" x="5619750" y="4933950"/>
          <p14:tracePt t="60694" x="5613400" y="4933950"/>
          <p14:tracePt t="60710" x="5613400" y="4940300"/>
          <p14:tracePt t="60712" x="5607050" y="4940300"/>
          <p14:tracePt t="60805" x="5600700" y="4940300"/>
          <p14:tracePt t="61082" x="5600700" y="4946650"/>
          <p14:tracePt t="61097" x="5600700" y="4953000"/>
          <p14:tracePt t="61106" x="5600700" y="4959350"/>
          <p14:tracePt t="61128" x="5600700" y="4965700"/>
          <p14:tracePt t="61167" x="5600700" y="4972050"/>
          <p14:tracePt t="61180" x="5594350" y="4978400"/>
          <p14:tracePt t="61184" x="5588000" y="4978400"/>
          <p14:tracePt t="61187" x="5581650" y="4978400"/>
          <p14:tracePt t="61198" x="5562600" y="4978400"/>
          <p14:tracePt t="61203" x="5549900" y="4978400"/>
          <p14:tracePt t="61211" x="5543550" y="4978400"/>
          <p14:tracePt t="61214" x="5518150" y="4978400"/>
          <p14:tracePt t="61220" x="5499100" y="4978400"/>
          <p14:tracePt t="61230" x="5473700" y="4978400"/>
          <p14:tracePt t="61233" x="5461000" y="4978400"/>
          <p14:tracePt t="61237" x="5454650" y="4978400"/>
          <p14:tracePt t="61241" x="5448300" y="4978400"/>
          <p14:tracePt t="61252" x="5429250" y="4978400"/>
          <p14:tracePt t="61265" x="5416550" y="4978400"/>
          <p14:tracePt t="61272" x="5410200" y="4978400"/>
          <p14:tracePt t="61281" x="5397500" y="4978400"/>
          <p14:tracePt t="61285" x="5391150" y="4978400"/>
          <p14:tracePt t="61290" x="5384800" y="4978400"/>
          <p14:tracePt t="61298" x="5378450" y="4978400"/>
          <p14:tracePt t="61300" x="5372100" y="4978400"/>
          <p14:tracePt t="61305" x="5365750" y="4978400"/>
          <p14:tracePt t="61317" x="5359400" y="4978400"/>
          <p14:tracePt t="61323" x="5353050" y="4978400"/>
          <p14:tracePt t="61608" x="5359400" y="4978400"/>
          <p14:tracePt t="61637" x="5365750" y="4978400"/>
          <p14:tracePt t="61644" x="5372100" y="4978400"/>
          <p14:tracePt t="61647" x="5378450" y="4978400"/>
          <p14:tracePt t="61655" x="5384800" y="4978400"/>
          <p14:tracePt t="61663" x="5397500" y="4978400"/>
          <p14:tracePt t="61671" x="5403850" y="4978400"/>
          <p14:tracePt t="61674" x="5410200" y="4978400"/>
          <p14:tracePt t="61681" x="5416550" y="4978400"/>
          <p14:tracePt t="61689" x="5422900" y="4978400"/>
          <p14:tracePt t="61698" x="5429250" y="4978400"/>
          <p14:tracePt t="61707" x="5435600" y="4978400"/>
          <p14:tracePt t="61712" x="5441950" y="4978400"/>
          <p14:tracePt t="61730" x="5448300" y="4978400"/>
          <p14:tracePt t="61750" x="5454650" y="4978400"/>
          <p14:tracePt t="61763" x="5461000" y="4978400"/>
          <p14:tracePt t="61779" x="5467350" y="4978400"/>
          <p14:tracePt t="61782" x="5473700" y="4978400"/>
          <p14:tracePt t="61789" x="5480050" y="4978400"/>
          <p14:tracePt t="61798" x="5499100" y="4978400"/>
          <p14:tracePt t="61804" x="5511800" y="4978400"/>
          <p14:tracePt t="61814" x="5530850" y="4978400"/>
          <p14:tracePt t="61819" x="5537200" y="4978400"/>
          <p14:tracePt t="61827" x="5543550" y="4978400"/>
          <p14:tracePt t="61841" x="5562600" y="4978400"/>
          <p14:tracePt t="61851" x="5575300" y="4978400"/>
          <p14:tracePt t="61859" x="5581650" y="4978400"/>
          <p14:tracePt t="61872" x="5613400" y="4978400"/>
          <p14:tracePt t="61880" x="5638800" y="4978400"/>
          <p14:tracePt t="61887" x="5657850" y="4978400"/>
          <p14:tracePt t="61893" x="5670550" y="4978400"/>
          <p14:tracePt t="61906" x="5729288" y="4978400"/>
          <p14:tracePt t="61911" x="5754688" y="4984750"/>
          <p14:tracePt t="61915" x="5767388" y="4984750"/>
          <p14:tracePt t="61918" x="5773738" y="4984750"/>
          <p14:tracePt t="61924" x="5780088" y="4984750"/>
          <p14:tracePt t="61927" x="5786438" y="4984750"/>
          <p14:tracePt t="61939" x="5792788" y="4984750"/>
          <p14:tracePt t="61983" x="5799138" y="4984750"/>
          <p14:tracePt t="61987" x="5805488" y="4984750"/>
          <p14:tracePt t="61994" x="5811838" y="4984750"/>
          <p14:tracePt t="61997" x="5818188" y="4984750"/>
          <p14:tracePt t="62002" x="5824538" y="4984750"/>
          <p14:tracePt t="62004" x="5830888" y="4984750"/>
          <p14:tracePt t="62009" x="5837238" y="4984750"/>
          <p14:tracePt t="62010" x="5843588" y="4984750"/>
          <p14:tracePt t="62019" x="5849938" y="4984750"/>
          <p14:tracePt t="62022" x="5856288" y="4984750"/>
          <p14:tracePt t="62030" x="5862638" y="4984750"/>
          <p14:tracePt t="62057" x="5868988" y="4984750"/>
          <p14:tracePt t="62069" x="5875338" y="4984750"/>
          <p14:tracePt t="62083" x="5881688" y="4984750"/>
          <p14:tracePt t="62086" x="5888038" y="4984750"/>
          <p14:tracePt t="62099" x="5900738" y="4984750"/>
          <p14:tracePt t="62107" x="5907088" y="4984750"/>
          <p14:tracePt t="62118" x="5919788" y="4984750"/>
          <p14:tracePt t="62133" x="5926138" y="4984750"/>
          <p14:tracePt t="62162" x="5932488" y="4984750"/>
          <p14:tracePt t="62171" x="5938838" y="4984750"/>
          <p14:tracePt t="62178" x="5945188" y="4984750"/>
          <p14:tracePt t="62185" x="5951538" y="4984750"/>
          <p14:tracePt t="62189" x="5957888" y="4984750"/>
          <p14:tracePt t="62195" x="5970588" y="4984750"/>
          <p14:tracePt t="62197" x="5976938" y="4984750"/>
          <p14:tracePt t="62202" x="5989638" y="4991100"/>
          <p14:tracePt t="62204" x="5995988" y="4991100"/>
          <p14:tracePt t="62211" x="6015038" y="4991100"/>
          <p14:tracePt t="62214" x="6034088" y="4991100"/>
          <p14:tracePt t="62218" x="6046788" y="4997450"/>
          <p14:tracePt t="62220" x="6053138" y="4997450"/>
          <p14:tracePt t="62223" x="6059488" y="4997450"/>
          <p14:tracePt t="62227" x="6072188" y="4997450"/>
          <p14:tracePt t="62229" x="6078538" y="4997450"/>
          <p14:tracePt t="62232" x="6084888" y="4997450"/>
          <p14:tracePt t="62236" x="6097588" y="4997450"/>
          <p14:tracePt t="62238" x="6103938" y="4997450"/>
          <p14:tracePt t="62244" x="6110288" y="4997450"/>
          <p14:tracePt t="62246" x="6116638" y="5003800"/>
          <p14:tracePt t="62250" x="6122988" y="5003800"/>
          <p14:tracePt t="62254" x="6129338" y="5003800"/>
          <p14:tracePt t="62261" x="6135688" y="5003800"/>
          <p14:tracePt t="62265" x="6142038" y="5003800"/>
          <p14:tracePt t="62270" x="6148388" y="5003800"/>
          <p14:tracePt t="62277" x="6154738" y="5003800"/>
          <p14:tracePt t="62285" x="6161088" y="5003800"/>
          <p14:tracePt t="62293" x="6167438" y="5003800"/>
          <p14:tracePt t="62297" x="6175375" y="5003800"/>
          <p14:tracePt t="62303" x="6181725" y="5010150"/>
          <p14:tracePt t="62313" x="6194425" y="5010150"/>
          <p14:tracePt t="62318" x="6200775" y="5010150"/>
          <p14:tracePt t="62321" x="6207125" y="5010150"/>
          <p14:tracePt t="62331" x="6219825" y="5016500"/>
          <p14:tracePt t="62335" x="6226175" y="5022850"/>
          <p14:tracePt t="62339" x="6232525" y="5022850"/>
          <p14:tracePt t="62344" x="6238875" y="5029200"/>
          <p14:tracePt t="62352" x="6245225" y="5035550"/>
          <p14:tracePt t="62361" x="6251575" y="5041900"/>
          <p14:tracePt t="62371" x="6251575" y="5048250"/>
          <p14:tracePt t="62377" x="6257925" y="5048250"/>
          <p14:tracePt t="62383" x="6257925" y="5054600"/>
          <p14:tracePt t="62394" x="6257925" y="5060950"/>
          <p14:tracePt t="62399" x="6257925" y="5067300"/>
          <p14:tracePt t="62410" x="6257925" y="5073650"/>
          <p14:tracePt t="62414" x="6257925" y="5080000"/>
          <p14:tracePt t="62423" x="6257925" y="5086350"/>
          <p14:tracePt t="62428" x="6257925" y="5092700"/>
          <p14:tracePt t="62434" x="6257925" y="5099050"/>
          <p14:tracePt t="62438" x="6257925" y="5105400"/>
          <p14:tracePt t="62446" x="6257925" y="5118100"/>
          <p14:tracePt t="62454" x="6245225" y="5130800"/>
          <p14:tracePt t="63586" x="6384925" y="5137150"/>
          <p14:tracePt t="63601" x="6391275" y="5130800"/>
          <p14:tracePt t="63614" x="6397625" y="5130800"/>
          <p14:tracePt t="63657" x="6397625" y="5124450"/>
          <p14:tracePt t="63667" x="6403975" y="5124450"/>
          <p14:tracePt t="63679" x="6403975" y="5118100"/>
          <p14:tracePt t="63681" x="6410325" y="5118100"/>
          <p14:tracePt t="63697" x="6416675" y="5111750"/>
          <p14:tracePt t="63714" x="6423025" y="5111750"/>
          <p14:tracePt t="63729" x="6429375" y="5111750"/>
          <p14:tracePt t="63741" x="6435725" y="5111750"/>
          <p14:tracePt t="63746" x="6435725" y="5105400"/>
          <p14:tracePt t="63909" x="6442075" y="5105400"/>
          <p14:tracePt t="63919" x="6448425" y="5105400"/>
          <p14:tracePt t="63922" x="6448425" y="5099050"/>
          <p14:tracePt t="63930" x="6461125" y="5099050"/>
          <p14:tracePt t="63940" x="6467475" y="5092700"/>
          <p14:tracePt t="63948" x="6473825" y="5092700"/>
          <p14:tracePt t="63951" x="6480175" y="5092700"/>
          <p14:tracePt t="63957" x="6486525" y="5086350"/>
          <p14:tracePt t="63963" x="6492875" y="5086350"/>
          <p14:tracePt t="63967" x="6499225" y="5080000"/>
          <p14:tracePt t="63971" x="6505575" y="5080000"/>
          <p14:tracePt t="63981" x="6511925" y="5073650"/>
          <p14:tracePt t="63996" x="6518275" y="5073650"/>
          <p14:tracePt t="64000" x="6518275" y="5067300"/>
          <p14:tracePt t="64015" x="6524625" y="5060950"/>
          <p14:tracePt t="64019" x="6530975" y="5054600"/>
          <p14:tracePt t="64033" x="6550025" y="5041900"/>
          <p14:tracePt t="64040" x="6562725" y="5035550"/>
          <p14:tracePt t="64044" x="6562725" y="5029200"/>
          <p14:tracePt t="64057" x="6600825" y="5003800"/>
          <p14:tracePt t="64062" x="6607175" y="5003800"/>
          <p14:tracePt t="64074" x="6646863" y="4978400"/>
          <p14:tracePt t="64088" x="6672263" y="4965700"/>
          <p14:tracePt t="64104" x="6678613" y="4965700"/>
          <p14:tracePt t="64113" x="6684963" y="4959350"/>
          <p14:tracePt t="64120" x="6684963" y="4953000"/>
          <p14:tracePt t="64126" x="6691313" y="4953000"/>
          <p14:tracePt t="64131" x="6697663" y="4953000"/>
          <p14:tracePt t="64135" x="6697663" y="4946650"/>
          <p14:tracePt t="64137" x="6704013" y="4946650"/>
          <p14:tracePt t="64143" x="6710363" y="4940300"/>
          <p14:tracePt t="64146" x="6716713" y="4940300"/>
          <p14:tracePt t="64151" x="6723063" y="4933950"/>
          <p14:tracePt t="64153" x="6729413" y="4933950"/>
          <p14:tracePt t="64155" x="6729413" y="4926013"/>
          <p14:tracePt t="64160" x="6742113" y="4926013"/>
          <p14:tracePt t="64162" x="6748463" y="4919663"/>
          <p14:tracePt t="64164" x="6754813" y="4919663"/>
          <p14:tracePt t="64168" x="6761163" y="4913313"/>
          <p14:tracePt t="64170" x="6767513" y="4913313"/>
          <p14:tracePt t="64176" x="6773863" y="4913313"/>
          <p14:tracePt t="64177" x="6780213" y="4913313"/>
          <p14:tracePt t="64179" x="6786563" y="4913313"/>
          <p14:tracePt t="64182" x="6786563" y="4906963"/>
          <p14:tracePt t="64185" x="6792913" y="4906963"/>
          <p14:tracePt t="64192" x="6799263" y="4906963"/>
          <p14:tracePt t="64246" x="6805613" y="4906963"/>
          <p14:tracePt t="64263" x="6811963" y="4900613"/>
          <p14:tracePt t="64267" x="6818313" y="4900613"/>
          <p14:tracePt t="64277" x="6824663" y="4900613"/>
          <p14:tracePt t="64286" x="6831013" y="4900613"/>
          <p14:tracePt t="64291" x="6837363" y="4900613"/>
          <p14:tracePt t="64297" x="6843713" y="4900613"/>
          <p14:tracePt t="64307" x="6850063" y="4900613"/>
          <p14:tracePt t="64317" x="6856413" y="4900613"/>
          <p14:tracePt t="64334" x="6862763" y="4900613"/>
          <p14:tracePt t="64356" x="6869113" y="4900613"/>
          <p14:tracePt t="64364" x="6875463" y="4900613"/>
          <p14:tracePt t="64374" x="6881813" y="4900613"/>
          <p14:tracePt t="64382" x="6888163" y="4900613"/>
          <p14:tracePt t="64387" x="6894513" y="4900613"/>
          <p14:tracePt t="64399" x="6900863" y="4900613"/>
          <p14:tracePt t="64490" x="6907213" y="4900613"/>
          <p14:tracePt t="64523" x="6913563" y="4900613"/>
          <p14:tracePt t="64547" x="6919913" y="4900613"/>
          <p14:tracePt t="64563" x="6926263" y="4900613"/>
          <p14:tracePt t="64566" x="6932613" y="4900613"/>
          <p14:tracePt t="64573" x="6932613" y="4894263"/>
          <p14:tracePt t="64580" x="6938963" y="4894263"/>
          <p14:tracePt t="64586" x="6945313" y="4894263"/>
          <p14:tracePt t="65025" x="6951663" y="4894263"/>
          <p14:tracePt t="65032" x="6958013" y="4887913"/>
          <p14:tracePt t="65035" x="6964363" y="4887913"/>
          <p14:tracePt t="65039" x="6970713" y="4887913"/>
          <p14:tracePt t="65049" x="7002463" y="4868863"/>
          <p14:tracePt t="65056" x="7027863" y="4862513"/>
          <p14:tracePt t="65066" x="7085013" y="4837113"/>
          <p14:tracePt t="65074" x="7105650" y="4830763"/>
          <p14:tracePt t="65081" x="7156450" y="4811713"/>
          <p14:tracePt t="65085" x="7169150" y="4799013"/>
          <p14:tracePt t="65090" x="7188200" y="4792663"/>
          <p14:tracePt t="65095" x="7213600" y="4779963"/>
          <p14:tracePt t="65100" x="7232650" y="4767263"/>
          <p14:tracePt t="65105" x="7245350" y="4760913"/>
          <p14:tracePt t="65123" x="7283450" y="4741863"/>
          <p14:tracePt t="65139" x="7308850" y="4722813"/>
          <p14:tracePt t="65154" x="7340600" y="4703763"/>
          <p14:tracePt t="65173" x="7366000" y="4691063"/>
          <p14:tracePt t="65181" x="7378700" y="4684713"/>
          <p14:tracePt t="65189" x="7391400" y="4678363"/>
          <p14:tracePt t="65207" x="7429500" y="4665663"/>
          <p14:tracePt t="65216" x="7467600" y="4652963"/>
          <p14:tracePt t="65222" x="7480300" y="4652963"/>
          <p14:tracePt t="65228" x="7512050" y="4646613"/>
          <p14:tracePt t="65232" x="7518400" y="4640263"/>
          <p14:tracePt t="65237" x="7537450" y="4640263"/>
          <p14:tracePt t="65239" x="7545388" y="4640263"/>
          <p14:tracePt t="65243" x="7551738" y="4640263"/>
          <p14:tracePt t="65246" x="7558088" y="4640263"/>
          <p14:tracePt t="65249" x="7564438" y="4640263"/>
          <p14:tracePt t="65253" x="7570788" y="4640263"/>
          <p14:tracePt t="65255" x="7570788" y="4633913"/>
          <p14:tracePt t="65259" x="7577138" y="4633913"/>
          <p14:tracePt t="65264" x="7583488" y="4633913"/>
          <p14:tracePt t="65269" x="7589838" y="4633913"/>
          <p14:tracePt t="65277" x="7602538" y="4633913"/>
          <p14:tracePt t="65280" x="7608888" y="4633913"/>
          <p14:tracePt t="65285" x="7615238" y="4633913"/>
          <p14:tracePt t="65287" x="7627938" y="4633913"/>
          <p14:tracePt t="65293" x="7653338" y="4627563"/>
          <p14:tracePt t="65295" x="7659688" y="4627563"/>
          <p14:tracePt t="65297" x="7672388" y="4627563"/>
          <p14:tracePt t="65301" x="7685088" y="4621213"/>
          <p14:tracePt t="65303" x="7704138" y="4621213"/>
          <p14:tracePt t="65304" x="7710488" y="4621213"/>
          <p14:tracePt t="65310" x="7735888" y="4621213"/>
          <p14:tracePt t="65313" x="7754938" y="4614863"/>
          <p14:tracePt t="65318" x="7793038" y="4614863"/>
          <p14:tracePt t="65320" x="7805738" y="4614863"/>
          <p14:tracePt t="65323" x="7812088" y="4614863"/>
          <p14:tracePt t="65329" x="7850188" y="4614863"/>
          <p14:tracePt t="65334" x="7862888" y="4614863"/>
          <p14:tracePt t="65335" x="7869238" y="4614863"/>
          <p14:tracePt t="65337" x="7875588" y="4614863"/>
          <p14:tracePt t="65343" x="7888288" y="4614863"/>
          <p14:tracePt t="65347" x="7894638" y="4614863"/>
          <p14:tracePt t="65352" x="7900988" y="4614863"/>
          <p14:tracePt t="65368" x="7907338" y="4614863"/>
          <p14:tracePt t="65380" x="7913688" y="4614863"/>
          <p14:tracePt t="65397" x="7920038" y="4614863"/>
          <p14:tracePt t="65424" x="7926388" y="4614863"/>
          <p14:tracePt t="65431" x="7926388" y="4621213"/>
          <p14:tracePt t="65436" x="7932738" y="4621213"/>
          <p14:tracePt t="65441" x="7932738" y="4627563"/>
          <p14:tracePt t="65454" x="7939088" y="4640263"/>
          <p14:tracePt t="65465" x="7945438" y="4646613"/>
          <p14:tracePt t="65468" x="7945438" y="4652963"/>
          <p14:tracePt t="65482" x="7945438" y="4665663"/>
          <p14:tracePt t="65488" x="7945438" y="4672013"/>
          <p14:tracePt t="65497" x="7945438" y="4684713"/>
          <p14:tracePt t="65507" x="7945438" y="4691063"/>
          <p14:tracePt t="65519" x="7945438" y="4697413"/>
          <p14:tracePt t="65719" x="7939088" y="4697413"/>
          <p14:tracePt t="65776" x="7932738" y="4697413"/>
          <p14:tracePt t="65788" x="7926388" y="4697413"/>
          <p14:tracePt t="65800" x="7920038" y="4697413"/>
          <p14:tracePt t="65821" x="7907338" y="4697413"/>
          <p14:tracePt t="65832" x="7900988" y="4697413"/>
          <p14:tracePt t="65840" x="7900988" y="4691063"/>
          <p14:tracePt t="65847" x="7894638" y="4691063"/>
          <p14:tracePt t="65862" x="7894638" y="4678363"/>
          <p14:tracePt t="65869" x="7888288" y="4672013"/>
          <p14:tracePt t="65877" x="7888288" y="4665663"/>
          <p14:tracePt t="65890" x="7881938" y="4633913"/>
          <p14:tracePt t="65897" x="7881938" y="4614863"/>
          <p14:tracePt t="65909" x="7875588" y="4595813"/>
          <p14:tracePt t="65917" x="7875588" y="4564063"/>
          <p14:tracePt t="65927" x="7875588" y="4557713"/>
          <p14:tracePt t="65939" x="7875588" y="4525963"/>
          <p14:tracePt t="65952" x="7875588" y="4498975"/>
          <p14:tracePt t="65958" x="7875588" y="4492625"/>
          <p14:tracePt t="65965" x="7888288" y="4467225"/>
          <p14:tracePt t="65970" x="7894638" y="4454525"/>
          <p14:tracePt t="65977" x="7907338" y="4441825"/>
          <p14:tracePt t="65981" x="7907338" y="4435475"/>
          <p14:tracePt t="65986" x="7913688" y="4429125"/>
          <p14:tracePt t="65988" x="7920038" y="4422775"/>
          <p14:tracePt t="65993" x="7920038" y="4416425"/>
          <p14:tracePt t="65994" x="7926388" y="4416425"/>
          <p14:tracePt t="65997" x="7926388" y="4410075"/>
          <p14:tracePt t="66002" x="7932738" y="4410075"/>
          <p14:tracePt t="66008" x="7932738" y="4403725"/>
          <p14:tracePt t="66011" x="7939088" y="4403725"/>
          <p14:tracePt t="66017" x="7939088" y="4397375"/>
          <p14:tracePt t="66020" x="7945438" y="4397375"/>
          <p14:tracePt t="66025" x="7951788" y="4397375"/>
          <p14:tracePt t="66027" x="7951788" y="4391025"/>
          <p14:tracePt t="66033" x="7958138" y="4391025"/>
          <p14:tracePt t="66042" x="7964488" y="4391025"/>
          <p14:tracePt t="66045" x="7970838" y="4384675"/>
          <p14:tracePt t="66051" x="7977188" y="4384675"/>
          <p14:tracePt t="66059" x="7983538" y="4384675"/>
          <p14:tracePt t="66061" x="7989888" y="4384675"/>
          <p14:tracePt t="66065" x="7989888" y="4378325"/>
          <p14:tracePt t="66077" x="8004175" y="4378325"/>
          <p14:tracePt t="66087" x="8010525" y="4378325"/>
          <p14:tracePt t="66097" x="8016875" y="4378325"/>
          <p14:tracePt t="66128" x="8023225" y="4378325"/>
          <p14:tracePt t="66847" x="8029575" y="4378325"/>
          <p14:tracePt t="66855" x="8029575" y="4371975"/>
          <p14:tracePt t="66863" x="8035925" y="4371975"/>
          <p14:tracePt t="66872" x="8035925" y="4365625"/>
          <p14:tracePt t="66880" x="8042275" y="4365625"/>
          <p14:tracePt t="66896" x="8048625" y="4359275"/>
          <p14:tracePt t="66904" x="8048625" y="4352925"/>
          <p14:tracePt t="66912" x="8054975" y="4346575"/>
          <p14:tracePt t="66918" x="8061325" y="4340225"/>
          <p14:tracePt t="66922" x="8067675" y="4340225"/>
          <p14:tracePt t="66930" x="8074025" y="4327525"/>
          <p14:tracePt t="66936" x="8080375" y="4327525"/>
          <p14:tracePt t="66945" x="8086725" y="4314825"/>
          <p14:tracePt t="66956" x="8093075" y="4308475"/>
          <p14:tracePt t="66963" x="8093075" y="4302125"/>
          <p14:tracePt t="66968" x="8099425" y="4302125"/>
          <p14:tracePt t="66971" x="8099425" y="4295775"/>
          <p14:tracePt t="66976" x="8105775" y="4295775"/>
          <p14:tracePt t="66978" x="8105775" y="4289425"/>
          <p14:tracePt t="66986" x="8112125" y="4283075"/>
          <p14:tracePt t="66993" x="8118475" y="4276725"/>
          <p14:tracePt t="66994" x="8118475" y="4270375"/>
          <p14:tracePt t="67001" x="8124825" y="4264025"/>
          <p14:tracePt t="67002" x="8124825" y="4257675"/>
          <p14:tracePt t="67005" x="8131175" y="4257675"/>
          <p14:tracePt t="67010" x="8137525" y="4244975"/>
          <p14:tracePt t="67012" x="8137525" y="4238625"/>
          <p14:tracePt t="67015" x="8143875" y="4238625"/>
          <p14:tracePt t="67018" x="8143875" y="4225925"/>
          <p14:tracePt t="67020" x="8150225" y="4225925"/>
          <p14:tracePt t="67022" x="8150225" y="4219575"/>
          <p14:tracePt t="67026" x="8156575" y="4213225"/>
          <p14:tracePt t="67027" x="8156575" y="4206875"/>
          <p14:tracePt t="67030" x="8162925" y="4206875"/>
          <p14:tracePt t="67034" x="8169275" y="4194175"/>
          <p14:tracePt t="67036" x="8169275" y="4187825"/>
          <p14:tracePt t="67039" x="8169275" y="4181475"/>
          <p14:tracePt t="67043" x="8175625" y="4175125"/>
          <p14:tracePt t="67049" x="8181975" y="4162425"/>
          <p14:tracePt t="67052" x="8188325" y="4156075"/>
          <p14:tracePt t="67058" x="8188325" y="4149725"/>
          <p14:tracePt t="67062" x="8194675" y="4143375"/>
          <p14:tracePt t="67065" x="8194675" y="4137025"/>
          <p14:tracePt t="67071" x="8201025" y="4137025"/>
          <p14:tracePt t="67072" x="8201025" y="4130675"/>
          <p14:tracePt t="67077" x="8201025" y="4124325"/>
          <p14:tracePt t="67079" x="8207375" y="4124325"/>
          <p14:tracePt t="67083" x="8207375" y="4117975"/>
          <p14:tracePt t="67088" x="8213725" y="4111625"/>
          <p14:tracePt t="67093" x="8220075" y="4105275"/>
          <p14:tracePt t="67098" x="8220075" y="4098925"/>
          <p14:tracePt t="67102" x="8226425" y="4098925"/>
          <p14:tracePt t="67104" x="8226425" y="4092575"/>
          <p14:tracePt t="67109" x="8232775" y="4092575"/>
          <p14:tracePt t="67110" x="8232775" y="4086225"/>
          <p14:tracePt t="67119" x="8239125" y="4079875"/>
          <p14:tracePt t="67128" x="8239125" y="4073525"/>
          <p14:tracePt t="67139" x="8245475" y="4073525"/>
          <p14:tracePt t="67145" x="8245475" y="4065588"/>
          <p14:tracePt t="67219" x="8245475" y="4059238"/>
          <p14:tracePt t="67231" x="8245475" y="4052888"/>
          <p14:tracePt t="67239" x="8245475" y="4046538"/>
          <p14:tracePt t="67246" x="8245475" y="4040188"/>
          <p14:tracePt t="67254" x="8245475" y="4033838"/>
          <p14:tracePt t="67263" x="8245475" y="4021138"/>
          <p14:tracePt t="67265" x="8239125" y="4021138"/>
          <p14:tracePt t="67270" x="8239125" y="4014788"/>
          <p14:tracePt t="67282" x="8239125" y="4002088"/>
          <p14:tracePt t="67288" x="8239125" y="3995738"/>
          <p14:tracePt t="67298" x="8232775" y="3983038"/>
          <p14:tracePt t="67301" x="8232775" y="3976688"/>
          <p14:tracePt t="67307" x="8232775" y="3970338"/>
          <p14:tracePt t="67317" x="8232775" y="3957638"/>
          <p14:tracePt t="67337" x="8226425" y="3944938"/>
          <p14:tracePt t="67350" x="8220075" y="3938588"/>
          <p14:tracePt t="67364" x="8220075" y="3925888"/>
          <p14:tracePt t="67373" x="8213725" y="3925888"/>
          <p14:tracePt t="67385" x="8213725" y="3913188"/>
          <p14:tracePt t="67391" x="8213725" y="3906838"/>
          <p14:tracePt t="67398" x="8207375" y="3894138"/>
          <p14:tracePt t="67403" x="8207375" y="3887788"/>
          <p14:tracePt t="67413" x="8201025" y="3875088"/>
          <p14:tracePt t="67416" x="8201025" y="3868738"/>
          <p14:tracePt t="67422" x="8201025" y="3862388"/>
          <p14:tracePt t="67427" x="8201025" y="3856038"/>
          <p14:tracePt t="67436" x="8201025" y="3849688"/>
          <p14:tracePt t="67504" x="8194675" y="3849688"/>
          <p14:tracePt t="67751" x="8188325" y="3849688"/>
          <p14:tracePt t="67764" x="8181975" y="3849688"/>
          <p14:tracePt t="67770" x="8175625" y="3849688"/>
          <p14:tracePt t="67780" x="8162925" y="3849688"/>
          <p14:tracePt t="67786" x="8156575" y="3849688"/>
          <p14:tracePt t="67790" x="8150225" y="3849688"/>
          <p14:tracePt t="67797" x="8131175" y="3849688"/>
          <p14:tracePt t="67802" x="8124825" y="3849688"/>
          <p14:tracePt t="67806" x="8118475" y="3849688"/>
          <p14:tracePt t="67813" x="8105775" y="3849688"/>
          <p14:tracePt t="67862" x="8118475" y="3836988"/>
          <p14:tracePt t="67868" x="8137525" y="3824288"/>
          <p14:tracePt t="67874" x="8150225" y="3811588"/>
          <p14:tracePt t="67879" x="8194675" y="3792538"/>
          <p14:tracePt t="67884" x="8220075" y="3773488"/>
          <p14:tracePt t="67890" x="8245475" y="3760788"/>
          <p14:tracePt t="67902" x="8315325" y="3735388"/>
          <p14:tracePt t="67908" x="8328025" y="3735388"/>
          <p14:tracePt t="67914" x="8372475" y="3722688"/>
          <p14:tracePt t="67919" x="8397875" y="3716338"/>
          <p14:tracePt t="67924" x="8404225" y="3709988"/>
          <p14:tracePt t="67932" x="8462963" y="3703638"/>
          <p14:tracePt t="67938" x="8494713" y="3703638"/>
          <p14:tracePt t="67943" x="8507413" y="3703638"/>
          <p14:tracePt t="67950" x="8596313" y="3697288"/>
          <p14:tracePt t="67956" x="8640763" y="3697288"/>
          <p14:tracePt t="67959" x="8685213" y="3697288"/>
          <p14:tracePt t="67962" x="8716963" y="3709988"/>
          <p14:tracePt t="67964" x="8729663" y="3709988"/>
          <p14:tracePt t="67966" x="8748713" y="3716338"/>
          <p14:tracePt t="67968" x="8774113" y="3716338"/>
          <p14:tracePt t="67970" x="8780463" y="3722688"/>
          <p14:tracePt t="67972" x="8799513" y="3735388"/>
          <p14:tracePt t="67977" x="8837613" y="3748088"/>
          <p14:tracePt t="67980" x="8856663" y="3754438"/>
          <p14:tracePt t="67984" x="8875713" y="3767138"/>
          <p14:tracePt t="67989" x="8894763" y="3773488"/>
          <p14:tracePt t="67994" x="8913813" y="3792538"/>
          <p14:tracePt t="67996" x="8921750" y="3792538"/>
          <p14:tracePt t="67997" x="8921750" y="3798888"/>
          <p14:tracePt t="67999" x="8928100" y="3805238"/>
          <p14:tracePt t="68001" x="8928100" y="3811588"/>
          <p14:tracePt t="68003" x="8928100" y="3817938"/>
          <p14:tracePt t="68004" x="8934450" y="3817938"/>
          <p14:tracePt t="68008" x="8934450" y="3824288"/>
          <p14:tracePt t="68013" x="8934450" y="3836988"/>
          <p14:tracePt t="68017" x="8934450" y="3849688"/>
          <p14:tracePt t="68019" x="8934450" y="3856038"/>
          <p14:tracePt t="68022" x="8934450" y="3862388"/>
          <p14:tracePt t="68025" x="8934450" y="3875088"/>
          <p14:tracePt t="68027" x="8934450" y="3881438"/>
          <p14:tracePt t="68030" x="8934450" y="3887788"/>
          <p14:tracePt t="68042" x="8921750" y="3925888"/>
          <p14:tracePt t="68043" x="8921750" y="3932238"/>
          <p14:tracePt t="68046" x="8913813" y="3938588"/>
          <p14:tracePt t="68050" x="8907463" y="3944938"/>
          <p14:tracePt t="68053" x="8907463" y="3951288"/>
          <p14:tracePt t="68054" x="8901113" y="3951288"/>
          <p14:tracePt t="68060" x="8894763" y="3963988"/>
          <p14:tracePt t="68063" x="8888413" y="3970338"/>
          <p14:tracePt t="68067" x="8888413" y="3976688"/>
          <p14:tracePt t="68068" x="8882063" y="3976688"/>
          <p14:tracePt t="68073" x="8882063" y="3983038"/>
          <p14:tracePt t="68078" x="8875713" y="3995738"/>
          <p14:tracePt t="68081" x="8869363" y="3995738"/>
          <p14:tracePt t="68088" x="8863013" y="4002088"/>
          <p14:tracePt t="68093" x="8856663" y="4008438"/>
          <p14:tracePt t="68096" x="8850313" y="4014788"/>
          <p14:tracePt t="68100" x="8843963" y="4021138"/>
          <p14:tracePt t="68102" x="8837613" y="4021138"/>
          <p14:tracePt t="68105" x="8831263" y="4021138"/>
          <p14:tracePt t="68108" x="8824913" y="4027488"/>
          <p14:tracePt t="68111" x="8812213" y="4033838"/>
          <p14:tracePt t="68116" x="8805863" y="4033838"/>
          <p14:tracePt t="68117" x="8799513" y="4033838"/>
          <p14:tracePt t="68119" x="8793163" y="4040188"/>
          <p14:tracePt t="68122" x="8786813" y="4040188"/>
          <p14:tracePt t="68126" x="8774113" y="4046538"/>
          <p14:tracePt t="68128" x="8767763" y="4046538"/>
          <p14:tracePt t="68135" x="8755063" y="4046538"/>
          <p14:tracePt t="68137" x="8748713" y="4046538"/>
          <p14:tracePt t="68142" x="8736013" y="4052888"/>
          <p14:tracePt t="68146" x="8729663" y="4052888"/>
          <p14:tracePt t="68150" x="8723313" y="4052888"/>
          <p14:tracePt t="68151" x="8716963" y="4052888"/>
          <p14:tracePt t="68153" x="8710613" y="4052888"/>
          <p14:tracePt t="68159" x="8697913" y="4059238"/>
          <p14:tracePt t="68162" x="8691563" y="4059238"/>
          <p14:tracePt t="68164" x="8685213" y="4059238"/>
          <p14:tracePt t="68167" x="8678863" y="4059238"/>
          <p14:tracePt t="68172" x="8672513" y="4059238"/>
          <p14:tracePt t="68182" x="8653463" y="4065588"/>
          <p14:tracePt t="68188" x="8640763" y="4065588"/>
          <p14:tracePt t="68197" x="8621713" y="4073525"/>
          <p14:tracePt t="68201" x="8615363" y="4073525"/>
          <p14:tracePt t="68207" x="8609013" y="4073525"/>
          <p14:tracePt t="68216" x="8570913" y="4079875"/>
          <p14:tracePt t="68224" x="8545513" y="4079875"/>
          <p14:tracePt t="68234" x="8482013" y="4086225"/>
          <p14:tracePt t="68242" x="8469313" y="4092575"/>
          <p14:tracePt t="68255" x="8378825" y="4092575"/>
          <p14:tracePt t="68268" x="8328025" y="4092575"/>
          <p14:tracePt t="68273" x="8321675" y="4092575"/>
          <p14:tracePt t="68282" x="8302625" y="4092575"/>
          <p14:tracePt t="68298" x="8296275" y="4092575"/>
          <p14:tracePt t="68318" x="8289925" y="4098925"/>
          <p14:tracePt t="68334" x="8283575" y="4098925"/>
          <p14:tracePt t="68380" x="8277225" y="4105275"/>
          <p14:tracePt t="68399" x="8270875" y="4105275"/>
          <p14:tracePt t="68403" x="8270875" y="4111625"/>
          <p14:tracePt t="68405" x="8264525" y="4111625"/>
          <p14:tracePt t="68411" x="8264525" y="4117975"/>
          <p14:tracePt t="68415" x="8258175" y="4117975"/>
          <p14:tracePt t="68417" x="8251825" y="4117975"/>
          <p14:tracePt t="68420" x="8245475" y="4124325"/>
          <p14:tracePt t="68426" x="8239125" y="4130675"/>
          <p14:tracePt t="68434" x="8232775" y="4137025"/>
          <p14:tracePt t="68436" x="8226425" y="4143375"/>
          <p14:tracePt t="68444" x="8220075" y="4149725"/>
          <p14:tracePt t="68446" x="8213725" y="4149725"/>
          <p14:tracePt t="68452" x="8207375" y="4156075"/>
          <p14:tracePt t="68459" x="8201025" y="4156075"/>
          <p14:tracePt t="68461" x="8194675" y="4156075"/>
          <p14:tracePt t="68463" x="8194675" y="4162425"/>
          <p14:tracePt t="68469" x="8188325" y="4162425"/>
          <p14:tracePt t="68477" x="8175625" y="4168775"/>
          <p14:tracePt t="68486" x="8169275" y="4168775"/>
          <p14:tracePt t="68487" x="8169275" y="4175125"/>
          <p14:tracePt t="68492" x="8162925" y="4175125"/>
          <p14:tracePt t="68506" x="8156575" y="4175125"/>
          <p14:tracePt t="68512" x="8156575" y="4181475"/>
          <p14:tracePt t="68517" x="8150225" y="4181475"/>
          <p14:tracePt t="68535" x="8143875" y="4187825"/>
          <p14:tracePt t="68555" x="8137525" y="4187825"/>
          <p14:tracePt t="68716" x="8131175" y="4187825"/>
          <p14:tracePt t="68727" x="8124825" y="4187825"/>
          <p14:tracePt t="68739" x="8118475" y="4187825"/>
          <p14:tracePt t="68745" x="8118475" y="4194175"/>
          <p14:tracePt t="68811" x="8112125" y="4194175"/>
          <p14:tracePt t="68824" x="8105775" y="4194175"/>
          <p14:tracePt t="68834" x="8086725" y="4194175"/>
          <p14:tracePt t="68844" x="8080375" y="4200525"/>
          <p14:tracePt t="68850" x="8061325" y="4200525"/>
          <p14:tracePt t="68857" x="8054975" y="4200525"/>
          <p14:tracePt t="68872" x="8029575" y="4200525"/>
          <p14:tracePt t="68883" x="8016875" y="4200525"/>
          <p14:tracePt t="68898" x="8010525" y="4200525"/>
          <p14:tracePt t="68901" x="8004175" y="4200525"/>
          <p14:tracePt t="68914" x="7996238" y="4200525"/>
          <p14:tracePt t="68919" x="7989888" y="4206875"/>
          <p14:tracePt t="68932" x="7970838" y="4206875"/>
          <p14:tracePt t="68936" x="7964488" y="4206875"/>
          <p14:tracePt t="68950" x="7945438" y="4213225"/>
          <p14:tracePt t="68957" x="7932738" y="4213225"/>
          <p14:tracePt t="68966" x="7900988" y="4213225"/>
          <p14:tracePt t="68972" x="7894638" y="4213225"/>
          <p14:tracePt t="68980" x="7875588" y="4213225"/>
          <p14:tracePt t="68984" x="7869238" y="4213225"/>
          <p14:tracePt t="68989" x="7862888" y="4219575"/>
          <p14:tracePt t="68994" x="7850188" y="4219575"/>
          <p14:tracePt t="69002" x="7843838" y="4219575"/>
          <p14:tracePt t="69005" x="7837488" y="4219575"/>
          <p14:tracePt t="69014" x="7824788" y="4219575"/>
          <p14:tracePt t="69019" x="7812088" y="4225925"/>
          <p14:tracePt t="69023" x="7805738" y="4225925"/>
          <p14:tracePt t="69032" x="7773988" y="4225925"/>
          <p14:tracePt t="69039" x="7748588" y="4225925"/>
          <p14:tracePt t="69046" x="7710488" y="4225925"/>
          <p14:tracePt t="69051" x="7691438" y="4225925"/>
          <p14:tracePt t="69058" x="7672388" y="4225925"/>
          <p14:tracePt t="69065" x="7615238" y="4213225"/>
          <p14:tracePt t="69072" x="7596188" y="4213225"/>
          <p14:tracePt t="69076" x="7589838" y="4206875"/>
          <p14:tracePt t="69083" x="7537450" y="4194175"/>
          <p14:tracePt t="69090" x="7524750" y="4187825"/>
          <p14:tracePt t="69094" x="7505700" y="4175125"/>
          <p14:tracePt t="69097" x="7499350" y="4175125"/>
          <p14:tracePt t="69100" x="7486650" y="4168775"/>
          <p14:tracePt t="69103" x="7480300" y="4162425"/>
          <p14:tracePt t="69114" x="7454900" y="4149725"/>
          <p14:tracePt t="69120" x="7442200" y="4137025"/>
          <p14:tracePt t="69126" x="7423150" y="4124325"/>
          <p14:tracePt t="69130" x="7410450" y="4111625"/>
          <p14:tracePt t="69132" x="7397750" y="4105275"/>
          <p14:tracePt t="69134" x="7391400" y="4098925"/>
          <p14:tracePt t="69136" x="7391400" y="4092575"/>
          <p14:tracePt t="69138" x="7385050" y="4092575"/>
          <p14:tracePt t="69142" x="7366000" y="4079875"/>
          <p14:tracePt t="69145" x="7359650" y="4065588"/>
          <p14:tracePt t="69149" x="7346950" y="4059238"/>
          <p14:tracePt t="69153" x="7334250" y="4040188"/>
          <p14:tracePt t="69156" x="7327900" y="4040188"/>
          <p14:tracePt t="69160" x="7308850" y="4027488"/>
          <p14:tracePt t="69163" x="7302500" y="4014788"/>
          <p14:tracePt t="69169" x="7289800" y="4002088"/>
          <p14:tracePt t="69172" x="7283450" y="3995738"/>
          <p14:tracePt t="69176" x="7264400" y="3983038"/>
          <p14:tracePt t="69179" x="7264400" y="3976688"/>
          <p14:tracePt t="69192" x="7239000" y="3944938"/>
          <p14:tracePt t="69195" x="7232650" y="3938588"/>
          <p14:tracePt t="69202" x="7219950" y="3925888"/>
          <p14:tracePt t="69206" x="7219950" y="3919538"/>
          <p14:tracePt t="69211" x="7207250" y="3906838"/>
          <p14:tracePt t="69214" x="7200900" y="3900488"/>
          <p14:tracePt t="69217" x="7200900" y="3894138"/>
          <p14:tracePt t="69218" x="7194550" y="3894138"/>
          <p14:tracePt t="69223" x="7188200" y="3887788"/>
          <p14:tracePt t="69227" x="7181850" y="3875088"/>
          <p14:tracePt t="69230" x="7175500" y="3868738"/>
          <p14:tracePt t="69234" x="7175500" y="3862388"/>
          <p14:tracePt t="69236" x="7169150" y="3856038"/>
          <p14:tracePt t="69242" x="7156450" y="3843338"/>
          <p14:tracePt t="69244" x="7156450" y="3836988"/>
          <p14:tracePt t="69246" x="7150100" y="3830638"/>
          <p14:tracePt t="69249" x="7150100" y="3824288"/>
          <p14:tracePt t="69251" x="7143750" y="3824288"/>
          <p14:tracePt t="69253" x="7137400" y="3817938"/>
          <p14:tracePt t="69255" x="7137400" y="3811588"/>
          <p14:tracePt t="69259" x="7131050" y="3798888"/>
          <p14:tracePt t="69261" x="7124700" y="3792538"/>
          <p14:tracePt t="69264" x="7118350" y="3786188"/>
          <p14:tracePt t="69267" x="7112000" y="3773488"/>
          <p14:tracePt t="69269" x="7105650" y="3760788"/>
          <p14:tracePt t="69276" x="7092950" y="3741738"/>
          <p14:tracePt t="69277" x="7092950" y="3735388"/>
          <p14:tracePt t="69282" x="7085013" y="3722688"/>
          <p14:tracePt t="69285" x="7078663" y="3709988"/>
          <p14:tracePt t="69286" x="7078663" y="3703638"/>
          <p14:tracePt t="69287" x="7072313" y="3703638"/>
          <p14:tracePt t="69292" x="7065963" y="3690938"/>
          <p14:tracePt t="69294" x="7065963" y="3684588"/>
          <p14:tracePt t="69298" x="7059613" y="3678238"/>
          <p14:tracePt t="69300" x="7059613" y="3671888"/>
          <p14:tracePt t="69302" x="7053263" y="3671888"/>
          <p14:tracePt t="69305" x="7053263" y="3665538"/>
          <p14:tracePt t="69308" x="7053263" y="3659188"/>
          <p14:tracePt t="69313" x="7046913" y="3659188"/>
          <p14:tracePt t="69318" x="7046913" y="3652838"/>
          <p14:tracePt t="69321" x="7040563" y="3646488"/>
          <p14:tracePt t="69329" x="7040563" y="3638550"/>
          <p14:tracePt t="69334" x="7034213" y="3632200"/>
          <p14:tracePt t="69345" x="7027863" y="3625850"/>
          <p14:tracePt t="69352" x="7027863" y="3619500"/>
          <p14:tracePt t="69367" x="7027863" y="3613150"/>
          <p14:tracePt t="69372" x="7021513" y="3613150"/>
          <p14:tracePt t="69376" x="7021513" y="3606800"/>
          <p14:tracePt t="69387" x="7021513" y="3600450"/>
          <p14:tracePt t="69394" x="7021513" y="3594100"/>
          <p14:tracePt t="69401" x="7021513" y="3587750"/>
          <p14:tracePt t="69410" x="7021513" y="3581400"/>
          <p14:tracePt t="69412" x="7021513" y="3575050"/>
          <p14:tracePt t="69419" x="7027863" y="3575050"/>
          <p14:tracePt t="69429" x="7027863" y="3568700"/>
          <p14:tracePt t="69511" x="7027863" y="3562350"/>
          <p14:tracePt t="69519" x="7027863" y="3556000"/>
          <p14:tracePt t="69529" x="7034213" y="3549650"/>
          <p14:tracePt t="69538" x="7034213" y="3543300"/>
          <p14:tracePt t="69586" x="7034213" y="3536950"/>
          <p14:tracePt t="69591" x="7040563" y="3536950"/>
          <p14:tracePt t="69599" x="7046913" y="3530600"/>
          <p14:tracePt t="69603" x="7053263" y="3524250"/>
          <p14:tracePt t="69613" x="7059613" y="3511550"/>
          <p14:tracePt t="69620" x="7065963" y="3505200"/>
          <p14:tracePt t="69629" x="7072313" y="3498850"/>
          <p14:tracePt t="69635" x="7072313" y="3492500"/>
          <p14:tracePt t="69647" x="7078663" y="3492500"/>
          <p14:tracePt t="69655" x="7078663" y="3486150"/>
          <p14:tracePt t="69753" x="7078663" y="3479800"/>
          <p14:tracePt t="69764" x="7078663" y="3473450"/>
          <p14:tracePt t="69773" x="7078663" y="3467100"/>
          <p14:tracePt t="69780" x="7078663" y="3460750"/>
          <p14:tracePt t="69783" x="7085013" y="3454400"/>
          <p14:tracePt t="69789" x="7085013" y="3448050"/>
          <p14:tracePt t="69801" x="7099300" y="3429000"/>
          <p14:tracePt t="69807" x="7099300" y="3422650"/>
          <p14:tracePt t="69812" x="7112000" y="3403600"/>
          <p14:tracePt t="69821" x="7124700" y="3390900"/>
          <p14:tracePt t="69824" x="7124700" y="3384550"/>
          <p14:tracePt t="69833" x="7143750" y="3359150"/>
          <p14:tracePt t="69838" x="7150100" y="3346450"/>
          <p14:tracePt t="69847" x="7162800" y="3327400"/>
          <p14:tracePt t="69853" x="7169150" y="3314700"/>
          <p14:tracePt t="69856" x="7175500" y="3314700"/>
          <p14:tracePt t="69862" x="7181850" y="3295650"/>
          <p14:tracePt t="69868" x="7194550" y="3282950"/>
          <p14:tracePt t="69873" x="7200900" y="3282950"/>
          <p14:tracePt t="69876" x="7207250" y="3270250"/>
          <p14:tracePt t="69881" x="7213600" y="3263900"/>
          <p14:tracePt t="69885" x="7219950" y="3257550"/>
          <p14:tracePt t="69888" x="7226300" y="3257550"/>
          <p14:tracePt t="69892" x="7232650" y="3244850"/>
          <p14:tracePt t="69897" x="7245350" y="3238500"/>
          <p14:tracePt t="69901" x="7251700" y="3232150"/>
          <p14:tracePt t="69903" x="7258050" y="3225800"/>
          <p14:tracePt t="69906" x="7264400" y="3219450"/>
          <p14:tracePt t="69910" x="7277100" y="3211513"/>
          <p14:tracePt t="69912" x="7283450" y="3205163"/>
          <p14:tracePt t="69919" x="7302500" y="3192463"/>
          <p14:tracePt t="69920" x="7302500" y="3186113"/>
          <p14:tracePt t="69926" x="7321550" y="3179763"/>
          <p14:tracePt t="69928" x="7321550" y="3173413"/>
          <p14:tracePt t="69934" x="7346950" y="3160713"/>
          <p14:tracePt t="69943" x="7359650" y="3154363"/>
          <p14:tracePt t="69946" x="7359650" y="3148013"/>
          <p14:tracePt t="69951" x="7366000" y="3148013"/>
          <p14:tracePt t="69953" x="7366000" y="3141663"/>
          <p14:tracePt t="69959" x="7372350" y="3135313"/>
          <p14:tracePt t="69964" x="7378700" y="3135313"/>
          <p14:tracePt t="69968" x="7378700" y="3128963"/>
          <p14:tracePt t="69970" x="7385050" y="3128963"/>
          <p14:tracePt t="69975" x="7391400" y="3122613"/>
          <p14:tracePt t="69978" x="7397750" y="3122613"/>
          <p14:tracePt t="69983" x="7404100" y="3116263"/>
          <p14:tracePt t="69985" x="7410450" y="3109913"/>
          <p14:tracePt t="69988" x="7416800" y="3109913"/>
          <p14:tracePt t="69993" x="7429500" y="3097213"/>
          <p14:tracePt t="69995" x="7435850" y="3097213"/>
          <p14:tracePt t="69998" x="7442200" y="3090863"/>
          <p14:tracePt t="70001" x="7448550" y="3090863"/>
          <p14:tracePt t="70003" x="7454900" y="3084513"/>
          <p14:tracePt t="70005" x="7461250" y="3084513"/>
          <p14:tracePt t="70009" x="7473950" y="3078163"/>
          <p14:tracePt t="70014" x="7493000" y="3071813"/>
          <p14:tracePt t="70017" x="7505700" y="3065463"/>
          <p14:tracePt t="70019" x="7512050" y="3059113"/>
          <p14:tracePt t="70025" x="7531100" y="3052763"/>
          <p14:tracePt t="70028" x="7537450" y="3046413"/>
          <p14:tracePt t="70034" x="7564438" y="3040063"/>
          <p14:tracePt t="70035" x="7570788" y="3033713"/>
          <p14:tracePt t="70037" x="7577138" y="3033713"/>
          <p14:tracePt t="70043" x="7602538" y="3027363"/>
          <p14:tracePt t="70046" x="7608888" y="3021013"/>
          <p14:tracePt t="70050" x="7615238" y="3021013"/>
          <p14:tracePt t="70053" x="7627938" y="3014663"/>
          <p14:tracePt t="70054" x="7634288" y="3014663"/>
          <p14:tracePt t="70061" x="7653338" y="3008313"/>
          <p14:tracePt t="70063" x="7659688" y="3008313"/>
          <p14:tracePt t="70065" x="7666038" y="3001963"/>
          <p14:tracePt t="70067" x="7672388" y="3001963"/>
          <p14:tracePt t="70071" x="7685088" y="3001963"/>
          <p14:tracePt t="70079" x="7704138" y="2995613"/>
          <p14:tracePt t="70083" x="7716838" y="2989263"/>
          <p14:tracePt t="70086" x="7729538" y="2989263"/>
          <p14:tracePt t="70090" x="7729538" y="2982913"/>
          <p14:tracePt t="70094" x="7754938" y="2976563"/>
          <p14:tracePt t="70096" x="7767638" y="2976563"/>
          <p14:tracePt t="70101" x="7793038" y="2970213"/>
          <p14:tracePt t="70105" x="7812088" y="2963863"/>
          <p14:tracePt t="70110" x="7843838" y="2957513"/>
          <p14:tracePt t="70113" x="7856538" y="2951163"/>
          <p14:tracePt t="70119" x="7894638" y="2944813"/>
          <p14:tracePt t="70121" x="7907338" y="2938463"/>
          <p14:tracePt t="70126" x="7951788" y="2925763"/>
          <p14:tracePt t="70129" x="7964488" y="2919413"/>
          <p14:tracePt t="70136" x="8023225" y="2906713"/>
          <p14:tracePt t="70138" x="8035925" y="2906713"/>
          <p14:tracePt t="70143" x="8067675" y="2894013"/>
          <p14:tracePt t="70146" x="8086725" y="2894013"/>
          <p14:tracePt t="70152" x="8124825" y="2881313"/>
          <p14:tracePt t="70154" x="8137525" y="2881313"/>
          <p14:tracePt t="70159" x="8162925" y="2874963"/>
          <p14:tracePt t="70162" x="8169275" y="2874963"/>
          <p14:tracePt t="70167" x="8194675" y="2868613"/>
          <p14:tracePt t="70169" x="8207375" y="2862263"/>
          <p14:tracePt t="70176" x="8226425" y="2862263"/>
          <p14:tracePt t="70179" x="8239125" y="2855913"/>
          <p14:tracePt t="70181" x="8245475" y="2855913"/>
          <p14:tracePt t="70185" x="8264525" y="2849563"/>
          <p14:tracePt t="70187" x="8270875" y="2849563"/>
          <p14:tracePt t="70192" x="8283575" y="2843213"/>
          <p14:tracePt t="70195" x="8296275" y="2843213"/>
          <p14:tracePt t="70198" x="8302625" y="2843213"/>
          <p14:tracePt t="70201" x="8315325" y="2836863"/>
          <p14:tracePt t="70203" x="8321675" y="2830513"/>
          <p14:tracePt t="70205" x="8328025" y="2830513"/>
          <p14:tracePt t="70208" x="8340725" y="2830513"/>
          <p14:tracePt t="70211" x="8347075" y="2830513"/>
          <p14:tracePt t="70214" x="8353425" y="2824163"/>
          <p14:tracePt t="70218" x="8372475" y="2817813"/>
          <p14:tracePt t="70220" x="8378825" y="2817813"/>
          <p14:tracePt t="70226" x="8404225" y="2811463"/>
          <p14:tracePt t="70231" x="8416925" y="2805113"/>
          <p14:tracePt t="70235" x="8429625" y="2805113"/>
          <p14:tracePt t="70237" x="8442325" y="2798763"/>
          <p14:tracePt t="70243" x="8455025" y="2792413"/>
          <p14:tracePt t="70245" x="8469313" y="2792413"/>
          <p14:tracePt t="70251" x="8482013" y="2784475"/>
          <p14:tracePt t="70253" x="8494713" y="2784475"/>
          <p14:tracePt t="70255" x="8501063" y="2778125"/>
          <p14:tracePt t="70260" x="8507413" y="2771775"/>
          <p14:tracePt t="70262" x="8520113" y="2771775"/>
          <p14:tracePt t="70268" x="8532813" y="2765425"/>
          <p14:tracePt t="70269" x="8539163" y="2765425"/>
          <p14:tracePt t="70275" x="8551863" y="2759075"/>
          <p14:tracePt t="70280" x="8564563" y="2759075"/>
          <p14:tracePt t="70284" x="8570913" y="2752725"/>
          <p14:tracePt t="70286" x="8577263" y="2752725"/>
          <p14:tracePt t="70289" x="8577263" y="2746375"/>
          <p14:tracePt t="70292" x="8589963" y="2746375"/>
          <p14:tracePt t="70298" x="8602663" y="2740025"/>
          <p14:tracePt t="70301" x="8609013" y="2740025"/>
          <p14:tracePt t="70303" x="8615363" y="2740025"/>
          <p14:tracePt t="70305" x="8615363" y="2733675"/>
          <p14:tracePt t="70308" x="8621713" y="2733675"/>
          <p14:tracePt t="70310" x="8628063" y="2733675"/>
          <p14:tracePt t="70314" x="8634413" y="2733675"/>
          <p14:tracePt t="70317" x="8640763" y="2727325"/>
          <p14:tracePt t="70318" x="8647113" y="2727325"/>
          <p14:tracePt t="70321" x="8653463" y="2727325"/>
          <p14:tracePt t="70327" x="8666163" y="2720975"/>
          <p14:tracePt t="70330" x="8672513" y="2720975"/>
          <p14:tracePt t="70335" x="8685213" y="2714625"/>
          <p14:tracePt t="70338" x="8691563" y="2714625"/>
          <p14:tracePt t="70349" x="8716963" y="2708275"/>
          <p14:tracePt t="70353" x="8729663" y="2708275"/>
          <p14:tracePt t="70356" x="8736013" y="2708275"/>
          <p14:tracePt t="70360" x="8748713" y="2701925"/>
          <p14:tracePt t="70363" x="8761413" y="2701925"/>
          <p14:tracePt t="70366" x="8767763" y="2701925"/>
          <p14:tracePt t="70368" x="8780463" y="2701925"/>
          <p14:tracePt t="70370" x="8786813" y="2701925"/>
          <p14:tracePt t="70376" x="8799513" y="2701925"/>
          <p14:tracePt t="70378" x="8812213" y="2701925"/>
          <p14:tracePt t="70381" x="8818563" y="2701925"/>
          <p14:tracePt t="70385" x="8843963" y="2701925"/>
          <p14:tracePt t="70387" x="8850313" y="2701925"/>
          <p14:tracePt t="70393" x="8882063" y="2701925"/>
          <p14:tracePt t="70396" x="8901113" y="2701925"/>
          <p14:tracePt t="70401" x="8934450" y="2695575"/>
          <p14:tracePt t="70403" x="8947150" y="2695575"/>
          <p14:tracePt t="70406" x="8953500" y="2695575"/>
          <p14:tracePt t="70410" x="8991600" y="2695575"/>
          <p14:tracePt t="70413" x="9004300" y="2695575"/>
          <p14:tracePt t="70418" x="9042400" y="2695575"/>
          <p14:tracePt t="70420" x="9055100" y="2695575"/>
          <p14:tracePt t="70427" x="9086850" y="2689225"/>
          <p14:tracePt t="70430" x="9105900" y="2689225"/>
          <p14:tracePt t="70435" x="9137650" y="26828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BD6227B3-4BDA-46F5-A33E-6E4C36095F79}"/>
              </a:ext>
            </a:extLst>
          </p:cNvPr>
          <p:cNvGrpSpPr/>
          <p:nvPr/>
        </p:nvGrpSpPr>
        <p:grpSpPr>
          <a:xfrm>
            <a:off x="2015715" y="1715871"/>
            <a:ext cx="648073" cy="1503951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F256153-E471-42C5-BB7E-E684C4712F28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화살표: 오각형 28">
              <a:extLst>
                <a:ext uri="{FF2B5EF4-FFF2-40B4-BE49-F238E27FC236}">
                  <a16:creationId xmlns:a16="http://schemas.microsoft.com/office/drawing/2014/main" id="{5F38C246-23BD-4476-A835-0C2D54F3AD5E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56DDDB0-7067-4803-8BC2-FE7E2CB3E8D7}"/>
              </a:ext>
            </a:extLst>
          </p:cNvPr>
          <p:cNvGrpSpPr/>
          <p:nvPr/>
        </p:nvGrpSpPr>
        <p:grpSpPr>
          <a:xfrm>
            <a:off x="258578" y="1753615"/>
            <a:ext cx="648073" cy="1503951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6BC06FF-348F-47FD-B5F6-77927D6F8B97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3183FA57-894D-4871-9025-555AC6B66B39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98AD3F5-C10C-4CC0-9C04-D3B96CEB6FD9}"/>
              </a:ext>
            </a:extLst>
          </p:cNvPr>
          <p:cNvGrpSpPr/>
          <p:nvPr/>
        </p:nvGrpSpPr>
        <p:grpSpPr>
          <a:xfrm>
            <a:off x="1554136" y="1640453"/>
            <a:ext cx="740242" cy="1706903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8079013A-0F96-4FD9-B7C9-32998CC8D736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화살표: 오각형 22">
              <a:extLst>
                <a:ext uri="{FF2B5EF4-FFF2-40B4-BE49-F238E27FC236}">
                  <a16:creationId xmlns:a16="http://schemas.microsoft.com/office/drawing/2014/main" id="{6D5373C8-F4A4-4D5E-8FBA-7C53516BD243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2ACC2AF-B492-4D03-84E1-F31829DFC038}"/>
              </a:ext>
            </a:extLst>
          </p:cNvPr>
          <p:cNvGrpSpPr/>
          <p:nvPr/>
        </p:nvGrpSpPr>
        <p:grpSpPr>
          <a:xfrm>
            <a:off x="664607" y="1640453"/>
            <a:ext cx="740242" cy="1706903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7F747FAC-D37F-4C9C-8ED3-580A9EFDACCE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화살표: 오각형 25">
              <a:extLst>
                <a:ext uri="{FF2B5EF4-FFF2-40B4-BE49-F238E27FC236}">
                  <a16:creationId xmlns:a16="http://schemas.microsoft.com/office/drawing/2014/main" id="{A54C000F-B4EF-42C5-B9BB-9A564C533ACA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01. </a:t>
            </a:r>
            <a:r>
              <a:rPr lang="ko-KR" altLang="en-US" sz="18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연구 배경 및 목표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168139-D501-41E0-B38B-5B3D0002E6D7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 err="1">
                <a:solidFill>
                  <a:schemeClr val="tx1"/>
                </a:solidFill>
              </a:rPr>
              <a:t>리그오브레전드는</a:t>
            </a:r>
            <a:r>
              <a:rPr lang="ko-KR" altLang="en-US" sz="1600" dirty="0">
                <a:solidFill>
                  <a:schemeClr val="tx1"/>
                </a:solidFill>
              </a:rPr>
              <a:t> 각 팀별로 총 </a:t>
            </a:r>
            <a:r>
              <a:rPr lang="en-US" altLang="ko-KR" sz="1600" dirty="0">
                <a:solidFill>
                  <a:schemeClr val="tx1"/>
                </a:solidFill>
              </a:rPr>
              <a:t>157</a:t>
            </a:r>
            <a:r>
              <a:rPr lang="ko-KR" altLang="en-US" sz="1600" dirty="0">
                <a:solidFill>
                  <a:schemeClr val="tx1"/>
                </a:solidFill>
              </a:rPr>
              <a:t>명의 챔피언 중 </a:t>
            </a:r>
            <a:r>
              <a:rPr lang="en-US" altLang="ko-KR" sz="1600" dirty="0">
                <a:solidFill>
                  <a:schemeClr val="tx1"/>
                </a:solidFill>
              </a:rPr>
              <a:t>5</a:t>
            </a:r>
            <a:r>
              <a:rPr lang="ko-KR" altLang="en-US" sz="1600" dirty="0">
                <a:solidFill>
                  <a:schemeClr val="tx1"/>
                </a:solidFill>
              </a:rPr>
              <a:t>명의 챔피언을 전략적으로 선택하여 상대 팀의 기지를 모두 파괴하여 승리를 쟁취하는 전략 시뮬레이션 게임입니다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여기서 아이템은 챔피언의 능력을 상승시켜주는 요인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3076" name="Picture 4" descr="롤알못&amp;#39;을 위한 롤(LoL) 초보 가이드 – SK텔레콤 뉴스룸">
            <a:extLst>
              <a:ext uri="{FF2B5EF4-FFF2-40B4-BE49-F238E27FC236}">
                <a16:creationId xmlns:a16="http://schemas.microsoft.com/office/drawing/2014/main" id="{959C57E2-C1FC-4680-8F1B-BD5CAA09B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347614"/>
            <a:ext cx="3496130" cy="2332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C75911FE-C59E-4E24-8C9B-9DA613A63A28}"/>
              </a:ext>
            </a:extLst>
          </p:cNvPr>
          <p:cNvGrpSpPr/>
          <p:nvPr/>
        </p:nvGrpSpPr>
        <p:grpSpPr>
          <a:xfrm>
            <a:off x="1115616" y="1563638"/>
            <a:ext cx="792090" cy="1863328"/>
            <a:chOff x="1115616" y="1563638"/>
            <a:chExt cx="792090" cy="1863328"/>
          </a:xfrm>
          <a:solidFill>
            <a:srgbClr val="00B0F0"/>
          </a:soli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C544865-6DF1-4EAE-BD86-32E04329C02D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오각형 12">
              <a:extLst>
                <a:ext uri="{FF2B5EF4-FFF2-40B4-BE49-F238E27FC236}">
                  <a16:creationId xmlns:a16="http://schemas.microsoft.com/office/drawing/2014/main" id="{DFC899B8-5353-4B94-AC4D-9F2D9746B9EA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2CC8AF3-1EF6-4BF9-91F1-FB405B02CD3A}"/>
              </a:ext>
            </a:extLst>
          </p:cNvPr>
          <p:cNvGrpSpPr/>
          <p:nvPr/>
        </p:nvGrpSpPr>
        <p:grpSpPr>
          <a:xfrm>
            <a:off x="8268611" y="1721474"/>
            <a:ext cx="648073" cy="1503951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1F814FFE-141B-4A31-B413-8BD72ABBE0F3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3F85585B-7658-4429-B6AD-F0DC5B3C37C1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8693B2F3-7C40-4485-AD36-0EDD7F13A91A}"/>
              </a:ext>
            </a:extLst>
          </p:cNvPr>
          <p:cNvGrpSpPr/>
          <p:nvPr/>
        </p:nvGrpSpPr>
        <p:grpSpPr>
          <a:xfrm>
            <a:off x="6511474" y="1759218"/>
            <a:ext cx="648073" cy="1503951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15D920F7-5629-4F50-B466-618D6F98F0C2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화살표: 오각형 37">
              <a:extLst>
                <a:ext uri="{FF2B5EF4-FFF2-40B4-BE49-F238E27FC236}">
                  <a16:creationId xmlns:a16="http://schemas.microsoft.com/office/drawing/2014/main" id="{C7D97808-7B6E-4835-AFB8-9E9487F4B617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B5312A8B-D80F-4670-B317-B7BD20389901}"/>
              </a:ext>
            </a:extLst>
          </p:cNvPr>
          <p:cNvGrpSpPr/>
          <p:nvPr/>
        </p:nvGrpSpPr>
        <p:grpSpPr>
          <a:xfrm>
            <a:off x="7807032" y="1646056"/>
            <a:ext cx="740242" cy="1706903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7461EB7D-F1F1-4CA4-92A6-A79EB7C54CEF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화살표: 오각형 40">
              <a:extLst>
                <a:ext uri="{FF2B5EF4-FFF2-40B4-BE49-F238E27FC236}">
                  <a16:creationId xmlns:a16="http://schemas.microsoft.com/office/drawing/2014/main" id="{CDBD4B3F-E5DA-4B32-AAB5-9530D91091BC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BD8F673-5369-4B88-A84B-CC5EF690ECA7}"/>
              </a:ext>
            </a:extLst>
          </p:cNvPr>
          <p:cNvGrpSpPr/>
          <p:nvPr/>
        </p:nvGrpSpPr>
        <p:grpSpPr>
          <a:xfrm>
            <a:off x="6917503" y="1646056"/>
            <a:ext cx="740242" cy="1706903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66990B1A-FE8C-4C07-961B-6002FF48B929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화살표: 오각형 43">
              <a:extLst>
                <a:ext uri="{FF2B5EF4-FFF2-40B4-BE49-F238E27FC236}">
                  <a16:creationId xmlns:a16="http://schemas.microsoft.com/office/drawing/2014/main" id="{ED263C25-17E5-452A-ACD3-52A08EA7E0D7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1D9CE7B-8795-4C9A-B254-5CCE27912332}"/>
              </a:ext>
            </a:extLst>
          </p:cNvPr>
          <p:cNvGrpSpPr/>
          <p:nvPr/>
        </p:nvGrpSpPr>
        <p:grpSpPr>
          <a:xfrm>
            <a:off x="7368512" y="1569241"/>
            <a:ext cx="792090" cy="1863328"/>
            <a:chOff x="1115616" y="1563638"/>
            <a:chExt cx="792090" cy="1863328"/>
          </a:xfrm>
          <a:solidFill>
            <a:srgbClr val="FF0000"/>
          </a:solidFill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5872C9CF-7AC5-408F-BDA3-B2248EF4B415}"/>
                </a:ext>
              </a:extLst>
            </p:cNvPr>
            <p:cNvSpPr/>
            <p:nvPr/>
          </p:nvSpPr>
          <p:spPr>
            <a:xfrm>
              <a:off x="1187624" y="1563638"/>
              <a:ext cx="648072" cy="576064"/>
            </a:xfrm>
            <a:prstGeom prst="ellips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화살표: 오각형 46">
              <a:extLst>
                <a:ext uri="{FF2B5EF4-FFF2-40B4-BE49-F238E27FC236}">
                  <a16:creationId xmlns:a16="http://schemas.microsoft.com/office/drawing/2014/main" id="{810B1429-B203-4E4D-A074-203FEECFBDA4}"/>
                </a:ext>
              </a:extLst>
            </p:cNvPr>
            <p:cNvSpPr/>
            <p:nvPr/>
          </p:nvSpPr>
          <p:spPr>
            <a:xfrm rot="16200000">
              <a:off x="904033" y="2423293"/>
              <a:ext cx="1215256" cy="792090"/>
            </a:xfrm>
            <a:prstGeom prst="homePlate">
              <a:avLst/>
            </a:prstGeom>
            <a:grpFill/>
            <a:ln>
              <a:solidFill>
                <a:srgbClr val="E7E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F1ED9FF-9CA8-482E-B75A-A90A147734F6}"/>
              </a:ext>
            </a:extLst>
          </p:cNvPr>
          <p:cNvSpPr txBox="1"/>
          <p:nvPr/>
        </p:nvSpPr>
        <p:spPr>
          <a:xfrm>
            <a:off x="788338" y="3442512"/>
            <a:ext cx="14466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solidFill>
                  <a:srgbClr val="00B0F0"/>
                </a:solidFill>
              </a:rPr>
              <a:t>Blue team</a:t>
            </a:r>
            <a:endParaRPr lang="ko-KR" altLang="en-US" sz="1600" dirty="0">
              <a:solidFill>
                <a:srgbClr val="00B0F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9C3182-F5BE-443E-AEAA-D67A1377BBE4}"/>
              </a:ext>
            </a:extLst>
          </p:cNvPr>
          <p:cNvSpPr txBox="1"/>
          <p:nvPr/>
        </p:nvSpPr>
        <p:spPr>
          <a:xfrm>
            <a:off x="7042362" y="3435846"/>
            <a:ext cx="14466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FF0000"/>
                </a:solidFill>
              </a:rPr>
              <a:t>Red team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C3A2CC9-225D-468F-A86A-E0B61EE36357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</p:spTree>
    <p:extLst>
      <p:ext uri="{BB962C8B-B14F-4D97-AF65-F5344CB8AC3E}">
        <p14:creationId xmlns:p14="http://schemas.microsoft.com/office/powerpoint/2010/main" val="1486293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107" x="4964113" y="2249488"/>
          <p14:tracePt t="115" x="4957763" y="2249488"/>
          <p14:tracePt t="118" x="4938713" y="2243138"/>
          <p14:tracePt t="122" x="4932363" y="2243138"/>
          <p14:tracePt t="127" x="4926013" y="2236788"/>
          <p14:tracePt t="128" x="4919663" y="2236788"/>
          <p14:tracePt t="135" x="4913313" y="2236788"/>
          <p14:tracePt t="139" x="4906963" y="2236788"/>
          <p14:tracePt t="153" x="4900613" y="2230438"/>
          <p14:tracePt t="490" x="4894263" y="2236788"/>
          <p14:tracePt t="493" x="4894263" y="2243138"/>
          <p14:tracePt t="503" x="4887913" y="2255838"/>
          <p14:tracePt t="507" x="4875213" y="2274888"/>
          <p14:tracePt t="511" x="4868863" y="2281238"/>
          <p14:tracePt t="521" x="4843463" y="2319338"/>
          <p14:tracePt t="525" x="4837113" y="2325688"/>
          <p14:tracePt t="529" x="4824413" y="2338388"/>
          <p14:tracePt t="533" x="4818063" y="2344738"/>
          <p14:tracePt t="538" x="4797425" y="2371725"/>
          <p14:tracePt t="542" x="4784725" y="2384425"/>
          <p14:tracePt t="546" x="4784725" y="2390775"/>
          <p14:tracePt t="553" x="4759325" y="2416175"/>
          <p14:tracePt t="562" x="4746625" y="2435225"/>
          <p14:tracePt t="572" x="4714875" y="2466975"/>
          <p14:tracePt t="575" x="4702175" y="2479675"/>
          <p14:tracePt t="581" x="4695825" y="2486025"/>
          <p14:tracePt t="587" x="4657725" y="2524125"/>
          <p14:tracePt t="592" x="4638675" y="2543175"/>
          <p14:tracePt t="596" x="4625975" y="2555875"/>
          <p14:tracePt t="608" x="4537075" y="2632075"/>
          <p14:tracePt t="613" x="4511675" y="2657475"/>
          <p14:tracePt t="623" x="4429125" y="2733675"/>
          <p14:tracePt t="632" x="4403725" y="2752725"/>
          <p14:tracePt t="642" x="4275138" y="2868613"/>
          <p14:tracePt t="646" x="4256088" y="2874963"/>
          <p14:tracePt t="656" x="4192588" y="2925763"/>
          <p14:tracePt t="662" x="4160838" y="2951163"/>
          <p14:tracePt t="669" x="4110038" y="2989263"/>
          <p14:tracePt t="671" x="4097338" y="2989263"/>
          <p14:tracePt t="673" x="4090988" y="3001963"/>
          <p14:tracePt t="676" x="4071938" y="3008313"/>
          <p14:tracePt t="678" x="4052888" y="3021013"/>
          <p14:tracePt t="683" x="4033838" y="3033713"/>
          <p14:tracePt t="686" x="4027488" y="3046413"/>
          <p14:tracePt t="690" x="4014788" y="3052763"/>
          <p14:tracePt t="694" x="3989388" y="3071813"/>
          <p14:tracePt t="700" x="3963988" y="3090863"/>
          <p14:tracePt t="703" x="3951288" y="3097213"/>
          <p14:tracePt t="709" x="3925888" y="3109913"/>
          <p14:tracePt t="711" x="3919538" y="3116263"/>
          <p14:tracePt t="716" x="3894138" y="3128963"/>
          <p14:tracePt t="719" x="3887788" y="3135313"/>
          <p14:tracePt t="726" x="3848100" y="3160713"/>
          <p14:tracePt t="728" x="3835400" y="3167063"/>
          <p14:tracePt t="733" x="3810000" y="3179763"/>
          <p14:tracePt t="738" x="3784600" y="3186113"/>
          <p14:tracePt t="743" x="3759200" y="3198813"/>
          <p14:tracePt t="745" x="3752850" y="3205163"/>
          <p14:tracePt t="750" x="3721100" y="3219450"/>
          <p14:tracePt t="754" x="3702050" y="3225800"/>
          <p14:tracePt t="758" x="3683000" y="3232150"/>
          <p14:tracePt t="761" x="3663950" y="3244850"/>
          <p14:tracePt t="767" x="3632200" y="3251200"/>
          <p14:tracePt t="772" x="3613150" y="3257550"/>
          <p14:tracePt t="776" x="3575050" y="3270250"/>
          <p14:tracePt t="778" x="3568700" y="3276600"/>
          <p14:tracePt t="779" x="3562350" y="3276600"/>
          <p14:tracePt t="783" x="3530600" y="3289300"/>
          <p14:tracePt t="786" x="3511550" y="3295650"/>
          <p14:tracePt t="792" x="3467100" y="3308350"/>
          <p14:tracePt t="795" x="3460750" y="3308350"/>
          <p14:tracePt t="799" x="3441700" y="3321050"/>
          <p14:tracePt t="801" x="3421063" y="3327400"/>
          <p14:tracePt t="809" x="3370263" y="3340100"/>
          <p14:tracePt t="811" x="3357563" y="3346450"/>
          <p14:tracePt t="816" x="3325813" y="3359150"/>
          <p14:tracePt t="819" x="3306763" y="3365500"/>
          <p14:tracePt t="825" x="3281363" y="3378200"/>
          <p14:tracePt t="827" x="3268663" y="3378200"/>
          <p14:tracePt t="829" x="3262313" y="3384550"/>
          <p14:tracePt t="834" x="3224213" y="3397250"/>
          <p14:tracePt t="842" x="3173413" y="3409950"/>
          <p14:tracePt t="844" x="3148013" y="3416300"/>
          <p14:tracePt t="850" x="3109913" y="3422650"/>
          <p14:tracePt t="858" x="3059113" y="3429000"/>
          <p14:tracePt t="862" x="3033713" y="3435350"/>
          <p14:tracePt t="865" x="3001963" y="3441700"/>
          <p14:tracePt t="869" x="2982913" y="3441700"/>
          <p14:tracePt t="875" x="2924175" y="3448050"/>
          <p14:tracePt t="879" x="2898775" y="3454400"/>
          <p14:tracePt t="882" x="2867025" y="3454400"/>
          <p14:tracePt t="886" x="2828925" y="3454400"/>
          <p14:tracePt t="893" x="2771775" y="3454400"/>
          <p14:tracePt t="900" x="2733675" y="3454400"/>
          <p14:tracePt t="903" x="2708275" y="3454400"/>
          <p14:tracePt t="906" x="2689225" y="3454400"/>
          <p14:tracePt t="908" x="2682875" y="3454400"/>
          <p14:tracePt t="910" x="2663825" y="3454400"/>
          <p14:tracePt t="915" x="2644775" y="3454400"/>
          <p14:tracePt t="917" x="2632075" y="3454400"/>
          <p14:tracePt t="918" x="2625725" y="3454400"/>
          <p14:tracePt t="922" x="2619375" y="3454400"/>
          <p14:tracePt t="924" x="2613025" y="3454400"/>
          <p14:tracePt t="925" x="2606675" y="3454400"/>
          <p14:tracePt t="928" x="2600325" y="3454400"/>
          <p14:tracePt t="934" x="2587625" y="3454400"/>
          <p14:tracePt t="936" x="2581275" y="3454400"/>
          <p14:tracePt t="940" x="2574925" y="3454400"/>
          <p14:tracePt t="942" x="2568575" y="3454400"/>
          <p14:tracePt t="951" x="2555875" y="3454400"/>
          <p14:tracePt t="954" x="2549525" y="3454400"/>
          <p14:tracePt t="959" x="2543175" y="3454400"/>
          <p14:tracePt t="962" x="2536825" y="3454400"/>
          <p14:tracePt t="967" x="2524125" y="3454400"/>
          <p14:tracePt t="973" x="2517775" y="3454400"/>
          <p14:tracePt t="977" x="2509838" y="3454400"/>
          <p14:tracePt t="979" x="2503488" y="3454400"/>
          <p14:tracePt t="982" x="2497138" y="3454400"/>
          <p14:tracePt t="985" x="2490788" y="3454400"/>
          <p14:tracePt t="990" x="2484438" y="3454400"/>
          <p14:tracePt t="992" x="2478088" y="3454400"/>
          <p14:tracePt t="1000" x="2465388" y="3454400"/>
          <p14:tracePt t="1008" x="2459038" y="3460750"/>
          <p14:tracePt t="1010" x="2452688" y="3460750"/>
          <p14:tracePt t="1012" x="2452688" y="3467100"/>
          <p14:tracePt t="1017" x="2439988" y="3473450"/>
          <p14:tracePt t="1019" x="2433638" y="3479800"/>
          <p14:tracePt t="1024" x="2420938" y="3486150"/>
          <p14:tracePt t="1026" x="2414588" y="3492500"/>
          <p14:tracePt t="1033" x="2395538" y="3505200"/>
          <p14:tracePt t="1037" x="2389188" y="3511550"/>
          <p14:tracePt t="1041" x="2376488" y="3517900"/>
          <p14:tracePt t="1042" x="2370138" y="3517900"/>
          <p14:tracePt t="1045" x="2370138" y="3524250"/>
          <p14:tracePt t="1049" x="2357438" y="3530600"/>
          <p14:tracePt t="1055" x="2351088" y="3530600"/>
          <p14:tracePt t="1058" x="2344738" y="3530600"/>
          <p14:tracePt t="1060" x="2344738" y="3536950"/>
          <p14:tracePt t="1066" x="2338388" y="3536950"/>
          <p14:tracePt t="1109" x="2338388" y="3530600"/>
          <p14:tracePt t="1116" x="2351088" y="3517900"/>
          <p14:tracePt t="1125" x="2382838" y="3498850"/>
          <p14:tracePt t="1127" x="2389188" y="3498850"/>
          <p14:tracePt t="1128" x="2395538" y="3498850"/>
          <p14:tracePt t="1133" x="2420938" y="3498850"/>
          <p14:tracePt t="1136" x="2427288" y="3511550"/>
          <p14:tracePt t="1138" x="2439988" y="3511550"/>
          <p14:tracePt t="1675" x="2439988" y="3505200"/>
          <p14:tracePt t="1681" x="2433638" y="3505200"/>
          <p14:tracePt t="1686" x="2420938" y="3492500"/>
          <p14:tracePt t="1691" x="2414588" y="3486150"/>
          <p14:tracePt t="1696" x="2414588" y="3479800"/>
          <p14:tracePt t="1704" x="2401888" y="3473450"/>
          <p14:tracePt t="1709" x="2401888" y="3467100"/>
          <p14:tracePt t="1717" x="2395538" y="3460750"/>
          <p14:tracePt t="1719" x="2395538" y="3454400"/>
          <p14:tracePt t="1724" x="2395538" y="3448050"/>
          <p14:tracePt t="1736" x="2401888" y="3441700"/>
          <p14:tracePt t="1740" x="2401888" y="3435350"/>
          <p14:tracePt t="1745" x="2401888" y="3429000"/>
          <p14:tracePt t="1753" x="2408238" y="3422650"/>
          <p14:tracePt t="1796" x="2401888" y="3422650"/>
          <p14:tracePt t="1803" x="2395538" y="3422650"/>
          <p14:tracePt t="1810" x="2389188" y="3422650"/>
          <p14:tracePt t="1819" x="2382838" y="3422650"/>
          <p14:tracePt t="1822" x="2376488" y="3422650"/>
          <p14:tracePt t="1845" x="2370138" y="3422650"/>
          <p14:tracePt t="1893" x="2370138" y="3416300"/>
          <p14:tracePt t="1899" x="2363788" y="3416300"/>
          <p14:tracePt t="1938" x="2357438" y="3416300"/>
          <p14:tracePt t="2362" x="2351088" y="3416300"/>
          <p14:tracePt t="2376" x="2344738" y="3416300"/>
          <p14:tracePt t="2388" x="2338388" y="3416300"/>
          <p14:tracePt t="2402" x="2332038" y="3416300"/>
          <p14:tracePt t="2418" x="2325688" y="3416300"/>
          <p14:tracePt t="2427" x="2319338" y="3409950"/>
          <p14:tracePt t="2431" x="2312988" y="3409950"/>
          <p14:tracePt t="2436" x="2306638" y="3397250"/>
          <p14:tracePt t="2442" x="2300288" y="3390900"/>
          <p14:tracePt t="2448" x="2293938" y="3384550"/>
          <p14:tracePt t="2455" x="2281238" y="3365500"/>
          <p14:tracePt t="2463" x="2274888" y="3359150"/>
          <p14:tracePt t="2472" x="2255838" y="3340100"/>
          <p14:tracePt t="2475" x="2249488" y="3333750"/>
          <p14:tracePt t="2483" x="2249488" y="3327400"/>
          <p14:tracePt t="2488" x="2236788" y="3314700"/>
          <p14:tracePt t="2494" x="2230438" y="3308350"/>
          <p14:tracePt t="2504" x="2217738" y="3302000"/>
          <p14:tracePt t="2509" x="2211388" y="3295650"/>
          <p14:tracePt t="2518" x="2205038" y="3295650"/>
          <p14:tracePt t="2526" x="2198688" y="3295650"/>
          <p14:tracePt t="2536" x="2192338" y="3295650"/>
          <p14:tracePt t="2545" x="2185988" y="3295650"/>
          <p14:tracePt t="2552" x="2179638" y="3295650"/>
          <p14:tracePt t="2558" x="2173288" y="3295650"/>
          <p14:tracePt t="2568" x="2166938" y="3295650"/>
          <p14:tracePt t="2575" x="2160588" y="3295650"/>
          <p14:tracePt t="2589" x="2154238" y="3289300"/>
          <p14:tracePt t="2601" x="2147888" y="3289300"/>
          <p14:tracePt t="2603" x="2147888" y="3282950"/>
          <p14:tracePt t="2607" x="2141538" y="3282950"/>
          <p14:tracePt t="2620" x="2128838" y="3270250"/>
          <p14:tracePt t="2624" x="2122488" y="3270250"/>
          <p14:tracePt t="2629" x="2116138" y="3263900"/>
          <p14:tracePt t="2636" x="2103438" y="3257550"/>
          <p14:tracePt t="2644" x="2090738" y="3244850"/>
          <p14:tracePt t="2654" x="2065338" y="3225800"/>
          <p14:tracePt t="2659" x="2051050" y="3211513"/>
          <p14:tracePt t="2665" x="2044700" y="3211513"/>
          <p14:tracePt t="2674" x="1993900" y="3154363"/>
          <p14:tracePt t="2682" x="1974850" y="3135313"/>
          <p14:tracePt t="2687" x="1930400" y="3071813"/>
          <p14:tracePt t="2692" x="1917700" y="3046413"/>
          <p14:tracePt t="2698" x="1911350" y="3040063"/>
          <p14:tracePt t="2707" x="1854200" y="2957513"/>
          <p14:tracePt t="2713" x="1835150" y="2932113"/>
          <p14:tracePt t="2719" x="1803400" y="2881313"/>
          <p14:tracePt t="2725" x="1778000" y="2836863"/>
          <p14:tracePt t="2730" x="1771650" y="2824163"/>
          <p14:tracePt t="2737" x="1739900" y="2771775"/>
          <p14:tracePt t="2739" x="1727200" y="2759075"/>
          <p14:tracePt t="2745" x="1720850" y="2746375"/>
          <p14:tracePt t="2749" x="1708150" y="2714625"/>
          <p14:tracePt t="2752" x="1701800" y="2701925"/>
          <p14:tracePt t="2754" x="1695450" y="2695575"/>
          <p14:tracePt t="2756" x="1695450" y="2689225"/>
          <p14:tracePt t="2759" x="1689100" y="2682875"/>
          <p14:tracePt t="2761" x="1689100" y="2676525"/>
          <p14:tracePt t="2766" x="1682750" y="2670175"/>
          <p14:tracePt t="2768" x="1682750" y="2663825"/>
          <p14:tracePt t="2773" x="1682750" y="2657475"/>
          <p14:tracePt t="2775" x="1682750" y="2651125"/>
          <p14:tracePt t="2777" x="1676400" y="2651125"/>
          <p14:tracePt t="2781" x="1676400" y="2638425"/>
          <p14:tracePt t="2784" x="1676400" y="2632075"/>
          <p14:tracePt t="2789" x="1676400" y="2625725"/>
          <p14:tracePt t="2791" x="1676400" y="2619375"/>
          <p14:tracePt t="2798" x="1676400" y="2606675"/>
          <p14:tracePt t="2801" x="1676400" y="2600325"/>
          <p14:tracePt t="2804" x="1676400" y="2593975"/>
          <p14:tracePt t="2807" x="1676400" y="2587625"/>
          <p14:tracePt t="2808" x="1670050" y="2581275"/>
          <p14:tracePt t="2815" x="1670050" y="2568575"/>
          <p14:tracePt t="2817" x="1670050" y="2562225"/>
          <p14:tracePt t="2822" x="1670050" y="2555875"/>
          <p14:tracePt t="2824" x="1663700" y="2549525"/>
          <p14:tracePt t="2825" x="1663700" y="2543175"/>
          <p14:tracePt t="2827" x="1663700" y="2536825"/>
          <p14:tracePt t="2831" x="1657350" y="2524125"/>
          <p14:tracePt t="2833" x="1657350" y="2517775"/>
          <p14:tracePt t="2836" x="1657350" y="2511425"/>
          <p14:tracePt t="2840" x="1651000" y="2498725"/>
          <p14:tracePt t="2842" x="1651000" y="2492375"/>
          <p14:tracePt t="2845" x="1651000" y="2486025"/>
          <p14:tracePt t="2848" x="1644650" y="2473325"/>
          <p14:tracePt t="2853" x="1638300" y="2460625"/>
          <p14:tracePt t="2858" x="1631950" y="2441575"/>
          <p14:tracePt t="2860" x="1631950" y="2435225"/>
          <p14:tracePt t="2865" x="1625600" y="2416175"/>
          <p14:tracePt t="2868" x="1619250" y="2409825"/>
          <p14:tracePt t="2872" x="1619250" y="2397125"/>
          <p14:tracePt t="2875" x="1612900" y="2384425"/>
          <p14:tracePt t="2877" x="1612900" y="2371725"/>
          <p14:tracePt t="2881" x="1606550" y="2359025"/>
          <p14:tracePt t="2883" x="1606550" y="2351088"/>
          <p14:tracePt t="2887" x="1598613" y="2338388"/>
          <p14:tracePt t="2890" x="1598613" y="2325688"/>
          <p14:tracePt t="2891" x="1592263" y="2312988"/>
          <p14:tracePt t="2898" x="1585913" y="2287588"/>
          <p14:tracePt t="2900" x="1585913" y="2281238"/>
          <p14:tracePt t="2902" x="1585913" y="2274888"/>
          <p14:tracePt t="2904" x="1579563" y="2268538"/>
          <p14:tracePt t="2907" x="1579563" y="2262188"/>
          <p14:tracePt t="2909" x="1579563" y="2255838"/>
          <p14:tracePt t="2910" x="1573213" y="2249488"/>
          <p14:tracePt t="2911" x="1573213" y="2243138"/>
          <p14:tracePt t="2916" x="1566863" y="2224088"/>
          <p14:tracePt t="2918" x="1566863" y="2211388"/>
          <p14:tracePt t="2921" x="1566863" y="2205038"/>
          <p14:tracePt t="2923" x="1566863" y="2198688"/>
          <p14:tracePt t="2925" x="1560513" y="2185988"/>
          <p14:tracePt t="2928" x="1560513" y="2179638"/>
          <p14:tracePt t="2931" x="1560513" y="2173288"/>
          <p14:tracePt t="2934" x="1554163" y="2147888"/>
          <p14:tracePt t="2936" x="1554163" y="2141538"/>
          <p14:tracePt t="2939" x="1554163" y="2128838"/>
          <p14:tracePt t="2943" x="1547813" y="2103438"/>
          <p14:tracePt t="2948" x="1541463" y="2090738"/>
          <p14:tracePt t="2951" x="1541463" y="2071688"/>
          <p14:tracePt t="2955" x="1535113" y="2058988"/>
          <p14:tracePt t="2957" x="1535113" y="2046288"/>
          <p14:tracePt t="2958" x="1535113" y="2039938"/>
          <p14:tracePt t="2960" x="1535113" y="2033588"/>
          <p14:tracePt t="2965" x="1535113" y="2014538"/>
          <p14:tracePt t="2967" x="1528763" y="2008188"/>
          <p14:tracePt t="2969" x="1528763" y="1995488"/>
          <p14:tracePt t="2972" x="1522413" y="1989138"/>
          <p14:tracePt t="2974" x="1522413" y="1982788"/>
          <p14:tracePt t="2975" x="1522413" y="1976438"/>
          <p14:tracePt t="2976" x="1522413" y="1970088"/>
          <p14:tracePt t="2982" x="1522413" y="1957388"/>
          <p14:tracePt t="2984" x="1516063" y="1951038"/>
          <p14:tracePt t="2989" x="1516063" y="1944688"/>
          <p14:tracePt t="2998" x="1516063" y="1938338"/>
          <p14:tracePt t="3659" x="1516063" y="1931988"/>
          <p14:tracePt t="3667" x="1528763" y="1924050"/>
          <p14:tracePt t="3673" x="1547813" y="1917700"/>
          <p14:tracePt t="3676" x="1560513" y="1911350"/>
          <p14:tracePt t="3686" x="1579563" y="1905000"/>
          <p14:tracePt t="3694" x="1592263" y="1905000"/>
          <p14:tracePt t="3704" x="1598613" y="1898650"/>
          <p14:tracePt t="3751" x="1606550" y="1898650"/>
          <p14:tracePt t="3763" x="1612900" y="1898650"/>
          <p14:tracePt t="3769" x="1619250" y="1898650"/>
          <p14:tracePt t="3779" x="1625600" y="1898650"/>
          <p14:tracePt t="3787" x="1644650" y="1892300"/>
          <p14:tracePt t="3796" x="1651000" y="1892300"/>
          <p14:tracePt t="3803" x="1657350" y="1892300"/>
          <p14:tracePt t="3806" x="1663700" y="1892300"/>
          <p14:tracePt t="3818" x="1670050" y="1892300"/>
          <p14:tracePt t="3888" x="1676400" y="1892300"/>
          <p14:tracePt t="3895" x="1695450" y="1892300"/>
          <p14:tracePt t="3906" x="1733550" y="1885950"/>
          <p14:tracePt t="3912" x="1746250" y="1885950"/>
          <p14:tracePt t="3922" x="1778000" y="1885950"/>
          <p14:tracePt t="3925" x="1784350" y="1885950"/>
          <p14:tracePt t="3971" x="1790700" y="1885950"/>
          <p14:tracePt t="3978" x="1797050" y="1885950"/>
          <p14:tracePt t="3985" x="1803400" y="1879600"/>
          <p14:tracePt t="3988" x="1809750" y="1879600"/>
          <p14:tracePt t="3992" x="1816100" y="1879600"/>
          <p14:tracePt t="3996" x="1822450" y="1879600"/>
          <p14:tracePt t="4003" x="1828800" y="1873250"/>
          <p14:tracePt t="4009" x="1835150" y="1873250"/>
          <p14:tracePt t="5364" x="1752600" y="1873250"/>
          <p14:tracePt t="5372" x="1612900" y="1873250"/>
          <p14:tracePt t="5378" x="1497013" y="1873250"/>
          <p14:tracePt t="5394" x="720725" y="2116138"/>
          <p14:tracePt t="5403" x="395288" y="2236788"/>
          <p14:tracePt t="5413" x="139700" y="2319338"/>
          <p14:tracePt t="7627" x="158750" y="433388"/>
          <p14:tracePt t="7634" x="268288" y="452438"/>
          <p14:tracePt t="7638" x="300038" y="458788"/>
          <p14:tracePt t="7644" x="344488" y="465138"/>
          <p14:tracePt t="7652" x="401638" y="471488"/>
          <p14:tracePt t="7657" x="446088" y="477838"/>
          <p14:tracePt t="7662" x="471488" y="484188"/>
          <p14:tracePt t="7666" x="509588" y="490538"/>
          <p14:tracePt t="7670" x="554038" y="496888"/>
          <p14:tracePt t="7676" x="617538" y="509588"/>
          <p14:tracePt t="7682" x="668338" y="528638"/>
          <p14:tracePt t="7688" x="720725" y="554038"/>
          <p14:tracePt t="7694" x="765175" y="573088"/>
          <p14:tracePt t="7700" x="815975" y="617538"/>
          <p14:tracePt t="7705" x="854075" y="650875"/>
          <p14:tracePt t="7711" x="898525" y="688975"/>
          <p14:tracePt t="7716" x="936625" y="739775"/>
          <p14:tracePt t="7721" x="962025" y="784225"/>
          <p14:tracePt t="7727" x="968375" y="847725"/>
          <p14:tracePt t="7732" x="968375" y="904875"/>
          <p14:tracePt t="7883" x="987425" y="879475"/>
          <p14:tracePt t="7886" x="993775" y="879475"/>
          <p14:tracePt t="7890" x="1006475" y="873125"/>
          <p14:tracePt t="7894" x="1019175" y="873125"/>
          <p14:tracePt t="7902" x="1019175" y="866775"/>
          <p14:tracePt t="7906" x="1025525" y="866775"/>
          <p14:tracePt t="7912" x="1044575" y="866775"/>
          <p14:tracePt t="7914" x="1057275" y="866775"/>
          <p14:tracePt t="7920" x="1082675" y="860425"/>
          <p14:tracePt t="7925" x="1108075" y="860425"/>
          <p14:tracePt t="7934" x="1154113" y="847725"/>
          <p14:tracePt t="7941" x="1198563" y="847725"/>
          <p14:tracePt t="7943" x="1211263" y="847725"/>
          <p14:tracePt t="7946" x="1217613" y="847725"/>
          <p14:tracePt t="7950" x="1255713" y="841375"/>
          <p14:tracePt t="7955" x="1281113" y="841375"/>
          <p14:tracePt t="7958" x="1312863" y="841375"/>
          <p14:tracePt t="7960" x="1325563" y="841375"/>
          <p14:tracePt t="7966" x="1376363" y="841375"/>
          <p14:tracePt t="7969" x="1395413" y="841375"/>
          <p14:tracePt t="7974" x="1439863" y="841375"/>
          <p14:tracePt t="7976" x="1458913" y="841375"/>
          <p14:tracePt t="7978" x="1465263" y="841375"/>
          <p14:tracePt t="7983" x="1509713" y="841375"/>
          <p14:tracePt t="7985" x="1535113" y="841375"/>
          <p14:tracePt t="7990" x="1585913" y="847725"/>
          <p14:tracePt t="7992" x="1612900" y="854075"/>
          <p14:tracePt t="7994" x="1625600" y="854075"/>
          <p14:tracePt t="7999" x="1682750" y="860425"/>
          <p14:tracePt t="8001" x="1708150" y="866775"/>
          <p14:tracePt t="8006" x="1746250" y="873125"/>
          <p14:tracePt t="8008" x="1784350" y="892175"/>
          <p14:tracePt t="8010" x="1803400" y="892175"/>
          <p14:tracePt t="8015" x="1854200" y="904875"/>
          <p14:tracePt t="8017" x="1885950" y="911225"/>
          <p14:tracePt t="8024" x="1974850" y="930275"/>
          <p14:tracePt t="8025" x="2006600" y="936625"/>
          <p14:tracePt t="8028" x="2019300" y="936625"/>
          <p14:tracePt t="8032" x="2103438" y="955675"/>
          <p14:tracePt t="8035" x="2147888" y="962025"/>
          <p14:tracePt t="8041" x="2243138" y="987425"/>
          <p14:tracePt t="8043" x="2281238" y="987425"/>
          <p14:tracePt t="8049" x="2395538" y="1006475"/>
          <p14:tracePt t="8054" x="2433638" y="1006475"/>
          <p14:tracePt t="8058" x="2524125" y="1019175"/>
          <p14:tracePt t="8060" x="2549525" y="1019175"/>
          <p14:tracePt t="8066" x="2632075" y="1031875"/>
          <p14:tracePt t="8069" x="2682875" y="1038225"/>
          <p14:tracePt t="8074" x="2759075" y="1044575"/>
          <p14:tracePt t="8076" x="2765425" y="1044575"/>
          <p14:tracePt t="8078" x="2778125" y="1044575"/>
          <p14:tracePt t="8082" x="2835275" y="1057275"/>
          <p14:tracePt t="8089" x="2898775" y="1063625"/>
          <p14:tracePt t="8092" x="2936875" y="1069975"/>
          <p14:tracePt t="8095" x="2943225" y="1077913"/>
          <p14:tracePt t="8099" x="2989263" y="1084263"/>
          <p14:tracePt t="8102" x="3021013" y="1103313"/>
          <p14:tracePt t="8108" x="3078163" y="1109663"/>
          <p14:tracePt t="8111" x="3090863" y="1116013"/>
          <p14:tracePt t="8116" x="3148013" y="1128713"/>
          <p14:tracePt t="8121" x="3192463" y="1135063"/>
          <p14:tracePt t="8127" x="3243263" y="1141413"/>
          <p14:tracePt t="8129" x="3255963" y="1141413"/>
          <p14:tracePt t="8136" x="3319463" y="1154113"/>
          <p14:tracePt t="8140" x="3351213" y="1154113"/>
          <p14:tracePt t="8145" x="3370263" y="1154113"/>
          <p14:tracePt t="8149" x="3382963" y="1154113"/>
          <p14:tracePt t="8153" x="3389313" y="1154113"/>
          <p14:tracePt t="8158" x="3395663" y="1154113"/>
          <p14:tracePt t="8205" x="3395663" y="1160463"/>
          <p14:tracePt t="8214" x="3395663" y="1166813"/>
          <p14:tracePt t="8218" x="3402013" y="1173163"/>
          <p14:tracePt t="8225" x="3402013" y="1179513"/>
          <p14:tracePt t="8235" x="3402013" y="1185863"/>
          <p14:tracePt t="8244" x="3402013" y="1192213"/>
          <p14:tracePt t="8249" x="3402013" y="1198563"/>
          <p14:tracePt t="8253" x="3402013" y="1204913"/>
          <p14:tracePt t="8258" x="3402013" y="1217613"/>
          <p14:tracePt t="8260" x="3402013" y="1223963"/>
          <p14:tracePt t="8266" x="3408363" y="1243013"/>
          <p14:tracePt t="8267" x="3408363" y="1249363"/>
          <p14:tracePt t="8272" x="3408363" y="1262063"/>
          <p14:tracePt t="8276" x="3414713" y="1281113"/>
          <p14:tracePt t="8282" x="3421063" y="1306513"/>
          <p14:tracePt t="8285" x="3427413" y="1319213"/>
          <p14:tracePt t="8288" x="3427413" y="1325563"/>
          <p14:tracePt t="8291" x="3441700" y="1338263"/>
          <p14:tracePt t="8293" x="3448050" y="1344613"/>
          <p14:tracePt t="8298" x="3460750" y="1370013"/>
          <p14:tracePt t="8302" x="3467100" y="1376363"/>
          <p14:tracePt t="8306" x="3479800" y="1389063"/>
          <p14:tracePt t="8309" x="3486150" y="1395413"/>
          <p14:tracePt t="8316" x="3505200" y="1414463"/>
          <p14:tracePt t="8321" x="3511550" y="1420813"/>
          <p14:tracePt t="8324" x="3524250" y="1427163"/>
          <p14:tracePt t="8332" x="3530600" y="1439863"/>
          <p14:tracePt t="8333" x="3536950" y="1439863"/>
          <p14:tracePt t="8337" x="3543300" y="1446213"/>
          <p14:tracePt t="8340" x="3549650" y="1452563"/>
          <p14:tracePt t="8342" x="3556000" y="1452563"/>
          <p14:tracePt t="8343" x="3562350" y="1458913"/>
          <p14:tracePt t="8348" x="3562350" y="1465263"/>
          <p14:tracePt t="8351" x="3575050" y="1471613"/>
          <p14:tracePt t="8354" x="3581400" y="1471613"/>
          <p14:tracePt t="8357" x="3594100" y="1484313"/>
          <p14:tracePt t="8361" x="3600450" y="1484313"/>
          <p14:tracePt t="8366" x="3619500" y="1490663"/>
          <p14:tracePt t="8371" x="3625850" y="1497013"/>
          <p14:tracePt t="8377" x="3663950" y="1511300"/>
          <p14:tracePt t="8382" x="3676650" y="1517650"/>
          <p14:tracePt t="8386" x="3683000" y="1524000"/>
          <p14:tracePt t="8391" x="3702050" y="1530350"/>
          <p14:tracePt t="8394" x="3708400" y="1530350"/>
          <p14:tracePt t="8401" x="3714750" y="1530350"/>
          <p14:tracePt t="8404" x="3714750" y="1536700"/>
          <p14:tracePt t="8408" x="3721100" y="1536700"/>
          <p14:tracePt t="8436" x="3714750" y="1536700"/>
          <p14:tracePt t="8440" x="3708400" y="1536700"/>
          <p14:tracePt t="8442" x="3702050" y="1530350"/>
          <p14:tracePt t="8447" x="3689350" y="1524000"/>
          <p14:tracePt t="8449" x="3683000" y="1517650"/>
          <p14:tracePt t="8452" x="3676650" y="1517650"/>
          <p14:tracePt t="8453" x="3676650" y="1511300"/>
          <p14:tracePt t="8454" x="3670300" y="1511300"/>
          <p14:tracePt t="8456" x="3670300" y="1504950"/>
          <p14:tracePt t="8457" x="3663950" y="1504950"/>
          <p14:tracePt t="8458" x="3657600" y="1497013"/>
          <p14:tracePt t="8464" x="3651250" y="1490663"/>
          <p14:tracePt t="8466" x="3644900" y="1490663"/>
          <p14:tracePt t="8473" x="3638550" y="1484313"/>
          <p14:tracePt t="8475" x="3638550" y="1477963"/>
          <p14:tracePt t="8482" x="3632200" y="1477963"/>
          <p14:tracePt t="8486" x="3632200" y="1471613"/>
          <p14:tracePt t="8494" x="3632200" y="1465263"/>
          <p14:tracePt t="8502" x="3625850" y="1465263"/>
          <p14:tracePt t="8518" x="3625850" y="1458913"/>
          <p14:tracePt t="8536" x="3619500" y="1458913"/>
          <p14:tracePt t="8873" x="3625850" y="1458913"/>
          <p14:tracePt t="8878" x="3632200" y="1458913"/>
          <p14:tracePt t="8889" x="3670300" y="1458913"/>
          <p14:tracePt t="8895" x="3683000" y="1458913"/>
          <p14:tracePt t="8904" x="3714750" y="1452563"/>
          <p14:tracePt t="8912" x="3746500" y="1452563"/>
          <p14:tracePt t="8918" x="3810000" y="1439863"/>
          <p14:tracePt t="8922" x="3848100" y="1439863"/>
          <p14:tracePt t="8927" x="3887788" y="1433513"/>
          <p14:tracePt t="8931" x="3938588" y="1433513"/>
          <p14:tracePt t="8936" x="3995738" y="1427163"/>
          <p14:tracePt t="8939" x="4040188" y="1427163"/>
          <p14:tracePt t="8942" x="4071938" y="1427163"/>
          <p14:tracePt t="8944" x="4084638" y="1427163"/>
          <p14:tracePt t="8951" x="4167188" y="1420813"/>
          <p14:tracePt t="8953" x="4186238" y="1420813"/>
          <p14:tracePt t="8955" x="4198938" y="1420813"/>
          <p14:tracePt t="8957" x="4217988" y="1420813"/>
          <p14:tracePt t="8959" x="4230688" y="1420813"/>
          <p14:tracePt t="8960" x="4237038" y="1420813"/>
          <p14:tracePt t="8966" x="4281488" y="1420813"/>
          <p14:tracePt t="8969" x="4300538" y="1420813"/>
          <p14:tracePt t="8970" x="4306888" y="1420813"/>
          <p14:tracePt t="8972" x="4319588" y="1420813"/>
          <p14:tracePt t="8974" x="4332288" y="1427163"/>
          <p14:tracePt t="8977" x="4346575" y="1427163"/>
          <p14:tracePt t="8983" x="4378325" y="1433513"/>
          <p14:tracePt t="8985" x="4391025" y="1433513"/>
          <p14:tracePt t="8987" x="4403725" y="1433513"/>
          <p14:tracePt t="8989" x="4410075" y="1433513"/>
          <p14:tracePt t="8991" x="4416425" y="1433513"/>
          <p14:tracePt t="8993" x="4429125" y="1433513"/>
          <p14:tracePt t="8998" x="4448175" y="1439863"/>
          <p14:tracePt t="9002" x="4460875" y="1439863"/>
          <p14:tracePt t="9008" x="4492625" y="1439863"/>
          <p14:tracePt t="9009" x="4498975" y="1439863"/>
          <p14:tracePt t="9011" x="4505325" y="1439863"/>
          <p14:tracePt t="9014" x="4530725" y="1446213"/>
          <p14:tracePt t="9016" x="4537075" y="1446213"/>
          <p14:tracePt t="9018" x="4549775" y="1446213"/>
          <p14:tracePt t="9022" x="4581525" y="1446213"/>
          <p14:tracePt t="9024" x="4594225" y="1446213"/>
          <p14:tracePt t="9025" x="4600575" y="1446213"/>
          <p14:tracePt t="9027" x="4613275" y="1446213"/>
          <p14:tracePt t="9031" x="4638675" y="1452563"/>
          <p14:tracePt t="9033" x="4651375" y="1452563"/>
          <p14:tracePt t="9035" x="4664075" y="1452563"/>
          <p14:tracePt t="9038" x="4683125" y="1452563"/>
          <p14:tracePt t="9040" x="4695825" y="1452563"/>
          <p14:tracePt t="9043" x="4702175" y="1452563"/>
          <p14:tracePt t="9045" x="4708525" y="1452563"/>
          <p14:tracePt t="9048" x="4727575" y="1452563"/>
          <p14:tracePt t="9051" x="4733925" y="1452563"/>
          <p14:tracePt t="9055" x="4740275" y="1452563"/>
          <p14:tracePt t="9057" x="4746625" y="1452563"/>
          <p14:tracePt t="9066" x="4752975" y="1452563"/>
          <p14:tracePt t="9125" x="4759325" y="1452563"/>
          <p14:tracePt t="9135" x="4759325" y="1458913"/>
          <p14:tracePt t="9220" x="4759325" y="1465263"/>
          <p14:tracePt t="9229" x="4759325" y="1471613"/>
          <p14:tracePt t="9241" x="4759325" y="1477963"/>
          <p14:tracePt t="9252" x="4759325" y="1484313"/>
          <p14:tracePt t="9260" x="4759325" y="1490663"/>
          <p14:tracePt t="9270" x="4759325" y="1497013"/>
          <p14:tracePt t="9285" x="4752975" y="1511300"/>
          <p14:tracePt t="9294" x="4746625" y="1517650"/>
          <p14:tracePt t="9305" x="4733925" y="1524000"/>
          <p14:tracePt t="9319" x="4727575" y="1530350"/>
          <p14:tracePt t="9330" x="4727575" y="1536700"/>
          <p14:tracePt t="9336" x="4721225" y="1543050"/>
          <p14:tracePt t="9341" x="4714875" y="1549400"/>
          <p14:tracePt t="9346" x="4714875" y="1555750"/>
          <p14:tracePt t="9355" x="4702175" y="1581150"/>
          <p14:tracePt t="9368" x="4695825" y="1593850"/>
          <p14:tracePt t="9373" x="4683125" y="1689100"/>
          <p14:tracePt t="9381" x="4683125" y="1714500"/>
          <p14:tracePt t="9387" x="4683125" y="1847850"/>
          <p14:tracePt t="9396" x="4689475" y="1944688"/>
          <p14:tracePt t="9404" x="4689475" y="2001838"/>
          <p14:tracePt t="9409" x="4702175" y="2039938"/>
          <p14:tracePt t="9776" x="4702175" y="2033588"/>
          <p14:tracePt t="9782" x="4695825" y="2033588"/>
          <p14:tracePt t="9788" x="4695825" y="2027238"/>
          <p14:tracePt t="9801" x="4695825" y="2020888"/>
          <p14:tracePt t="9812" x="4695825" y="2014538"/>
          <p14:tracePt t="9820" x="4689475" y="2008188"/>
          <p14:tracePt t="9827" x="4689475" y="2001838"/>
          <p14:tracePt t="9834" x="4689475" y="1995488"/>
          <p14:tracePt t="9839" x="4683125" y="1976438"/>
          <p14:tracePt t="9845" x="4676775" y="1970088"/>
          <p14:tracePt t="9858" x="4670425" y="1944688"/>
          <p14:tracePt t="9863" x="4670425" y="1938338"/>
          <p14:tracePt t="9874" x="4657725" y="1917700"/>
          <p14:tracePt t="9881" x="4657725" y="1911350"/>
          <p14:tracePt t="9888" x="4645025" y="1898650"/>
          <p14:tracePt t="9896" x="4645025" y="1892300"/>
          <p14:tracePt t="9901" x="4638675" y="1892300"/>
          <p14:tracePt t="10048" x="4638675" y="1885950"/>
          <p14:tracePt t="10056" x="4632325" y="1885950"/>
          <p14:tracePt t="10069" x="4632325" y="1879600"/>
          <p14:tracePt t="10075" x="4625975" y="1879600"/>
          <p14:tracePt t="10101" x="4625975" y="1873250"/>
          <p14:tracePt t="10132" x="4625975" y="1866900"/>
          <p14:tracePt t="10154" x="4625975" y="1860550"/>
          <p14:tracePt t="10175" x="4632325" y="1860550"/>
          <p14:tracePt t="10185" x="4651375" y="1847850"/>
          <p14:tracePt t="10190" x="4657725" y="1847850"/>
          <p14:tracePt t="10194" x="4670425" y="1847850"/>
          <p14:tracePt t="10204" x="4695825" y="1841500"/>
          <p14:tracePt t="10210" x="4708525" y="1835150"/>
          <p14:tracePt t="10214" x="4714875" y="1835150"/>
          <p14:tracePt t="10218" x="4727575" y="1835150"/>
          <p14:tracePt t="10222" x="4733925" y="1828800"/>
          <p14:tracePt t="10224" x="4740275" y="1828800"/>
          <p14:tracePt t="10236" x="4752975" y="1816100"/>
          <p14:tracePt t="10243" x="4759325" y="1816100"/>
          <p14:tracePt t="10252" x="4765675" y="1816100"/>
          <p14:tracePt t="10260" x="4765675" y="1809750"/>
          <p14:tracePt t="10266" x="4772025" y="1809750"/>
          <p14:tracePt t="10278" x="4778375" y="1803400"/>
          <p14:tracePt t="10290" x="4784725" y="1803400"/>
          <p14:tracePt t="10296" x="4784725" y="1797050"/>
          <p14:tracePt t="10304" x="4791075" y="1790700"/>
          <p14:tracePt t="10312" x="4797425" y="1790700"/>
          <p14:tracePt t="10319" x="4811713" y="1778000"/>
          <p14:tracePt t="10324" x="4824413" y="1771650"/>
          <p14:tracePt t="10329" x="4830763" y="1771650"/>
          <p14:tracePt t="10337" x="4856163" y="1746250"/>
          <p14:tracePt t="10343" x="4868863" y="1739900"/>
          <p14:tracePt t="10352" x="4894263" y="1720850"/>
          <p14:tracePt t="10360" x="4900613" y="1714500"/>
          <p14:tracePt t="10378" x="4913313" y="1695450"/>
          <p14:tracePt t="10384" x="4913313" y="1689100"/>
          <p14:tracePt t="10391" x="4926013" y="1676400"/>
          <p14:tracePt t="10404" x="4938713" y="1657350"/>
          <p14:tracePt t="10410" x="4945063" y="1651000"/>
          <p14:tracePt t="10413" x="4945063" y="1644650"/>
          <p14:tracePt t="10419" x="4957763" y="1625600"/>
          <p14:tracePt t="10424" x="4964113" y="1619250"/>
          <p14:tracePt t="10427" x="4970463" y="1612900"/>
          <p14:tracePt t="10431" x="4976813" y="1600200"/>
          <p14:tracePt t="10434" x="4983163" y="1593850"/>
          <p14:tracePt t="10436" x="4989513" y="1593850"/>
          <p14:tracePt t="10440" x="4995863" y="1581150"/>
          <p14:tracePt t="10442" x="5002213" y="1581150"/>
          <p14:tracePt t="10444" x="5002213" y="1574800"/>
          <p14:tracePt t="10448" x="5008563" y="1568450"/>
          <p14:tracePt t="10451" x="5021263" y="1555750"/>
          <p14:tracePt t="10456" x="5027613" y="1543050"/>
          <p14:tracePt t="10460" x="5033963" y="1524000"/>
          <p14:tracePt t="10466" x="5046663" y="1504950"/>
          <p14:tracePt t="10468" x="5046663" y="1497013"/>
          <p14:tracePt t="10474" x="5053013" y="1484313"/>
          <p14:tracePt t="10475" x="5059363" y="1471613"/>
          <p14:tracePt t="10481" x="5065713" y="1452563"/>
          <p14:tracePt t="10486" x="5065713" y="1439863"/>
          <p14:tracePt t="10490" x="5065713" y="1427163"/>
          <p14:tracePt t="10491" x="5072063" y="1427163"/>
          <p14:tracePt t="10499" x="5072063" y="1408113"/>
          <p14:tracePt t="10504" x="5078413" y="1401763"/>
          <p14:tracePt t="10507" x="5078413" y="1395413"/>
          <p14:tracePt t="10508" x="5078413" y="1389063"/>
          <p14:tracePt t="10514" x="5078413" y="1376363"/>
          <p14:tracePt t="10519" x="5078413" y="1363663"/>
          <p14:tracePt t="10524" x="5084763" y="1357313"/>
          <p14:tracePt t="10526" x="5084763" y="1350963"/>
          <p14:tracePt t="10531" x="5084763" y="1344613"/>
          <p14:tracePt t="10535" x="5084763" y="1338263"/>
          <p14:tracePt t="10540" x="5084763" y="1331913"/>
          <p14:tracePt t="10551" x="5091113" y="1325563"/>
          <p14:tracePt t="10556" x="5091113" y="1319213"/>
          <p14:tracePt t="10569" x="5091113" y="1312863"/>
          <p14:tracePt t="12060" x="5091113" y="1319213"/>
          <p14:tracePt t="12084" x="5091113" y="1325563"/>
          <p14:tracePt t="12203" x="5091113" y="1331913"/>
          <p14:tracePt t="12359" x="5084763" y="1331913"/>
          <p14:tracePt t="12543" x="5084763" y="1338263"/>
          <p14:tracePt t="12553" x="5084763" y="1344613"/>
          <p14:tracePt t="12561" x="5084763" y="1350963"/>
          <p14:tracePt t="12567" x="5084763" y="1357313"/>
          <p14:tracePt t="12576" x="5091113" y="1363663"/>
          <p14:tracePt t="12585" x="5097463" y="1370013"/>
          <p14:tracePt t="12602" x="5103813" y="1370013"/>
          <p14:tracePt t="12610" x="5110163" y="1370013"/>
          <p14:tracePt t="12624" x="5116513" y="1370013"/>
          <p14:tracePt t="12636" x="5129213" y="1370013"/>
          <p14:tracePt t="12645" x="5135563" y="1370013"/>
          <p14:tracePt t="12653" x="5141913" y="1357313"/>
          <p14:tracePt t="12657" x="5148263" y="1350963"/>
          <p14:tracePt t="12669" x="5154613" y="1344613"/>
          <p14:tracePt t="12679" x="5160963" y="1344613"/>
          <p14:tracePt t="12687" x="5173663" y="1376363"/>
          <p14:tracePt t="13314" x="5180013" y="1370013"/>
          <p14:tracePt t="13322" x="5186363" y="1350963"/>
          <p14:tracePt t="13325" x="5192713" y="1344613"/>
          <p14:tracePt t="13335" x="5192713" y="1338263"/>
          <p14:tracePt t="13354" x="5199063" y="1338263"/>
          <p14:tracePt t="13362" x="5205413" y="1338263"/>
          <p14:tracePt t="13372" x="5211763" y="1344613"/>
          <p14:tracePt t="13405" x="5205413" y="1344613"/>
          <p14:tracePt t="13414" x="5205413" y="1338263"/>
          <p14:tracePt t="13426" x="5199063" y="1331913"/>
          <p14:tracePt t="13444" x="5205413" y="1344613"/>
          <p14:tracePt t="13455" x="5230813" y="1363663"/>
          <p14:tracePt t="13463" x="5237163" y="1370013"/>
          <p14:tracePt t="13471" x="5256213" y="1389063"/>
          <p14:tracePt t="13478" x="5264150" y="1395413"/>
          <p14:tracePt t="13504" x="5264150" y="1389063"/>
          <p14:tracePt t="13513" x="5264150" y="1382713"/>
          <p14:tracePt t="13517" x="5264150" y="1376363"/>
          <p14:tracePt t="13525" x="5264150" y="1370013"/>
          <p14:tracePt t="13536" x="5264150" y="1363663"/>
          <p14:tracePt t="13548" x="5264150" y="1357313"/>
          <p14:tracePt t="13572" x="5264150" y="1350963"/>
          <p14:tracePt t="13616" x="5264150" y="1344613"/>
          <p14:tracePt t="13638" x="5256213" y="1344613"/>
          <p14:tracePt t="13647" x="5249863" y="1344613"/>
          <p14:tracePt t="13673" x="5243513" y="1344613"/>
          <p14:tracePt t="13679" x="5243513" y="1350963"/>
          <p14:tracePt t="13688" x="5243513" y="1357313"/>
          <p14:tracePt t="13699" x="5243513" y="1363663"/>
          <p14:tracePt t="13708" x="5243513" y="1370013"/>
          <p14:tracePt t="13752" x="5243513" y="1363663"/>
          <p14:tracePt t="13760" x="5243513" y="1350963"/>
          <p14:tracePt t="13769" x="5243513" y="1331913"/>
          <p14:tracePt t="13776" x="5243513" y="1319213"/>
          <p14:tracePt t="13788" x="5243513" y="1306513"/>
          <p14:tracePt t="13795" x="5243513" y="1300163"/>
          <p14:tracePt t="13804" x="5243513" y="1293813"/>
          <p14:tracePt t="13806" x="5243513" y="1287463"/>
          <p14:tracePt t="13820" x="5243513" y="1281113"/>
          <p14:tracePt t="13889" x="5249863" y="1281113"/>
          <p14:tracePt t="13895" x="5256213" y="1274763"/>
          <p14:tracePt t="13906" x="5283200" y="1268413"/>
          <p14:tracePt t="13912" x="5289550" y="1268413"/>
          <p14:tracePt t="13919" x="5302250" y="1262063"/>
          <p14:tracePt t="13925" x="5314950" y="1255713"/>
          <p14:tracePt t="13929" x="5321300" y="1255713"/>
          <p14:tracePt t="13933" x="5327650" y="1255713"/>
          <p14:tracePt t="13938" x="5334000" y="1249363"/>
          <p14:tracePt t="13952" x="5340350" y="1243013"/>
          <p14:tracePt t="13968" x="5346700" y="1243013"/>
          <p14:tracePt t="13976" x="5346700" y="1236663"/>
          <p14:tracePt t="13985" x="5353050" y="1230313"/>
          <p14:tracePt t="13988" x="5359400" y="1230313"/>
          <p14:tracePt t="14002" x="5372100" y="1223963"/>
          <p14:tracePt t="14006" x="5378450" y="1223963"/>
          <p14:tracePt t="14012" x="5384800" y="1217613"/>
          <p14:tracePt t="14019" x="5403850" y="1211263"/>
          <p14:tracePt t="14026" x="5416550" y="1211263"/>
          <p14:tracePt t="14035" x="5435600" y="1204913"/>
          <p14:tracePt t="14038" x="5441950" y="1204913"/>
          <p14:tracePt t="14045" x="5454650" y="1204913"/>
          <p14:tracePt t="14052" x="5467350" y="1198563"/>
          <p14:tracePt t="14056" x="5473700" y="1198563"/>
          <p14:tracePt t="14062" x="5480050" y="1198563"/>
          <p14:tracePt t="14071" x="5499100" y="1198563"/>
          <p14:tracePt t="14076" x="5505450" y="1198563"/>
          <p14:tracePt t="14086" x="5530850" y="1198563"/>
          <p14:tracePt t="14091" x="5537200" y="1198563"/>
          <p14:tracePt t="14096" x="5543550" y="1198563"/>
          <p14:tracePt t="14106" x="5581650" y="1198563"/>
          <p14:tracePt t="14112" x="5588000" y="1198563"/>
          <p14:tracePt t="14117" x="5619750" y="1198563"/>
          <p14:tracePt t="14119" x="5626100" y="1198563"/>
          <p14:tracePt t="14125" x="5651500" y="1198563"/>
          <p14:tracePt t="14130" x="5664200" y="1198563"/>
          <p14:tracePt t="14132" x="5670550" y="1198563"/>
          <p14:tracePt t="14134" x="5683250" y="1198563"/>
          <p14:tracePt t="14136" x="5689600" y="1198563"/>
          <p14:tracePt t="14139" x="5702300" y="1198563"/>
          <p14:tracePt t="14141" x="5716588" y="1192213"/>
          <p14:tracePt t="14143" x="5722938" y="1192213"/>
          <p14:tracePt t="14147" x="5735638" y="1192213"/>
          <p14:tracePt t="14150" x="5741988" y="1192213"/>
          <p14:tracePt t="14153" x="5748338" y="1192213"/>
          <p14:tracePt t="14156" x="5761038" y="1192213"/>
          <p14:tracePt t="14158" x="5767388" y="1185863"/>
          <p14:tracePt t="14163" x="5780088" y="1185863"/>
          <p14:tracePt t="14165" x="5786438" y="1185863"/>
          <p14:tracePt t="14168" x="5792788" y="1185863"/>
          <p14:tracePt t="14172" x="5799138" y="1185863"/>
          <p14:tracePt t="14174" x="5805488" y="1185863"/>
          <p14:tracePt t="14175" x="5805488" y="1179513"/>
          <p14:tracePt t="14180" x="5811838" y="1179513"/>
          <p14:tracePt t="14182" x="5818188" y="1179513"/>
          <p14:tracePt t="14188" x="5824538" y="1179513"/>
          <p14:tracePt t="14190" x="5830888" y="1179513"/>
          <p14:tracePt t="14192" x="5830888" y="1173163"/>
          <p14:tracePt t="14197" x="5843588" y="1173163"/>
          <p14:tracePt t="14201" x="5849938" y="1173163"/>
          <p14:tracePt t="14205" x="5856288" y="1173163"/>
          <p14:tracePt t="14206" x="5862638" y="1173163"/>
          <p14:tracePt t="14209" x="5868988" y="1173163"/>
          <p14:tracePt t="14214" x="5881688" y="1173163"/>
          <p14:tracePt t="14215" x="5888038" y="1173163"/>
          <p14:tracePt t="14219" x="5900738" y="1173163"/>
          <p14:tracePt t="14222" x="5913438" y="1173163"/>
          <p14:tracePt t="14225" x="5919788" y="1173163"/>
          <p14:tracePt t="14231" x="5938838" y="1173163"/>
          <p14:tracePt t="14234" x="5951538" y="1173163"/>
          <p14:tracePt t="14239" x="5970588" y="1173163"/>
          <p14:tracePt t="14242" x="5983288" y="1173163"/>
          <p14:tracePt t="14248" x="6002338" y="1173163"/>
          <p14:tracePt t="14251" x="6008688" y="1173163"/>
          <p14:tracePt t="14255" x="6021388" y="1173163"/>
          <p14:tracePt t="14258" x="6034088" y="1173163"/>
          <p14:tracePt t="14265" x="6053138" y="1173163"/>
          <p14:tracePt t="14268" x="6059488" y="1173163"/>
          <p14:tracePt t="14272" x="6065838" y="1173163"/>
          <p14:tracePt t="14274" x="6072188" y="1173163"/>
          <p14:tracePt t="14282" x="6084888" y="1173163"/>
          <p14:tracePt t="14286" x="6091238" y="1173163"/>
          <p14:tracePt t="14289" x="6097588" y="1173163"/>
          <p14:tracePt t="14292" x="6103938" y="1173163"/>
          <p14:tracePt t="14294" x="6110288" y="1173163"/>
          <p14:tracePt t="14298" x="6122988" y="1173163"/>
          <p14:tracePt t="14302" x="6129338" y="1173163"/>
          <p14:tracePt t="14306" x="6142038" y="1173163"/>
          <p14:tracePt t="14308" x="6148388" y="1173163"/>
          <p14:tracePt t="14310" x="6154738" y="1173163"/>
          <p14:tracePt t="14314" x="6175375" y="1173163"/>
          <p14:tracePt t="14317" x="6181725" y="1179513"/>
          <p14:tracePt t="14321" x="6200775" y="1179513"/>
          <p14:tracePt t="14324" x="6207125" y="1179513"/>
          <p14:tracePt t="14325" x="6213475" y="1179513"/>
          <p14:tracePt t="14331" x="6238875" y="1185863"/>
          <p14:tracePt t="14333" x="6245225" y="1185863"/>
          <p14:tracePt t="14337" x="6264275" y="1185863"/>
          <p14:tracePt t="14340" x="6289675" y="1192213"/>
          <p14:tracePt t="14343" x="6296025" y="1192213"/>
          <p14:tracePt t="14347" x="6315075" y="1192213"/>
          <p14:tracePt t="14351" x="6340475" y="1192213"/>
          <p14:tracePt t="14355" x="6359525" y="1192213"/>
          <p14:tracePt t="14358" x="6372225" y="1198563"/>
          <p14:tracePt t="14366" x="6410325" y="1198563"/>
          <p14:tracePt t="14373" x="6435725" y="1198563"/>
          <p14:tracePt t="14376" x="6448425" y="1198563"/>
          <p14:tracePt t="14384" x="6473825" y="1198563"/>
          <p14:tracePt t="14389" x="6499225" y="1198563"/>
          <p14:tracePt t="14392" x="6505575" y="1198563"/>
          <p14:tracePt t="14401" x="6537325" y="1198563"/>
          <p14:tracePt t="14407" x="6556375" y="1198563"/>
          <p14:tracePt t="14410" x="6575425" y="1198563"/>
          <p14:tracePt t="14415" x="6600825" y="1198563"/>
          <p14:tracePt t="14418" x="6613525" y="1198563"/>
          <p14:tracePt t="14422" x="6626225" y="1198563"/>
          <p14:tracePt t="14425" x="6653213" y="1204913"/>
          <p14:tracePt t="14431" x="6672263" y="1204913"/>
          <p14:tracePt t="14433" x="6678613" y="1204913"/>
          <p14:tracePt t="14435" x="6684963" y="1204913"/>
          <p14:tracePt t="14439" x="6697663" y="1204913"/>
          <p14:tracePt t="14440" x="6704013" y="1204913"/>
          <p14:tracePt t="14442" x="6710363" y="1204913"/>
          <p14:tracePt t="14447" x="6729413" y="1211263"/>
          <p14:tracePt t="14451" x="6742113" y="1211263"/>
          <p14:tracePt t="14455" x="6754813" y="1211263"/>
          <p14:tracePt t="14462" x="6761163" y="1211263"/>
          <p14:tracePt t="14469" x="6786563" y="1217613"/>
          <p14:tracePt t="14476" x="6811963" y="1223963"/>
          <p14:tracePt t="14486" x="6837363" y="1223963"/>
          <p14:tracePt t="14493" x="6856413" y="1230313"/>
          <p14:tracePt t="14505" x="6913563" y="1243013"/>
          <p14:tracePt t="14512" x="6938963" y="1249363"/>
          <p14:tracePt t="14519" x="6989763" y="1262063"/>
          <p14:tracePt t="14523" x="7008813" y="1262063"/>
          <p14:tracePt t="14527" x="7015163" y="1268413"/>
          <p14:tracePt t="14532" x="7053263" y="1268413"/>
          <p14:tracePt t="14533" x="7059613" y="1274763"/>
          <p14:tracePt t="14536" x="7072313" y="1274763"/>
          <p14:tracePt t="14538" x="7085013" y="1274763"/>
          <p14:tracePt t="14541" x="7092950" y="1281113"/>
          <p14:tracePt t="14543" x="7099300" y="1281113"/>
          <p14:tracePt t="14546" x="7105650" y="1281113"/>
          <p14:tracePt t="14549" x="7118350" y="1281113"/>
          <p14:tracePt t="14555" x="7124700" y="1281113"/>
          <p14:tracePt t="14557" x="7131050" y="1281113"/>
          <p14:tracePt t="14564" x="7137400" y="1281113"/>
          <p14:tracePt t="14572" x="7143750" y="1281113"/>
          <p14:tracePt t="14584" x="7150100" y="1281113"/>
          <p14:tracePt t="14616" x="7150100" y="1287463"/>
          <p14:tracePt t="14634" x="7156450" y="1287463"/>
          <p14:tracePt t="14638" x="7156450" y="1293813"/>
          <p14:tracePt t="14644" x="7162800" y="1300163"/>
          <p14:tracePt t="14654" x="7181850" y="1325563"/>
          <p14:tracePt t="14664" x="7188200" y="1344613"/>
          <p14:tracePt t="14670" x="7207250" y="1395413"/>
          <p14:tracePt t="14675" x="7213600" y="1414463"/>
          <p14:tracePt t="14680" x="7219950" y="1420813"/>
          <p14:tracePt t="14691" x="7239000" y="1484313"/>
          <p14:tracePt t="14701" x="7258050" y="1530350"/>
          <p14:tracePt t="14708" x="7283450" y="1581150"/>
          <p14:tracePt t="14722" x="7308850" y="1631950"/>
          <p14:tracePt t="14728" x="7315200" y="1651000"/>
          <p14:tracePt t="14737" x="7334250" y="1689100"/>
          <p14:tracePt t="14743" x="7340600" y="1720850"/>
          <p14:tracePt t="14754" x="7353300" y="1765300"/>
          <p14:tracePt t="14762" x="7366000" y="1790700"/>
          <p14:tracePt t="14768" x="7372350" y="1816100"/>
          <p14:tracePt t="14772" x="7378700" y="1841500"/>
          <p14:tracePt t="14776" x="7391400" y="1860550"/>
          <p14:tracePt t="14782" x="7391400" y="1879600"/>
          <p14:tracePt t="14789" x="7397750" y="1892300"/>
          <p14:tracePt t="14792" x="7397750" y="1905000"/>
          <p14:tracePt t="14794" x="7397750" y="1911350"/>
          <p14:tracePt t="14799" x="7404100" y="1924050"/>
          <p14:tracePt t="14801" x="7404100" y="1931988"/>
          <p14:tracePt t="14805" x="7410450" y="1938338"/>
          <p14:tracePt t="14807" x="7410450" y="1944688"/>
          <p14:tracePt t="14815" x="7410450" y="1957388"/>
          <p14:tracePt t="14819" x="7410450" y="1963738"/>
          <p14:tracePt t="14824" x="7410450" y="1970088"/>
          <p14:tracePt t="14826" x="7410450" y="1976438"/>
          <p14:tracePt t="14831" x="7410450" y="1982788"/>
          <p14:tracePt t="14840" x="7410450" y="1989138"/>
          <p14:tracePt t="14848" x="7410450" y="1995488"/>
          <p14:tracePt t="14857" x="7410450" y="2008188"/>
          <p14:tracePt t="14866" x="7404100" y="2014538"/>
          <p14:tracePt t="14870" x="7397750" y="2020888"/>
          <p14:tracePt t="14874" x="7391400" y="2027238"/>
          <p14:tracePt t="14883" x="7378700" y="2039938"/>
          <p14:tracePt t="14889" x="7372350" y="2046288"/>
          <p14:tracePt t="14891" x="7366000" y="2052638"/>
          <p14:tracePt t="14899" x="7359650" y="2058988"/>
          <p14:tracePt t="14904" x="7353300" y="2065338"/>
          <p14:tracePt t="14907" x="7346950" y="2065338"/>
          <p14:tracePt t="14915" x="7340600" y="2065338"/>
          <p14:tracePt t="14920" x="7340600" y="2071688"/>
          <p14:tracePt t="15018" x="7334250" y="2071688"/>
          <p14:tracePt t="15029" x="7327900" y="2078038"/>
          <p14:tracePt t="15036" x="7321550" y="2084388"/>
          <p14:tracePt t="15039" x="7321550" y="2097088"/>
          <p14:tracePt t="15043" x="7321550" y="2103438"/>
          <p14:tracePt t="15048" x="7308850" y="2122488"/>
          <p14:tracePt t="15051" x="7308850" y="2128838"/>
          <p14:tracePt t="15056" x="7296150" y="2141538"/>
          <p14:tracePt t="15058" x="7283450" y="2147888"/>
          <p14:tracePt t="15315" x="7270750" y="2128838"/>
          <p14:tracePt t="15318" x="7258050" y="2109788"/>
          <p14:tracePt t="15322" x="7239000" y="2103438"/>
          <p14:tracePt t="15328" x="7232650" y="2097088"/>
          <p14:tracePt t="15333" x="7226300" y="2090738"/>
          <p14:tracePt t="15340" x="7219950" y="2090738"/>
          <p14:tracePt t="15371" x="7207250" y="2103438"/>
          <p14:tracePt t="15381" x="7200900" y="2109788"/>
          <p14:tracePt t="15397" x="7169150" y="2135188"/>
          <p14:tracePt t="15404" x="7162800" y="2141538"/>
          <p14:tracePt t="15425" x="7156450" y="2154238"/>
          <p14:tracePt t="15434" x="7150100" y="2173288"/>
          <p14:tracePt t="15441" x="7143750" y="2179638"/>
          <p14:tracePt t="15448" x="7143750" y="2185988"/>
          <p14:tracePt t="15460" x="7112000" y="2217738"/>
          <p14:tracePt t="15470" x="7092950" y="2236788"/>
          <p14:tracePt t="15479" x="7072313" y="2243138"/>
          <p14:tracePt t="15488" x="7053263" y="2262188"/>
          <p14:tracePt t="15497" x="7040563" y="2268538"/>
          <p14:tracePt t="15503" x="7015163" y="2274888"/>
          <p14:tracePt t="15510" x="7008813" y="2274888"/>
          <p14:tracePt t="15515" x="6996113" y="2274888"/>
          <p14:tracePt t="15523" x="6989763" y="2274888"/>
          <p14:tracePt t="15526" x="6983413" y="2274888"/>
          <p14:tracePt t="15532" x="6977063" y="2274888"/>
          <p14:tracePt t="15538" x="6970713" y="2274888"/>
          <p14:tracePt t="15543" x="6964363" y="2274888"/>
          <p14:tracePt t="15546" x="6964363" y="2268538"/>
          <p14:tracePt t="15553" x="6958013" y="2268538"/>
          <p14:tracePt t="15556" x="6958013" y="2262188"/>
          <p14:tracePt t="15557" x="6951663" y="2262188"/>
          <p14:tracePt t="15563" x="6951663" y="2255838"/>
          <p14:tracePt t="15570" x="6945313" y="2255838"/>
          <p14:tracePt t="15580" x="6945313" y="2249488"/>
          <p14:tracePt t="15582" x="6938963" y="2249488"/>
          <p14:tracePt t="15631" x="6932613" y="2249488"/>
          <p14:tracePt t="15642" x="6926263" y="2249488"/>
          <p14:tracePt t="15652" x="6919913" y="2249488"/>
          <p14:tracePt t="15660" x="6913563" y="2249488"/>
          <p14:tracePt t="15669" x="6907213" y="2249488"/>
          <p14:tracePt t="15678" x="6900863" y="2249488"/>
          <p14:tracePt t="15707" x="6894513" y="2249488"/>
          <p14:tracePt t="15936" x="6900863" y="2249488"/>
          <p14:tracePt t="15961" x="6907213" y="2249488"/>
          <p14:tracePt t="15969" x="6907213" y="2255838"/>
          <p14:tracePt t="16015" x="6907213" y="2262188"/>
          <p14:tracePt t="16032" x="6894513" y="2268538"/>
          <p14:tracePt t="16044" x="6875463" y="2274888"/>
          <p14:tracePt t="16051" x="6850063" y="2281238"/>
          <p14:tracePt t="16057" x="6824663" y="2287588"/>
          <p14:tracePt t="16062" x="6811963" y="2293938"/>
          <p14:tracePt t="16078" x="6742113" y="2306638"/>
          <p14:tracePt t="16085" x="6710363" y="2306638"/>
          <p14:tracePt t="16091" x="6678613" y="2312988"/>
          <p14:tracePt t="16095" x="6665913" y="2312988"/>
          <p14:tracePt t="16106" x="6575425" y="2319338"/>
          <p14:tracePt t="16114" x="6543675" y="2319338"/>
          <p14:tracePt t="16124" x="6359525" y="2325688"/>
          <p14:tracePt t="16130" x="6315075" y="2325688"/>
          <p14:tracePt t="16138" x="6135688" y="2325688"/>
          <p14:tracePt t="16145" x="6065838" y="2325688"/>
          <p14:tracePt t="16155" x="5849938" y="2325688"/>
          <p14:tracePt t="16163" x="5767388" y="2325688"/>
          <p14:tracePt t="16171" x="5562600" y="2325688"/>
          <p14:tracePt t="16179" x="5505450" y="2325688"/>
          <p14:tracePt t="16188" x="5346700" y="2319338"/>
          <p14:tracePt t="16194" x="5249863" y="2319338"/>
          <p14:tracePt t="16197" x="5237163" y="2319338"/>
          <p14:tracePt t="16201" x="5078413" y="2306638"/>
          <p14:tracePt t="16203" x="5040313" y="2306638"/>
          <p14:tracePt t="16205" x="5021263" y="2306638"/>
          <p14:tracePt t="16208" x="4964113" y="2306638"/>
          <p14:tracePt t="16209" x="4945063" y="2300288"/>
          <p14:tracePt t="16215" x="4811713" y="2293938"/>
          <p14:tracePt t="16217" x="4772025" y="2293938"/>
          <p14:tracePt t="16219" x="4740275" y="2293938"/>
          <p14:tracePt t="16221" x="4733925" y="2293938"/>
          <p14:tracePt t="16224" x="4721225" y="2300288"/>
          <p14:tracePt t="16226" x="4708525" y="2306638"/>
          <p14:tracePt t="16231" x="4695825" y="2312988"/>
          <p14:tracePt t="16234" x="4689475" y="2319338"/>
          <p14:tracePt t="16237" x="4683125" y="2319338"/>
          <p14:tracePt t="16241" x="4683125" y="2325688"/>
          <p14:tracePt t="16243" x="4676775" y="2325688"/>
          <p14:tracePt t="16256" x="4676775" y="2332038"/>
          <p14:tracePt t="16259" x="4670425" y="2332038"/>
          <p14:tracePt t="16273" x="4664075" y="2332038"/>
          <p14:tracePt t="16277" x="4664075" y="2338388"/>
          <p14:tracePt t="16288" x="4657725" y="2344738"/>
          <p14:tracePt t="16295" x="4651375" y="2344738"/>
          <p14:tracePt t="16301" x="4645025" y="2351088"/>
          <p14:tracePt t="16307" x="4638675" y="2359025"/>
          <p14:tracePt t="16319" x="4625975" y="2371725"/>
          <p14:tracePt t="16324" x="4619625" y="2378075"/>
          <p14:tracePt t="16327" x="4613275" y="2378075"/>
          <p14:tracePt t="16333" x="4606925" y="2384425"/>
          <p14:tracePt t="16337" x="4600575" y="2390775"/>
          <p14:tracePt t="16343" x="4600575" y="2397125"/>
          <p14:tracePt t="16346" x="4594225" y="2397125"/>
          <p14:tracePt t="16354" x="4587875" y="2403475"/>
          <p14:tracePt t="16388" x="4613275" y="2403475"/>
          <p14:tracePt t="16396" x="4632325" y="2403475"/>
          <p14:tracePt t="16399" x="4702175" y="2403475"/>
          <p14:tracePt t="16405" x="4772025" y="2409825"/>
          <p14:tracePt t="16411" x="4818063" y="2422525"/>
          <p14:tracePt t="16415" x="4887913" y="2447925"/>
          <p14:tracePt t="16419" x="4913313" y="2473325"/>
          <p14:tracePt t="16421" x="4932363" y="2479675"/>
          <p14:tracePt t="16643" x="4887913" y="2447925"/>
          <p14:tracePt t="16648" x="4765675" y="2416175"/>
          <p14:tracePt t="16654" x="4632325" y="2384425"/>
          <p14:tracePt t="16660" x="4530725" y="2378075"/>
          <p14:tracePt t="16665" x="4384675" y="2359025"/>
          <p14:tracePt t="16669" x="4287838" y="2351088"/>
          <p14:tracePt t="16675" x="4167188" y="2351088"/>
          <p14:tracePt t="16681" x="4084638" y="2351088"/>
          <p14:tracePt t="16688" x="3894138" y="2351088"/>
          <p14:tracePt t="16696" x="3790950" y="2351088"/>
          <p14:tracePt t="16703" x="3498850" y="2351088"/>
          <p14:tracePt t="16709" x="3370263" y="2351088"/>
          <p14:tracePt t="16711" x="3344863" y="2351088"/>
          <p14:tracePt t="16721" x="3033713" y="2351088"/>
          <p14:tracePt t="16727" x="2917825" y="2351088"/>
          <p14:tracePt t="16737" x="2714625" y="2351088"/>
          <p14:tracePt t="16743" x="2549525" y="2351088"/>
          <p14:tracePt t="16755" x="2351088" y="2359025"/>
          <p14:tracePt t="16761" x="2293938" y="2365375"/>
          <p14:tracePt t="16765" x="2230438" y="2371725"/>
          <p14:tracePt t="16774" x="2179638" y="2384425"/>
          <p14:tracePt t="16784" x="2154238" y="2384425"/>
          <p14:tracePt t="16790" x="2147888" y="2384425"/>
          <p14:tracePt t="16810" x="2141538" y="2384425"/>
          <p14:tracePt t="16820" x="2135188" y="2384425"/>
          <p14:tracePt t="16827" x="2128838" y="2384425"/>
          <p14:tracePt t="16834" x="2116138" y="2384425"/>
          <p14:tracePt t="16839" x="2103438" y="2384425"/>
          <p14:tracePt t="16843" x="2097088" y="2384425"/>
          <p14:tracePt t="16854" x="2078038" y="2384425"/>
          <p14:tracePt t="16861" x="2065338" y="2384425"/>
          <p14:tracePt t="16868" x="2051050" y="2390775"/>
          <p14:tracePt t="16875" x="2038350" y="2397125"/>
          <p14:tracePt t="16891" x="1987550" y="2397125"/>
          <p14:tracePt t="16899" x="1981200" y="2397125"/>
          <p14:tracePt t="16913" x="1892300" y="2403475"/>
          <p14:tracePt t="16926" x="1758950" y="2403475"/>
          <p14:tracePt t="16936" x="1701800" y="2403475"/>
          <p14:tracePt t="16943" x="1670050" y="2403475"/>
          <p14:tracePt t="16949" x="1644650" y="2403475"/>
          <p14:tracePt t="16953" x="1631950" y="2403475"/>
          <p14:tracePt t="16957" x="1625600" y="2409825"/>
          <p14:tracePt t="16965" x="1612900" y="2409825"/>
          <p14:tracePt t="16970" x="1606550" y="2409825"/>
          <p14:tracePt t="16983" x="1606550" y="2416175"/>
          <p14:tracePt t="17101" x="1612900" y="2416175"/>
          <p14:tracePt t="17105" x="1619250" y="2422525"/>
          <p14:tracePt t="17109" x="1625600" y="2422525"/>
          <p14:tracePt t="17118" x="1644650" y="2428875"/>
          <p14:tracePt t="17124" x="1663700" y="2435225"/>
          <p14:tracePt t="17130" x="1670050" y="2435225"/>
          <p14:tracePt t="17138" x="1708150" y="2447925"/>
          <p14:tracePt t="17149" x="1720850" y="2447925"/>
          <p14:tracePt t="17157" x="1778000" y="2460625"/>
          <p14:tracePt t="17164" x="1797050" y="2460625"/>
          <p14:tracePt t="17172" x="1879600" y="2473325"/>
          <p14:tracePt t="17179" x="1898650" y="2473325"/>
          <p14:tracePt t="17184" x="1905000" y="2473325"/>
          <p14:tracePt t="17191" x="2038350" y="2498725"/>
          <p14:tracePt t="17201" x="2141538" y="2505075"/>
          <p14:tracePt t="17207" x="2185988" y="2511425"/>
          <p14:tracePt t="17214" x="2198688" y="2511425"/>
          <p14:tracePt t="17219" x="2236788" y="2511425"/>
          <p14:tracePt t="17222" x="2243138" y="2511425"/>
          <p14:tracePt t="17228" x="2249488" y="2511425"/>
          <p14:tracePt t="17236" x="2274888" y="2511425"/>
          <p14:tracePt t="17241" x="2281238" y="2511425"/>
          <p14:tracePt t="17244" x="2287588" y="2511425"/>
          <p14:tracePt t="17252" x="2306638" y="2517775"/>
          <p14:tracePt t="17259" x="2325688" y="2517775"/>
          <p14:tracePt t="17270" x="2357438" y="2517775"/>
          <p14:tracePt t="17279" x="2370138" y="2517775"/>
          <p14:tracePt t="17288" x="2395538" y="2517775"/>
          <p14:tracePt t="17294" x="2401888" y="2517775"/>
          <p14:tracePt t="17303" x="2414588" y="2517775"/>
          <p14:tracePt t="17310" x="2420938" y="2517775"/>
          <p14:tracePt t="17316" x="2427288" y="2517775"/>
          <p14:tracePt t="17322" x="2433638" y="2517775"/>
          <p14:tracePt t="17325" x="2439988" y="2517775"/>
          <p14:tracePt t="17332" x="2446338" y="2517775"/>
          <p14:tracePt t="17339" x="2452688" y="2517775"/>
          <p14:tracePt t="17347" x="2459038" y="2517775"/>
          <p14:tracePt t="17356" x="2465388" y="2517775"/>
          <p14:tracePt t="17360" x="2471738" y="2517775"/>
          <p14:tracePt t="17368" x="2478088" y="2517775"/>
          <p14:tracePt t="17373" x="2484438" y="2517775"/>
          <p14:tracePt t="17376" x="2490788" y="2511425"/>
          <p14:tracePt t="17381" x="2497138" y="2511425"/>
          <p14:tracePt t="17389" x="2509838" y="2505075"/>
          <p14:tracePt t="17396" x="2517775" y="2505075"/>
          <p14:tracePt t="17397" x="2524125" y="2505075"/>
          <p14:tracePt t="17404" x="2530475" y="2498725"/>
          <p14:tracePt t="17407" x="2536825" y="2498725"/>
          <p14:tracePt t="17413" x="2543175" y="2492375"/>
          <p14:tracePt t="17417" x="2549525" y="2492375"/>
          <p14:tracePt t="17422" x="2555875" y="2492375"/>
          <p14:tracePt t="17426" x="2562225" y="2492375"/>
          <p14:tracePt t="17432" x="2568575" y="2492375"/>
          <p14:tracePt t="17434" x="2568575" y="2486025"/>
          <p14:tracePt t="17436" x="2574925" y="2486025"/>
          <p14:tracePt t="17440" x="2581275" y="2486025"/>
          <p14:tracePt t="17446" x="2587625" y="2486025"/>
          <p14:tracePt t="17449" x="2593975" y="2486025"/>
          <p14:tracePt t="17451" x="2600325" y="2486025"/>
          <p14:tracePt t="17457" x="2606675" y="2486025"/>
          <p14:tracePt t="17462" x="2613025" y="2486025"/>
          <p14:tracePt t="17471" x="2644775" y="2486025"/>
          <p14:tracePt t="17479" x="2663825" y="2486025"/>
          <p14:tracePt t="17489" x="2746375" y="2517775"/>
          <p14:tracePt t="17499" x="2778125" y="2530475"/>
          <p14:tracePt t="17503" x="2841625" y="2562225"/>
          <p14:tracePt t="17814" x="2841625" y="2555875"/>
          <p14:tracePt t="17820" x="2841625" y="2549525"/>
          <p14:tracePt t="17825" x="2841625" y="2536825"/>
          <p14:tracePt t="17831" x="2841625" y="2530475"/>
          <p14:tracePt t="17841" x="2835275" y="2524125"/>
          <p14:tracePt t="17853" x="2828925" y="2517775"/>
          <p14:tracePt t="17863" x="2822575" y="2511425"/>
          <p14:tracePt t="17874" x="2816225" y="2505075"/>
          <p14:tracePt t="17896" x="2803525" y="2492375"/>
          <p14:tracePt t="17905" x="2797175" y="2486025"/>
          <p14:tracePt t="17917" x="2797175" y="2479675"/>
          <p14:tracePt t="17927" x="2797175" y="2473325"/>
          <p14:tracePt t="17942" x="2797175" y="2466975"/>
          <p14:tracePt t="17954" x="2797175" y="2460625"/>
          <p14:tracePt t="18035" x="2790825" y="2460625"/>
          <p14:tracePt t="18223" x="2790825" y="2454275"/>
          <p14:tracePt t="19558" x="2797175" y="2454275"/>
          <p14:tracePt t="19566" x="2822575" y="2466975"/>
          <p14:tracePt t="19574" x="2854325" y="2479675"/>
          <p14:tracePt t="19579" x="2860675" y="2479675"/>
          <p14:tracePt t="19588" x="2911475" y="2492375"/>
          <p14:tracePt t="19596" x="2930525" y="2498725"/>
          <p14:tracePt t="19605" x="2968625" y="2505075"/>
          <p14:tracePt t="19612" x="2976563" y="2505075"/>
          <p14:tracePt t="19620" x="3001963" y="2511425"/>
          <p14:tracePt t="19629" x="3014663" y="2511425"/>
          <p14:tracePt t="19639" x="3059113" y="2517775"/>
          <p14:tracePt t="19647" x="3065463" y="2517775"/>
          <p14:tracePt t="19658" x="3141663" y="2524125"/>
          <p14:tracePt t="19666" x="3154363" y="2524125"/>
          <p14:tracePt t="19677" x="3243263" y="2536825"/>
          <p14:tracePt t="19694" x="3313113" y="2543175"/>
          <p14:tracePt t="19705" x="3363913" y="2549525"/>
          <p14:tracePt t="19709" x="3376613" y="2549525"/>
          <p14:tracePt t="19721" x="3408363" y="2555875"/>
          <p14:tracePt t="19728" x="3414713" y="2562225"/>
          <p14:tracePt t="19732" x="3441700" y="2562225"/>
          <p14:tracePt t="19735" x="3454400" y="2562225"/>
          <p14:tracePt t="19738" x="3460750" y="2568575"/>
          <p14:tracePt t="19740" x="3467100" y="2568575"/>
          <p14:tracePt t="19743" x="3479800" y="2568575"/>
          <p14:tracePt t="19749" x="3505200" y="2568575"/>
          <p14:tracePt t="19756" x="3530600" y="2574925"/>
          <p14:tracePt t="19759" x="3549650" y="2574925"/>
          <p14:tracePt t="19764" x="3575050" y="2581275"/>
          <p14:tracePt t="19766" x="3587750" y="2581275"/>
          <p14:tracePt t="19771" x="3606800" y="2581275"/>
          <p14:tracePt t="19774" x="3625850" y="2581275"/>
          <p14:tracePt t="19776" x="3632200" y="2581275"/>
          <p14:tracePt t="19781" x="3670300" y="2581275"/>
          <p14:tracePt t="19784" x="3683000" y="2581275"/>
          <p14:tracePt t="19789" x="3714750" y="2581275"/>
          <p14:tracePt t="19791" x="3721100" y="2581275"/>
          <p14:tracePt t="19797" x="3746500" y="2581275"/>
          <p14:tracePt t="19799" x="3752850" y="2581275"/>
          <p14:tracePt t="19803" x="3765550" y="2581275"/>
          <p14:tracePt t="19806" x="3778250" y="2581275"/>
          <p14:tracePt t="19809" x="3784600" y="2581275"/>
          <p14:tracePt t="19815" x="3797300" y="2581275"/>
          <p14:tracePt t="19817" x="3810000" y="2574925"/>
          <p14:tracePt t="19821" x="3816350" y="2574925"/>
          <p14:tracePt t="19824" x="3829050" y="2568575"/>
          <p14:tracePt t="19831" x="3848100" y="2562225"/>
          <p14:tracePt t="19839" x="3867150" y="2555875"/>
          <p14:tracePt t="19841" x="3873500" y="2555875"/>
          <p14:tracePt t="19848" x="3894138" y="2549525"/>
          <p14:tracePt t="19856" x="3906838" y="2543175"/>
          <p14:tracePt t="19858" x="3913188" y="2543175"/>
          <p14:tracePt t="19861" x="3919538" y="2543175"/>
          <p14:tracePt t="19867" x="3932238" y="2536825"/>
          <p14:tracePt t="19872" x="3938588" y="2536825"/>
          <p14:tracePt t="19874" x="3944938" y="2536825"/>
          <p14:tracePt t="19884" x="3951288" y="2536825"/>
          <p14:tracePt t="19921" x="3951288" y="2530475"/>
          <p14:tracePt t="19939" x="3944938" y="2524125"/>
          <p14:tracePt t="19943" x="3938588" y="2524125"/>
          <p14:tracePt t="19949" x="3932238" y="2524125"/>
          <p14:tracePt t="19957" x="3932238" y="2530475"/>
          <p14:tracePt t="19963" x="3932238" y="2549525"/>
          <p14:tracePt t="19966" x="3932238" y="2562225"/>
          <p14:tracePt t="19970" x="3932238" y="2581275"/>
          <p14:tracePt t="19973" x="3932238" y="2606675"/>
          <p14:tracePt t="19975" x="3938588" y="2632075"/>
          <p14:tracePt t="19980" x="3938588" y="2651125"/>
          <p14:tracePt t="20256" x="3938588" y="2638425"/>
          <p14:tracePt t="20260" x="3938588" y="2632075"/>
          <p14:tracePt t="20269" x="3944938" y="2581275"/>
          <p14:tracePt t="20276" x="3957638" y="2555875"/>
          <p14:tracePt t="20284" x="3957638" y="2536825"/>
          <p14:tracePt t="20286" x="3957638" y="2530475"/>
          <p14:tracePt t="20293" x="3957638" y="2524125"/>
          <p14:tracePt t="20304" x="3957638" y="2511425"/>
          <p14:tracePt t="20311" x="3957638" y="2505075"/>
          <p14:tracePt t="20319" x="3957638" y="2498725"/>
          <p14:tracePt t="20321" x="3957638" y="2492375"/>
          <p14:tracePt t="20335" x="3957638" y="2486025"/>
          <p14:tracePt t="20353" x="3957638" y="2479675"/>
          <p14:tracePt t="20374" x="3963988" y="2473325"/>
          <p14:tracePt t="20390" x="3970338" y="2473325"/>
          <p14:tracePt t="20434" x="3970338" y="2466975"/>
          <p14:tracePt t="20485" x="3976688" y="2466975"/>
          <p14:tracePt t="20501" x="3983038" y="2466975"/>
          <p14:tracePt t="20509" x="3989388" y="2466975"/>
          <p14:tracePt t="20518" x="4002088" y="2466975"/>
          <p14:tracePt t="20525" x="4008438" y="2473325"/>
          <p14:tracePt t="20533" x="4021138" y="2479675"/>
          <p14:tracePt t="20538" x="4027488" y="2479675"/>
          <p14:tracePt t="20544" x="4033838" y="2486025"/>
          <p14:tracePt t="20553" x="4052888" y="2492375"/>
          <p14:tracePt t="20558" x="4059238" y="2492375"/>
          <p14:tracePt t="20567" x="4071938" y="2498725"/>
          <p14:tracePt t="20571" x="4078288" y="2498725"/>
          <p14:tracePt t="20576" x="4084638" y="2505075"/>
          <p14:tracePt t="20583" x="4097338" y="2505075"/>
          <p14:tracePt t="20589" x="4110038" y="2505075"/>
          <p14:tracePt t="20594" x="4116388" y="2511425"/>
          <p14:tracePt t="20599" x="4129088" y="2511425"/>
          <p14:tracePt t="20604" x="4141788" y="2511425"/>
          <p14:tracePt t="20609" x="4148138" y="2511425"/>
          <p14:tracePt t="20617" x="4160838" y="2511425"/>
          <p14:tracePt t="20624" x="4167188" y="2511425"/>
          <p14:tracePt t="20634" x="4173538" y="2511425"/>
          <p14:tracePt t="20640" x="4179888" y="2511425"/>
          <p14:tracePt t="20652" x="4186238" y="2511425"/>
          <p14:tracePt t="20671" x="4192588" y="2511425"/>
          <p14:tracePt t="20698" x="4198938" y="2511425"/>
          <p14:tracePt t="20710" x="4205288" y="2511425"/>
          <p14:tracePt t="20763" x="4211638" y="2511425"/>
          <p14:tracePt t="20773" x="4217988" y="2511425"/>
          <p14:tracePt t="20782" x="4230688" y="2511425"/>
          <p14:tracePt t="20791" x="4237038" y="2511425"/>
          <p14:tracePt t="20794" x="4243388" y="2511425"/>
          <p14:tracePt t="20801" x="4256088" y="2511425"/>
          <p14:tracePt t="20806" x="4262438" y="2511425"/>
          <p14:tracePt t="20810" x="4268788" y="2511425"/>
          <p14:tracePt t="20817" x="4281488" y="2511425"/>
          <p14:tracePt t="20822" x="4287838" y="2511425"/>
          <p14:tracePt t="20827" x="4294188" y="2511425"/>
          <p14:tracePt t="20835" x="4306888" y="2511425"/>
          <p14:tracePt t="20840" x="4313238" y="2511425"/>
          <p14:tracePt t="20844" x="4319588" y="2511425"/>
          <p14:tracePt t="20851" x="4332288" y="2511425"/>
          <p14:tracePt t="20859" x="4352925" y="2511425"/>
          <p14:tracePt t="20871" x="4378325" y="2511425"/>
          <p14:tracePt t="20877" x="4384675" y="2511425"/>
          <p14:tracePt t="20883" x="4397375" y="2505075"/>
          <p14:tracePt t="20892" x="4416425" y="2505075"/>
          <p14:tracePt t="20907" x="4435475" y="2498725"/>
          <p14:tracePt t="20921" x="4441825" y="2498725"/>
          <p14:tracePt t="20927" x="4448175" y="2498725"/>
          <p14:tracePt t="21273" x="4454525" y="2498725"/>
          <p14:tracePt t="21298" x="4460875" y="2498725"/>
          <p14:tracePt t="21333" x="4467225" y="2498725"/>
          <p14:tracePt t="21354" x="4467225" y="2492375"/>
          <p14:tracePt t="21369" x="4473575" y="2492375"/>
          <p14:tracePt t="21447" x="4479925" y="2492375"/>
          <p14:tracePt t="21485" x="4486275" y="2492375"/>
          <p14:tracePt t="21500" x="4498975" y="2492375"/>
          <p14:tracePt t="21508" x="4505325" y="2492375"/>
          <p14:tracePt t="21517" x="4518025" y="2492375"/>
          <p14:tracePt t="21528" x="4524375" y="2492375"/>
          <p14:tracePt t="21534" x="4530725" y="2492375"/>
          <p14:tracePt t="21542" x="4537075" y="2492375"/>
          <p14:tracePt t="21551" x="4543425" y="2492375"/>
          <p14:tracePt t="21553" x="4549775" y="2492375"/>
          <p14:tracePt t="21558" x="4556125" y="2492375"/>
          <p14:tracePt t="21569" x="4581525" y="2492375"/>
          <p14:tracePt t="21574" x="4587875" y="2492375"/>
          <p14:tracePt t="21584" x="4619625" y="2492375"/>
          <p14:tracePt t="21590" x="4638675" y="2492375"/>
          <p14:tracePt t="21595" x="4645025" y="2492375"/>
          <p14:tracePt t="21599" x="4664075" y="2492375"/>
          <p14:tracePt t="21603" x="4676775" y="2492375"/>
          <p14:tracePt t="21607" x="4683125" y="2492375"/>
          <p14:tracePt t="21608" x="4689475" y="2492375"/>
          <p14:tracePt t="21614" x="4702175" y="2492375"/>
          <p14:tracePt t="21616" x="4708525" y="2492375"/>
          <p14:tracePt t="21619" x="4714875" y="2492375"/>
          <p14:tracePt t="21623" x="4721225" y="2492375"/>
          <p14:tracePt t="21624" x="4727575" y="2492375"/>
          <p14:tracePt t="21630" x="4733925" y="2492375"/>
          <p14:tracePt t="21631" x="4740275" y="2492375"/>
          <p14:tracePt t="21636" x="4746625" y="2492375"/>
          <p14:tracePt t="21639" x="4752975" y="2492375"/>
          <p14:tracePt t="21640" x="4759325" y="2492375"/>
          <p14:tracePt t="21647" x="4772025" y="2492375"/>
          <p14:tracePt t="21650" x="4784725" y="2492375"/>
          <p14:tracePt t="21654" x="4791075" y="2492375"/>
          <p14:tracePt t="21656" x="4797425" y="2492375"/>
          <p14:tracePt t="21658" x="4805363" y="2492375"/>
          <p14:tracePt t="21663" x="4818063" y="2492375"/>
          <p14:tracePt t="21666" x="4830763" y="2492375"/>
          <p14:tracePt t="21672" x="4843463" y="2492375"/>
          <p14:tracePt t="21674" x="4849813" y="2492375"/>
          <p14:tracePt t="21680" x="4862513" y="2492375"/>
          <p14:tracePt t="21682" x="4868863" y="2492375"/>
          <p14:tracePt t="21685" x="4875213" y="2492375"/>
          <p14:tracePt t="21689" x="4881563" y="2492375"/>
          <p14:tracePt t="21690" x="4887913" y="2492375"/>
          <p14:tracePt t="21701" x="4894263" y="2492375"/>
          <p14:tracePt t="21706" x="4894263" y="2486025"/>
          <p14:tracePt t="21707" x="4900613" y="2486025"/>
          <p14:tracePt t="21720" x="4906963" y="2486025"/>
          <p14:tracePt t="21729" x="4913313" y="2486025"/>
          <p14:tracePt t="21738" x="4919663" y="2486025"/>
          <p14:tracePt t="21739" x="4919663" y="2479675"/>
          <p14:tracePt t="21747" x="4926013" y="2479675"/>
          <p14:tracePt t="21749" x="4932363" y="2479675"/>
          <p14:tracePt t="21757" x="4938713" y="2479675"/>
          <p14:tracePt t="21763" x="4945063" y="2479675"/>
          <p14:tracePt t="21768" x="4951413" y="2479675"/>
          <p14:tracePt t="21772" x="4957763" y="2479675"/>
          <p14:tracePt t="21779" x="4964113" y="2479675"/>
          <p14:tracePt t="21781" x="4970463" y="2479675"/>
          <p14:tracePt t="21784" x="4976813" y="2473325"/>
          <p14:tracePt t="21796" x="4983163" y="2473325"/>
          <p14:tracePt t="21798" x="4989513" y="2473325"/>
          <p14:tracePt t="21803" x="4995863" y="2473325"/>
          <p14:tracePt t="21806" x="5002213" y="2473325"/>
          <p14:tracePt t="21808" x="5008563" y="2473325"/>
          <p14:tracePt t="21813" x="5021263" y="2473325"/>
          <p14:tracePt t="21815" x="5027613" y="2473325"/>
          <p14:tracePt t="21818" x="5040313" y="2473325"/>
          <p14:tracePt t="21822" x="5053013" y="2473325"/>
          <p14:tracePt t="21824" x="5065713" y="2473325"/>
          <p14:tracePt t="21826" x="5072063" y="2473325"/>
          <p14:tracePt t="21831" x="5122863" y="2473325"/>
          <p14:tracePt t="21833" x="5141913" y="2473325"/>
          <p14:tracePt t="21838" x="5186363" y="2473325"/>
          <p14:tracePt t="21841" x="5230813" y="2479675"/>
          <p14:tracePt t="21843" x="5243513" y="2479675"/>
          <p14:tracePt t="21847" x="5327650" y="2486025"/>
          <p14:tracePt t="21849" x="5365750" y="2492375"/>
          <p14:tracePt t="21855" x="5467350" y="2505075"/>
          <p14:tracePt t="21858" x="5524500" y="2511425"/>
          <p14:tracePt t="21863" x="5626100" y="2511425"/>
          <p14:tracePt t="21870" x="5716588" y="2511425"/>
          <p14:tracePt t="21874" x="5818188" y="2511425"/>
          <p14:tracePt t="21878" x="5837238" y="2511425"/>
          <p14:tracePt t="21882" x="5913438" y="2511425"/>
          <p14:tracePt t="21888" x="5951538" y="2511425"/>
          <p14:tracePt t="21891" x="5983288" y="2511425"/>
          <p14:tracePt t="21894" x="5989638" y="2511425"/>
          <p14:tracePt t="21901" x="6015038" y="2505075"/>
          <p14:tracePt t="21914" x="6015038" y="2498725"/>
          <p14:tracePt t="22069" x="6021388" y="2498725"/>
          <p14:tracePt t="22081" x="6027738" y="2498725"/>
          <p14:tracePt t="22093" x="6034088" y="2498725"/>
          <p14:tracePt t="22134" x="6040438" y="2498725"/>
          <p14:tracePt t="22400" x="6046788" y="2498725"/>
          <p14:tracePt t="22425" x="6053138" y="2492375"/>
          <p14:tracePt t="22432" x="6059488" y="2492375"/>
          <p14:tracePt t="22439" x="6065838" y="2486025"/>
          <p14:tracePt t="22450" x="6072188" y="2479675"/>
          <p14:tracePt t="22455" x="6078538" y="2479675"/>
          <p14:tracePt t="22467" x="6091238" y="2473325"/>
          <p14:tracePt t="22476" x="6097588" y="2473325"/>
          <p14:tracePt t="22484" x="6103938" y="2466975"/>
          <p14:tracePt t="22488" x="6110288" y="2466975"/>
          <p14:tracePt t="22502" x="6122988" y="2460625"/>
          <p14:tracePt t="22507" x="6129338" y="2460625"/>
          <p14:tracePt t="22513" x="6135688" y="2454275"/>
          <p14:tracePt t="22519" x="6154738" y="2447925"/>
          <p14:tracePt t="22523" x="6167438" y="2441575"/>
          <p14:tracePt t="22532" x="6175375" y="2441575"/>
          <p14:tracePt t="22535" x="6200775" y="2435225"/>
          <p14:tracePt t="22543" x="6213475" y="2428875"/>
          <p14:tracePt t="22552" x="6238875" y="2422525"/>
          <p14:tracePt t="22561" x="6251575" y="2422525"/>
          <p14:tracePt t="22569" x="6270625" y="2416175"/>
          <p14:tracePt t="22576" x="6283325" y="2416175"/>
          <p14:tracePt t="22582" x="6296025" y="2416175"/>
          <p14:tracePt t="22584" x="6302375" y="2416175"/>
          <p14:tracePt t="22588" x="6308725" y="2416175"/>
          <p14:tracePt t="22590" x="6315075" y="2416175"/>
          <p14:tracePt t="22598" x="6327775" y="2416175"/>
          <p14:tracePt t="22602" x="6334125" y="2416175"/>
          <p14:tracePt t="22606" x="6340475" y="2416175"/>
          <p14:tracePt t="22613" x="6353175" y="2416175"/>
          <p14:tracePt t="22618" x="6359525" y="2416175"/>
          <p14:tracePt t="22622" x="6365875" y="2416175"/>
          <p14:tracePt t="22625" x="6372225" y="2416175"/>
          <p14:tracePt t="22629" x="6378575" y="2416175"/>
          <p14:tracePt t="22634" x="6384925" y="2416175"/>
          <p14:tracePt t="22638" x="6391275" y="2422525"/>
          <p14:tracePt t="22642" x="6397625" y="2422525"/>
          <p14:tracePt t="22651" x="6403975" y="2422525"/>
          <p14:tracePt t="22657" x="6410325" y="2422525"/>
          <p14:tracePt t="22668" x="6416675" y="2428875"/>
          <p14:tracePt t="22676" x="6423025" y="2428875"/>
          <p14:tracePt t="22685" x="6429375" y="2428875"/>
          <p14:tracePt t="22693" x="6435725" y="2428875"/>
          <p14:tracePt t="22701" x="6442075" y="2428875"/>
          <p14:tracePt t="22719" x="6448425" y="2428875"/>
          <p14:tracePt t="22723" x="6454775" y="2428875"/>
          <p14:tracePt t="22745" x="6461125" y="2428875"/>
          <p14:tracePt t="22754" x="6467475" y="2428875"/>
          <p14:tracePt t="22777" x="6473825" y="2428875"/>
          <p14:tracePt t="22788" x="6480175" y="2428875"/>
          <p14:tracePt t="22802" x="6486525" y="2428875"/>
          <p14:tracePt t="22807" x="6492875" y="2428875"/>
          <p14:tracePt t="22818" x="6499225" y="2428875"/>
          <p14:tracePt t="22833" x="6505575" y="2428875"/>
          <p14:tracePt t="22851" x="6511925" y="2428875"/>
          <p14:tracePt t="22893" x="6524625" y="2428875"/>
          <p14:tracePt t="22902" x="6530975" y="2428875"/>
          <p14:tracePt t="22944" x="6537325" y="2428875"/>
          <p14:tracePt t="23067" x="6537325" y="2435225"/>
          <p14:tracePt t="23782" x="6543675" y="2435225"/>
          <p14:tracePt t="23789" x="6550025" y="2435225"/>
          <p14:tracePt t="23799" x="6556375" y="2435225"/>
          <p14:tracePt t="23819" x="6556375" y="2428875"/>
          <p14:tracePt t="23829" x="6562725" y="2428875"/>
          <p14:tracePt t="23837" x="6562725" y="2422525"/>
          <p14:tracePt t="23843" x="6569075" y="2422525"/>
          <p14:tracePt t="23859" x="6575425" y="2403475"/>
          <p14:tracePt t="23873" x="6581775" y="2397125"/>
          <p14:tracePt t="23880" x="6581775" y="2390775"/>
          <p14:tracePt t="23899" x="6588125" y="2384425"/>
          <p14:tracePt t="24652" x="6588125" y="2378075"/>
          <p14:tracePt t="24738" x="6581775" y="2378075"/>
          <p14:tracePt t="24764" x="6581775" y="2371725"/>
          <p14:tracePt t="24831" x="6575425" y="2371725"/>
          <p14:tracePt t="24838" x="6575425" y="2365375"/>
          <p14:tracePt t="24848" x="6569075" y="2359025"/>
          <p14:tracePt t="24852" x="6562725" y="2351088"/>
          <p14:tracePt t="24860" x="6550025" y="2344738"/>
          <p14:tracePt t="24875" x="6511925" y="2306638"/>
          <p14:tracePt t="24882" x="6486525" y="2300288"/>
          <p14:tracePt t="24889" x="6473825" y="2300288"/>
          <p14:tracePt t="25563" x="6473825" y="2293938"/>
          <p14:tracePt t="25576" x="6473825" y="2287588"/>
          <p14:tracePt t="25589" x="6473825" y="2281238"/>
          <p14:tracePt t="25599" x="6473825" y="2274888"/>
          <p14:tracePt t="25608" x="6473825" y="2268538"/>
          <p14:tracePt t="25617" x="6473825" y="2262188"/>
          <p14:tracePt t="25633" x="6473825" y="2255838"/>
          <p14:tracePt t="25640" x="6473825" y="2249488"/>
          <p14:tracePt t="25644" x="6467475" y="2249488"/>
          <p14:tracePt t="25653" x="6467475" y="2243138"/>
          <p14:tracePt t="25666" x="6467475" y="2236788"/>
          <p14:tracePt t="25677" x="6461125" y="2236788"/>
          <p14:tracePt t="25683" x="6461125" y="2230438"/>
          <p14:tracePt t="25695" x="6461125" y="2224088"/>
          <p14:tracePt t="25720" x="6461125" y="2217738"/>
          <p14:tracePt t="25892" x="6461125" y="2211388"/>
          <p14:tracePt t="25927" x="6461125" y="2205038"/>
          <p14:tracePt t="25951" x="6461125" y="2198688"/>
          <p14:tracePt t="26092" x="6461125" y="2192338"/>
          <p14:tracePt t="26100" x="6461125" y="2185988"/>
          <p14:tracePt t="26109" x="6461125" y="2179638"/>
          <p14:tracePt t="26117" x="6467475" y="2179638"/>
          <p14:tracePt t="26123" x="6467475" y="2173288"/>
          <p14:tracePt t="26137" x="6467475" y="2166938"/>
          <p14:tracePt t="26210" x="6473825" y="2166938"/>
          <p14:tracePt t="26216" x="6473825" y="2160588"/>
          <p14:tracePt t="26233" x="6473825" y="2154238"/>
          <p14:tracePt t="26265" x="6473825" y="2147888"/>
          <p14:tracePt t="26294" x="6473825" y="2141538"/>
          <p14:tracePt t="26317" x="6480175" y="2141538"/>
          <p14:tracePt t="26325" x="6480175" y="2135188"/>
          <p14:tracePt t="26349" x="6480175" y="2128838"/>
          <p14:tracePt t="26391" x="6480175" y="2122488"/>
          <p14:tracePt t="26608" x="6480175" y="2116138"/>
          <p14:tracePt t="26663" x="6480175" y="2109788"/>
          <p14:tracePt t="26682" x="6480175" y="2103438"/>
          <p14:tracePt t="26981" x="6480175" y="2097088"/>
          <p14:tracePt t="26988" x="6486525" y="2090738"/>
          <p14:tracePt t="26993" x="6492875" y="2090738"/>
          <p14:tracePt t="27001" x="6505575" y="2078038"/>
          <p14:tracePt t="27006" x="6511925" y="2078038"/>
          <p14:tracePt t="27018" x="6524625" y="2065338"/>
          <p14:tracePt t="27027" x="6530975" y="2065338"/>
          <p14:tracePt t="27035" x="6537325" y="2058988"/>
          <p14:tracePt t="27042" x="6543675" y="2052638"/>
          <p14:tracePt t="27053" x="6556375" y="2046288"/>
          <p14:tracePt t="27060" x="6562725" y="2039938"/>
          <p14:tracePt t="27067" x="6569075" y="2033588"/>
          <p14:tracePt t="27075" x="6581775" y="2027238"/>
          <p14:tracePt t="27087" x="6600825" y="2014538"/>
          <p14:tracePt t="27095" x="6607175" y="2008188"/>
          <p14:tracePt t="27103" x="6619875" y="2001838"/>
          <p14:tracePt t="27110" x="6626225" y="2001838"/>
          <p14:tracePt t="27120" x="6640513" y="1995488"/>
          <p14:tracePt t="27136" x="6646863" y="1995488"/>
          <p14:tracePt t="27165" x="6653213" y="1995488"/>
          <p14:tracePt t="27177" x="6653213" y="1989138"/>
          <p14:tracePt t="27204" x="6659563" y="1989138"/>
          <p14:tracePt t="27219" x="6665913" y="1989138"/>
          <p14:tracePt t="27233" x="6672263" y="1989138"/>
          <p14:tracePt t="27239" x="6678613" y="1989138"/>
          <p14:tracePt t="27251" x="6684963" y="1989138"/>
          <p14:tracePt t="27270" x="6678613" y="2001838"/>
          <p14:tracePt t="27273" x="6672263" y="2008188"/>
          <p14:tracePt t="27288" x="6634163" y="2033588"/>
          <p14:tracePt t="27296" x="6619875" y="2039938"/>
          <p14:tracePt t="27309" x="6562725" y="2078038"/>
          <p14:tracePt t="27317" x="6537325" y="2097088"/>
          <p14:tracePt t="27322" x="6530975" y="2103438"/>
          <p14:tracePt t="27329" x="6524625" y="2109788"/>
          <p14:tracePt t="27336" x="6505575" y="2122488"/>
          <p14:tracePt t="27423" x="6505575" y="2116138"/>
          <p14:tracePt t="27428" x="6505575" y="2109788"/>
          <p14:tracePt t="27430" x="6511925" y="2109788"/>
          <p14:tracePt t="27432" x="6511925" y="2103438"/>
          <p14:tracePt t="27435" x="6511925" y="2097088"/>
          <p14:tracePt t="27437" x="6518275" y="2090738"/>
          <p14:tracePt t="27442" x="6518275" y="2084388"/>
          <p14:tracePt t="27447" x="6524625" y="2071688"/>
          <p14:tracePt t="27452" x="6524625" y="2058988"/>
          <p14:tracePt t="27457" x="6524625" y="2052638"/>
          <p14:tracePt t="27459" x="6524625" y="2046288"/>
          <p14:tracePt t="27463" x="6524625" y="2033588"/>
          <p14:tracePt t="27467" x="6524625" y="2027238"/>
          <p14:tracePt t="27472" x="6511925" y="2020888"/>
          <p14:tracePt t="27476" x="6505575" y="2014538"/>
          <p14:tracePt t="27482" x="6492875" y="2001838"/>
          <p14:tracePt t="27489" x="6492875" y="1995488"/>
          <p14:tracePt t="27497" x="6486525" y="1995488"/>
          <p14:tracePt t="27579" x="6486525" y="2001838"/>
          <p14:tracePt t="27593" x="6480175" y="2001838"/>
          <p14:tracePt t="27599" x="6480175" y="2008188"/>
          <p14:tracePt t="27602" x="6473825" y="2014538"/>
          <p14:tracePt t="27614" x="6473825" y="2020888"/>
          <p14:tracePt t="27618" x="6467475" y="2020888"/>
          <p14:tracePt t="27626" x="6467475" y="2027238"/>
          <p14:tracePt t="27633" x="6461125" y="2027238"/>
          <p14:tracePt t="27638" x="6454775" y="2033588"/>
          <p14:tracePt t="27649" x="6448425" y="2039938"/>
          <p14:tracePt t="27651" x="6442075" y="2039938"/>
          <p14:tracePt t="27655" x="6442075" y="2046288"/>
          <p14:tracePt t="27660" x="6435725" y="2046288"/>
          <p14:tracePt t="27669" x="6416675" y="2058988"/>
          <p14:tracePt t="27677" x="6403975" y="2065338"/>
          <p14:tracePt t="27684" x="6365875" y="2078038"/>
          <p14:tracePt t="27693" x="6327775" y="2090738"/>
          <p14:tracePt t="27702" x="6270625" y="2116138"/>
          <p14:tracePt t="27711" x="6251575" y="2122488"/>
          <p14:tracePt t="27718" x="6194425" y="2135188"/>
          <p14:tracePt t="27726" x="6154738" y="2141538"/>
          <p14:tracePt t="27736" x="6097588" y="2160588"/>
          <p14:tracePt t="27744" x="6078538" y="2166938"/>
          <p14:tracePt t="27752" x="6027738" y="2173288"/>
          <p14:tracePt t="27757" x="5995988" y="2179638"/>
          <p14:tracePt t="27766" x="5964238" y="2185988"/>
          <p14:tracePt t="27771" x="5957888" y="2185988"/>
          <p14:tracePt t="27776" x="5945188" y="2192338"/>
          <p14:tracePt t="27783" x="5926138" y="2192338"/>
          <p14:tracePt t="27790" x="5919788" y="2198688"/>
          <p14:tracePt t="28195" x="5919788" y="2205038"/>
          <p14:tracePt t="28201" x="5913438" y="2205038"/>
          <p14:tracePt t="28205" x="5913438" y="2211388"/>
          <p14:tracePt t="28210" x="5907088" y="2211388"/>
          <p14:tracePt t="28216" x="5900738" y="2211388"/>
          <p14:tracePt t="28220" x="5900738" y="2217738"/>
          <p14:tracePt t="28226" x="5888038" y="2224088"/>
          <p14:tracePt t="28236" x="5862638" y="2236788"/>
          <p14:tracePt t="28245" x="5849938" y="2243138"/>
          <p14:tracePt t="28251" x="5780088" y="2274888"/>
          <p14:tracePt t="28256" x="5741988" y="2281238"/>
          <p14:tracePt t="28263" x="5729288" y="2293938"/>
          <p14:tracePt t="28277" x="5543550" y="2351088"/>
          <p14:tracePt t="28284" x="5429250" y="2371725"/>
          <p14:tracePt t="28295" x="5321300" y="2390775"/>
          <p14:tracePt t="28301" x="5116513" y="2409825"/>
          <p14:tracePt t="28307" x="5002213" y="2422525"/>
          <p14:tracePt t="28313" x="4989513" y="2428875"/>
          <p14:tracePt t="28325" x="4664075" y="2441575"/>
          <p14:tracePt t="28332" x="4651375" y="2441575"/>
          <p14:tracePt t="28339" x="4422775" y="2454275"/>
          <p14:tracePt t="28351" x="4268788" y="2454275"/>
          <p14:tracePt t="28357" x="4173538" y="2460625"/>
          <p14:tracePt t="28376" x="3989388" y="2466975"/>
          <p14:tracePt t="28385" x="3900488" y="2466975"/>
          <p14:tracePt t="28391" x="3860800" y="2466975"/>
          <p14:tracePt t="28397" x="3829050" y="2473325"/>
          <p14:tracePt t="28404" x="3803650" y="2473325"/>
          <p14:tracePt t="28408" x="3778250" y="2473325"/>
          <p14:tracePt t="28415" x="3752850" y="2473325"/>
          <p14:tracePt t="28420" x="3740150" y="2473325"/>
          <p14:tracePt t="28424" x="3727450" y="2473325"/>
          <p14:tracePt t="28432" x="3714750" y="2473325"/>
          <p14:tracePt t="28438" x="3708400" y="2473325"/>
          <p14:tracePt t="28440" x="3702050" y="2473325"/>
          <p14:tracePt t="28446" x="3689350" y="2473325"/>
          <p14:tracePt t="28448" x="3683000" y="2473325"/>
          <p14:tracePt t="28450" x="3676650" y="2473325"/>
          <p14:tracePt t="28455" x="3657600" y="2473325"/>
          <p14:tracePt t="28457" x="3644900" y="2466975"/>
          <p14:tracePt t="28465" x="3587750" y="2466975"/>
          <p14:tracePt t="28467" x="3568700" y="2466975"/>
          <p14:tracePt t="28470" x="3549650" y="2466975"/>
          <p14:tracePt t="28475" x="3524250" y="2473325"/>
          <p14:tracePt t="28480" x="3486150" y="2498725"/>
          <p14:tracePt t="28482" x="3473450" y="2505075"/>
          <p14:tracePt t="28485" x="3460750" y="2511425"/>
          <p14:tracePt t="28686" x="3460750" y="2498725"/>
          <p14:tracePt t="28688" x="3467100" y="2479675"/>
          <p14:tracePt t="28691" x="3473450" y="2460625"/>
          <p14:tracePt t="28694" x="3473450" y="2447925"/>
          <p14:tracePt t="28698" x="3473450" y="2422525"/>
          <p14:tracePt t="28701" x="3473450" y="2409825"/>
          <p14:tracePt t="28703" x="3460750" y="2397125"/>
          <p14:tracePt t="28706" x="3460750" y="2390775"/>
          <p14:tracePt t="28708" x="3454400" y="2384425"/>
          <p14:tracePt t="28713" x="3448050" y="2378075"/>
          <p14:tracePt t="28716" x="3448050" y="2371725"/>
          <p14:tracePt t="28720" x="3448050" y="2365375"/>
          <p14:tracePt t="28722" x="3441700" y="2365375"/>
          <p14:tracePt t="28731" x="3427413" y="2359025"/>
          <p14:tracePt t="28735" x="3414713" y="2351088"/>
          <p14:tracePt t="28740" x="3408363" y="2344738"/>
          <p14:tracePt t="28742" x="3402013" y="2344738"/>
          <p14:tracePt t="28749" x="3382963" y="2332038"/>
          <p14:tracePt t="28755" x="3370263" y="2325688"/>
          <p14:tracePt t="28758" x="3357563" y="2325688"/>
          <p14:tracePt t="28766" x="3325813" y="2325688"/>
          <p14:tracePt t="28768" x="3319463" y="2325688"/>
          <p14:tracePt t="28776" x="3287713" y="2332038"/>
          <p14:tracePt t="28780" x="3262313" y="2344738"/>
          <p14:tracePt t="28783" x="3243263" y="2359025"/>
          <p14:tracePt t="28786" x="3224213" y="2365375"/>
          <p14:tracePt t="28788" x="3211513" y="2371725"/>
          <p14:tracePt t="28790" x="3198813" y="2378075"/>
          <p14:tracePt t="28793" x="3192463" y="2378075"/>
          <p14:tracePt t="28797" x="3148013" y="2397125"/>
          <p14:tracePt t="28799" x="3135313" y="2403475"/>
          <p14:tracePt t="28806" x="3090863" y="2422525"/>
          <p14:tracePt t="28808" x="3078163" y="2428875"/>
          <p14:tracePt t="28812" x="3052763" y="2435225"/>
          <p14:tracePt t="28814" x="3046413" y="2441575"/>
          <p14:tracePt t="28818" x="3027363" y="2447925"/>
          <p14:tracePt t="28823" x="2989263" y="2460625"/>
          <p14:tracePt t="28826" x="2976563" y="2466975"/>
          <p14:tracePt t="28831" x="2936875" y="2473325"/>
          <p14:tracePt t="28839" x="2886075" y="2486025"/>
          <p14:tracePt t="28841" x="2873375" y="2492375"/>
          <p14:tracePt t="28846" x="2835275" y="2498725"/>
          <p14:tracePt t="28849" x="2809875" y="2498725"/>
          <p14:tracePt t="28853" x="2790825" y="2505075"/>
          <p14:tracePt t="28856" x="2771775" y="2505075"/>
          <p14:tracePt t="28858" x="2759075" y="2511425"/>
          <p14:tracePt t="28863" x="2714625" y="2511425"/>
          <p14:tracePt t="28866" x="2695575" y="2517775"/>
          <p14:tracePt t="28870" x="2663825" y="2524125"/>
          <p14:tracePt t="28873" x="2644775" y="2524125"/>
          <p14:tracePt t="28875" x="2638425" y="2524125"/>
          <p14:tracePt t="28880" x="2593975" y="2536825"/>
          <p14:tracePt t="28887" x="2549525" y="2543175"/>
          <p14:tracePt t="28889" x="2530475" y="2549525"/>
          <p14:tracePt t="28891" x="2517775" y="2549525"/>
          <p14:tracePt t="28898" x="2478088" y="2555875"/>
          <p14:tracePt t="28900" x="2465388" y="2562225"/>
          <p14:tracePt t="28903" x="2446338" y="2568575"/>
          <p14:tracePt t="28905" x="2433638" y="2568575"/>
          <p14:tracePt t="28907" x="2427288" y="2568575"/>
          <p14:tracePt t="28909" x="2420938" y="2574925"/>
          <p14:tracePt t="28913" x="2389188" y="2581275"/>
          <p14:tracePt t="28916" x="2376488" y="2587625"/>
          <p14:tracePt t="28918" x="2370138" y="2587625"/>
          <p14:tracePt t="28919" x="2363788" y="2587625"/>
          <p14:tracePt t="28920" x="2351088" y="2593975"/>
          <p14:tracePt t="28923" x="2344738" y="2593975"/>
          <p14:tracePt t="28927" x="2338388" y="2593975"/>
          <p14:tracePt t="28930" x="2312988" y="2606675"/>
          <p14:tracePt t="28936" x="2293938" y="2613025"/>
          <p14:tracePt t="28939" x="2281238" y="2619375"/>
          <p14:tracePt t="28940" x="2274888" y="2619375"/>
          <p14:tracePt t="28946" x="2255838" y="2625725"/>
          <p14:tracePt t="28951" x="2249488" y="2632075"/>
          <p14:tracePt t="28954" x="2243138" y="2632075"/>
          <p14:tracePt t="28962" x="2236788" y="2632075"/>
          <p14:tracePt t="28963" x="2236788" y="2638425"/>
          <p14:tracePt t="28983" x="2230438" y="2638425"/>
          <p14:tracePt t="29000" x="2224088" y="2638425"/>
          <p14:tracePt t="29009" x="2217738" y="2638425"/>
          <p14:tracePt t="29018" x="2198688" y="2651125"/>
          <p14:tracePt t="29023" x="2185988" y="2651125"/>
          <p14:tracePt t="29034" x="2154238" y="2663825"/>
          <p14:tracePt t="29041" x="2128838" y="2676525"/>
          <p14:tracePt t="29049" x="2109788" y="2682875"/>
          <p14:tracePt t="29056" x="2090738" y="2689225"/>
          <p14:tracePt t="29060" x="2090738" y="2695575"/>
          <p14:tracePt t="29068" x="2071688" y="2701925"/>
          <p14:tracePt t="29073" x="2065338" y="2708275"/>
          <p14:tracePt t="29083" x="2051050" y="2708275"/>
          <p14:tracePt t="29089" x="2044700" y="2714625"/>
          <p14:tracePt t="29093" x="2038350" y="2714625"/>
          <p14:tracePt t="29100" x="2025650" y="2720975"/>
          <p14:tracePt t="29105" x="2019300" y="2720975"/>
          <p14:tracePt t="29110" x="2012950" y="2720975"/>
          <p14:tracePt t="29116" x="2000250" y="2733675"/>
          <p14:tracePt t="29122" x="1993900" y="2733675"/>
          <p14:tracePt t="29126" x="1987550" y="2733675"/>
          <p14:tracePt t="29133" x="1974850" y="2746375"/>
          <p14:tracePt t="29139" x="1968500" y="2746375"/>
          <p14:tracePt t="29143" x="1962150" y="2752725"/>
          <p14:tracePt t="29149" x="1955800" y="2759075"/>
          <p14:tracePt t="29154" x="1943100" y="2771775"/>
          <p14:tracePt t="29160" x="1936750" y="2771775"/>
          <p14:tracePt t="29167" x="1924050" y="2784475"/>
          <p14:tracePt t="29175" x="1917700" y="2792413"/>
          <p14:tracePt t="29183" x="1905000" y="2798763"/>
          <p14:tracePt t="29198" x="1898650" y="2805113"/>
          <p14:tracePt t="29205" x="1892300" y="2805113"/>
          <p14:tracePt t="29207" x="1892300" y="2811463"/>
          <p14:tracePt t="29213" x="1885950" y="2811463"/>
          <p14:tracePt t="29223" x="1879600" y="2811463"/>
          <p14:tracePt t="29238" x="1873250" y="2811463"/>
          <p14:tracePt t="29613" x="1873250" y="2817813"/>
          <p14:tracePt t="29616" x="1879600" y="2817813"/>
          <p14:tracePt t="29622" x="1885950" y="2817813"/>
          <p14:tracePt t="29633" x="1885950" y="2824163"/>
          <p14:tracePt t="29636" x="1892300" y="2824163"/>
          <p14:tracePt t="29688" x="1898650" y="2824163"/>
          <p14:tracePt t="29697" x="1917700" y="2824163"/>
          <p14:tracePt t="29702" x="1930400" y="2830513"/>
          <p14:tracePt t="29704" x="1936750" y="2830513"/>
          <p14:tracePt t="29709" x="1955800" y="2836863"/>
          <p14:tracePt t="29723" x="2032000" y="2843213"/>
          <p14:tracePt t="29729" x="2058988" y="2849563"/>
          <p14:tracePt t="29733" x="2084388" y="2855913"/>
          <p14:tracePt t="29738" x="2103438" y="2862263"/>
          <p14:tracePt t="29742" x="2116138" y="2862263"/>
          <p14:tracePt t="29750" x="2141538" y="2868613"/>
          <p14:tracePt t="29754" x="2154238" y="2868613"/>
          <p14:tracePt t="29761" x="2160588" y="2868613"/>
          <p14:tracePt t="29767" x="2185988" y="2874963"/>
          <p14:tracePt t="29770" x="2192338" y="2874963"/>
          <p14:tracePt t="29773" x="2198688" y="2874963"/>
          <p14:tracePt t="29780" x="2211388" y="2874963"/>
          <p14:tracePt t="29786" x="2224088" y="2874963"/>
          <p14:tracePt t="29791" x="2236788" y="2874963"/>
          <p14:tracePt t="29800" x="2262188" y="2874963"/>
          <p14:tracePt t="29807" x="2274888" y="2874963"/>
          <p14:tracePt t="29817" x="2300288" y="2874963"/>
          <p14:tracePt t="29822" x="2312988" y="2874963"/>
          <p14:tracePt t="29827" x="2319338" y="2874963"/>
          <p14:tracePt t="29835" x="2351088" y="2874963"/>
          <p14:tracePt t="29839" x="2357438" y="2868613"/>
          <p14:tracePt t="29842" x="2363788" y="2868613"/>
          <p14:tracePt t="29850" x="2382838" y="2868613"/>
          <p14:tracePt t="29857" x="2389188" y="2868613"/>
          <p14:tracePt t="29862" x="2395538" y="2868613"/>
          <p14:tracePt t="29868" x="2414588" y="2868613"/>
          <p14:tracePt t="29876" x="2433638" y="2868613"/>
          <p14:tracePt t="29885" x="2452688" y="2868613"/>
          <p14:tracePt t="29890" x="2465388" y="2868613"/>
          <p14:tracePt t="29899" x="2484438" y="2868613"/>
          <p14:tracePt t="29903" x="2503488" y="2868613"/>
          <p14:tracePt t="29908" x="2517775" y="2868613"/>
          <p14:tracePt t="29912" x="2524125" y="2868613"/>
          <p14:tracePt t="29918" x="2549525" y="2868613"/>
          <p14:tracePt t="29922" x="2574925" y="2868613"/>
          <p14:tracePt t="29928" x="2581275" y="2868613"/>
          <p14:tracePt t="29933" x="2619375" y="2868613"/>
          <p14:tracePt t="29938" x="2644775" y="2868613"/>
          <p14:tracePt t="29942" x="2657475" y="2868613"/>
          <p14:tracePt t="29946" x="2670175" y="2868613"/>
          <p14:tracePt t="29948" x="2676525" y="2868613"/>
          <p14:tracePt t="29952" x="2689225" y="2868613"/>
          <p14:tracePt t="29959" x="2701925" y="2868613"/>
          <p14:tracePt t="29963" x="2714625" y="2868613"/>
          <p14:tracePt t="29967" x="2720975" y="2868613"/>
          <p14:tracePt t="29970" x="2727325" y="2868613"/>
          <p14:tracePt t="29972" x="2733675" y="2868613"/>
          <p14:tracePt t="29979" x="2740025" y="2868613"/>
          <p14:tracePt t="29983" x="2746375" y="2868613"/>
          <p14:tracePt t="29989" x="2752725" y="2868613"/>
          <p14:tracePt t="29996" x="2759075" y="2874963"/>
          <p14:tracePt t="29998" x="2765425" y="2874963"/>
          <p14:tracePt t="30005" x="2771775" y="2874963"/>
          <p14:tracePt t="30009" x="2778125" y="2874963"/>
          <p14:tracePt t="30016" x="2790825" y="2874963"/>
          <p14:tracePt t="30019" x="2797175" y="2881313"/>
          <p14:tracePt t="30024" x="2803525" y="2881313"/>
          <p14:tracePt t="30035" x="2822575" y="2881313"/>
          <p14:tracePt t="30039" x="2828925" y="2881313"/>
          <p14:tracePt t="30052" x="2847975" y="2887663"/>
          <p14:tracePt t="30056" x="2854325" y="2887663"/>
          <p14:tracePt t="30061" x="2860675" y="2887663"/>
          <p14:tracePt t="30069" x="2879725" y="2887663"/>
          <p14:tracePt t="30075" x="2892425" y="2887663"/>
          <p14:tracePt t="30085" x="2917825" y="2887663"/>
          <p14:tracePt t="30090" x="2930525" y="2894013"/>
          <p14:tracePt t="30094" x="2936875" y="2894013"/>
          <p14:tracePt t="30102" x="2976563" y="2894013"/>
          <p14:tracePt t="30108" x="2995613" y="2894013"/>
          <p14:tracePt t="30120" x="3046413" y="2900363"/>
          <p14:tracePt t="30127" x="3065463" y="2900363"/>
          <p14:tracePt t="30138" x="3128963" y="2906713"/>
          <p14:tracePt t="30144" x="3148013" y="2913063"/>
          <p14:tracePt t="30152" x="3198813" y="2913063"/>
          <p14:tracePt t="30155" x="3211513" y="2913063"/>
          <p14:tracePt t="30162" x="3217863" y="2913063"/>
          <p14:tracePt t="30167" x="3262313" y="2919413"/>
          <p14:tracePt t="30171" x="3281363" y="2919413"/>
          <p14:tracePt t="30175" x="3287713" y="2919413"/>
          <p14:tracePt t="30178" x="3306763" y="2919413"/>
          <p14:tracePt t="30180" x="3313113" y="2919413"/>
          <p14:tracePt t="30183" x="3319463" y="2919413"/>
          <p14:tracePt t="30185" x="3325813" y="2919413"/>
          <p14:tracePt t="30187" x="3332163" y="2919413"/>
          <p14:tracePt t="30189" x="3338513" y="2919413"/>
          <p14:tracePt t="30191" x="3344863" y="2919413"/>
          <p14:tracePt t="30196" x="3357563" y="2919413"/>
          <p14:tracePt t="30199" x="3363913" y="2919413"/>
          <p14:tracePt t="30202" x="3370263" y="2919413"/>
          <p14:tracePt t="30205" x="3376613" y="2925763"/>
          <p14:tracePt t="30207" x="3382963" y="2925763"/>
          <p14:tracePt t="30212" x="3389313" y="2925763"/>
          <p14:tracePt t="30216" x="3395663" y="2925763"/>
          <p14:tracePt t="30221" x="3402013" y="2925763"/>
          <p14:tracePt t="30228" x="3408363" y="2925763"/>
          <p14:tracePt t="30231" x="3414713" y="2925763"/>
          <p14:tracePt t="30241" x="3421063" y="2925763"/>
          <p14:tracePt t="30248" x="3427413" y="2925763"/>
          <p14:tracePt t="30264" x="3435350" y="2925763"/>
          <p14:tracePt t="30270" x="3441700" y="2925763"/>
          <p14:tracePt t="30281" x="3448050" y="2925763"/>
          <p14:tracePt t="30293" x="3454400" y="2925763"/>
          <p14:tracePt t="30702" x="3454400" y="2919413"/>
          <p14:tracePt t="30743" x="3454400" y="2913063"/>
          <p14:tracePt t="30822" x="3448050" y="2913063"/>
          <p14:tracePt t="30943" x="3448050" y="2906713"/>
          <p14:tracePt t="31121" x="3454400" y="2906713"/>
          <p14:tracePt t="31127" x="3460750" y="2906713"/>
          <p14:tracePt t="31134" x="3473450" y="2900363"/>
          <p14:tracePt t="31139" x="3479800" y="2900363"/>
          <p14:tracePt t="31199" x="3486150" y="2900363"/>
          <p14:tracePt t="31207" x="3492500" y="2900363"/>
          <p14:tracePt t="31216" x="3505200" y="2900363"/>
          <p14:tracePt t="31223" x="3517900" y="2900363"/>
          <p14:tracePt t="31226" x="3530600" y="2900363"/>
          <p14:tracePt t="31234" x="3568700" y="2900363"/>
          <p14:tracePt t="31242" x="3600450" y="2900363"/>
          <p14:tracePt t="31253" x="3651250" y="2894013"/>
          <p14:tracePt t="31259" x="3670300" y="2894013"/>
          <p14:tracePt t="31267" x="3689350" y="2894013"/>
          <p14:tracePt t="31271" x="3695700" y="2887663"/>
          <p14:tracePt t="31276" x="3702050" y="2887663"/>
          <p14:tracePt t="31284" x="3708400" y="2887663"/>
          <p14:tracePt t="31292" x="3714750" y="2887663"/>
          <p14:tracePt t="31301" x="3721100" y="2881313"/>
          <p14:tracePt t="31314" x="3727450" y="2881313"/>
          <p14:tracePt t="31317" x="3733800" y="2881313"/>
          <p14:tracePt t="31324" x="3740150" y="2881313"/>
          <p14:tracePt t="31331" x="3746500" y="2881313"/>
          <p14:tracePt t="31335" x="3746500" y="2874963"/>
          <p14:tracePt t="31342" x="3752850" y="2874963"/>
          <p14:tracePt t="31355" x="3759200" y="2874963"/>
          <p14:tracePt t="31370" x="3765550" y="2874963"/>
          <p14:tracePt t="31376" x="3771900" y="2874963"/>
          <p14:tracePt t="31487" x="3778250" y="2874963"/>
          <p14:tracePt t="31493" x="3778250" y="2868613"/>
          <p14:tracePt t="31499" x="3784600" y="2868613"/>
          <p14:tracePt t="31516" x="3790950" y="2862263"/>
          <p14:tracePt t="31597" x="3797300" y="2862263"/>
          <p14:tracePt t="31606" x="3803650" y="2862263"/>
          <p14:tracePt t="31615" x="3816350" y="2862263"/>
          <p14:tracePt t="31617" x="3816350" y="2855913"/>
          <p14:tracePt t="31622" x="3822700" y="2855913"/>
          <p14:tracePt t="31628" x="3829050" y="2855913"/>
          <p14:tracePt t="31634" x="3841750" y="2849563"/>
          <p14:tracePt t="31644" x="3848100" y="2849563"/>
          <p14:tracePt t="31651" x="3854450" y="2849563"/>
          <p14:tracePt t="31668" x="3860800" y="2849563"/>
          <p14:tracePt t="31700" x="3867150" y="2849563"/>
          <p14:tracePt t="31716" x="3873500" y="2849563"/>
          <p14:tracePt t="31724" x="3879850" y="2849563"/>
          <p14:tracePt t="31733" x="3894138" y="2849563"/>
          <p14:tracePt t="31740" x="3900488" y="2849563"/>
          <p14:tracePt t="31744" x="3906838" y="2849563"/>
          <p14:tracePt t="31751" x="3919538" y="2849563"/>
          <p14:tracePt t="31757" x="3925888" y="2849563"/>
          <p14:tracePt t="31768" x="3944938" y="2849563"/>
          <p14:tracePt t="31775" x="3951288" y="2855913"/>
          <p14:tracePt t="31784" x="3957638" y="2855913"/>
          <p14:tracePt t="31787" x="3963988" y="2855913"/>
          <p14:tracePt t="31798" x="3970338" y="2855913"/>
          <p14:tracePt t="31801" x="3976688" y="2855913"/>
          <p14:tracePt t="31813" x="3983038" y="2855913"/>
          <p14:tracePt t="31814" x="3989388" y="2855913"/>
          <p14:tracePt t="31822" x="3995738" y="2862263"/>
          <p14:tracePt t="31824" x="4002088" y="2862263"/>
          <p14:tracePt t="31829" x="4008438" y="2862263"/>
          <p14:tracePt t="31833" x="4014788" y="2862263"/>
          <p14:tracePt t="31837" x="4021138" y="2862263"/>
          <p14:tracePt t="31839" x="4027488" y="2868613"/>
          <p14:tracePt t="31841" x="4033838" y="2868613"/>
          <p14:tracePt t="31846" x="4040188" y="2868613"/>
          <p14:tracePt t="31847" x="4046538" y="2868613"/>
          <p14:tracePt t="31850" x="4052888" y="2868613"/>
          <p14:tracePt t="31854" x="4065588" y="2868613"/>
          <p14:tracePt t="31856" x="4071938" y="2874963"/>
          <p14:tracePt t="31864" x="4090988" y="2874963"/>
          <p14:tracePt t="31870" x="4097338" y="2874963"/>
          <p14:tracePt t="31872" x="4103688" y="2874963"/>
          <p14:tracePt t="31876" x="4110038" y="2874963"/>
          <p14:tracePt t="31881" x="4122738" y="2874963"/>
          <p14:tracePt t="31887" x="4129088" y="2874963"/>
          <p14:tracePt t="31889" x="4135438" y="2874963"/>
          <p14:tracePt t="31893" x="4141788" y="2874963"/>
          <p14:tracePt t="31896" x="4148138" y="2874963"/>
          <p14:tracePt t="31898" x="4154488" y="2874963"/>
          <p14:tracePt t="31905" x="4167188" y="2874963"/>
          <p14:tracePt t="31908" x="4173538" y="2874963"/>
          <p14:tracePt t="31914" x="4186238" y="2874963"/>
          <p14:tracePt t="31917" x="4192588" y="2874963"/>
          <p14:tracePt t="31920" x="4198938" y="2874963"/>
          <p14:tracePt t="31923" x="4205288" y="2874963"/>
          <p14:tracePt t="31931" x="4224338" y="2868613"/>
          <p14:tracePt t="31934" x="4230688" y="2868613"/>
          <p14:tracePt t="31935" x="4237038" y="2868613"/>
          <p14:tracePt t="31939" x="4249738" y="2868613"/>
          <p14:tracePt t="31942" x="4256088" y="2868613"/>
          <p14:tracePt t="31946" x="4268788" y="2862263"/>
          <p14:tracePt t="31948" x="4275138" y="2862263"/>
          <p14:tracePt t="31950" x="4281488" y="2862263"/>
          <p14:tracePt t="31954" x="4287838" y="2862263"/>
          <p14:tracePt t="31956" x="4300538" y="2862263"/>
          <p14:tracePt t="31962" x="4306888" y="2862263"/>
          <p14:tracePt t="31963" x="4313238" y="2862263"/>
          <p14:tracePt t="31965" x="4319588" y="2862263"/>
          <p14:tracePt t="31970" x="4332288" y="2862263"/>
          <p14:tracePt t="31978" x="4338638" y="2862263"/>
          <p14:tracePt t="31980" x="4346575" y="2862263"/>
          <p14:tracePt t="31987" x="4352925" y="2862263"/>
          <p14:tracePt t="31995" x="4359275" y="2862263"/>
          <p14:tracePt t="31999" x="4365625" y="2862263"/>
          <p14:tracePt t="32007" x="4371975" y="2862263"/>
          <p14:tracePt t="32011" x="4378325" y="2862263"/>
          <p14:tracePt t="32016" x="4384675" y="2862263"/>
          <p14:tracePt t="32020" x="4391025" y="2862263"/>
          <p14:tracePt t="32022" x="4397375" y="2862263"/>
          <p14:tracePt t="32028" x="4410075" y="2862263"/>
          <p14:tracePt t="32032" x="4416425" y="2862263"/>
          <p14:tracePt t="32036" x="4429125" y="2862263"/>
          <p14:tracePt t="32037" x="4435475" y="2862263"/>
          <p14:tracePt t="32039" x="4441825" y="2862263"/>
          <p14:tracePt t="32041" x="4448175" y="2862263"/>
          <p14:tracePt t="32046" x="4467225" y="2862263"/>
          <p14:tracePt t="32048" x="4473575" y="2862263"/>
          <p14:tracePt t="32053" x="4486275" y="2862263"/>
          <p14:tracePt t="32055" x="4498975" y="2862263"/>
          <p14:tracePt t="32057" x="4511675" y="2862263"/>
          <p14:tracePt t="32063" x="4530725" y="2862263"/>
          <p14:tracePt t="32064" x="4537075" y="2862263"/>
          <p14:tracePt t="32068" x="4543425" y="2862263"/>
          <p14:tracePt t="32071" x="4562475" y="2862263"/>
          <p14:tracePt t="32073" x="4568825" y="2862263"/>
          <p14:tracePt t="32075" x="4575175" y="2862263"/>
          <p14:tracePt t="32079" x="4594225" y="2862263"/>
          <p14:tracePt t="32081" x="4600575" y="2862263"/>
          <p14:tracePt t="32083" x="4606925" y="2862263"/>
          <p14:tracePt t="32086" x="4613275" y="2862263"/>
          <p14:tracePt t="32088" x="4625975" y="2862263"/>
          <p14:tracePt t="32092" x="4632325" y="2862263"/>
          <p14:tracePt t="32096" x="4645025" y="2862263"/>
          <p14:tracePt t="32098" x="4651375" y="2862263"/>
          <p14:tracePt t="32100" x="4657725" y="2862263"/>
          <p14:tracePt t="32104" x="4670425" y="2862263"/>
          <p14:tracePt t="32107" x="4676775" y="2862263"/>
          <p14:tracePt t="32113" x="4689475" y="2862263"/>
          <p14:tracePt t="32115" x="4695825" y="2862263"/>
          <p14:tracePt t="32121" x="4702175" y="2862263"/>
          <p14:tracePt t="32123" x="4714875" y="2862263"/>
          <p14:tracePt t="32129" x="4733925" y="2862263"/>
          <p14:tracePt t="32137" x="4752975" y="2862263"/>
          <p14:tracePt t="32139" x="4765675" y="2862263"/>
          <p14:tracePt t="32141" x="4772025" y="2862263"/>
          <p14:tracePt t="32146" x="4791075" y="2862263"/>
          <p14:tracePt t="32148" x="4797425" y="2862263"/>
          <p14:tracePt t="32153" x="4811713" y="2862263"/>
          <p14:tracePt t="32155" x="4818063" y="2862263"/>
          <p14:tracePt t="32157" x="4824413" y="2862263"/>
          <p14:tracePt t="32162" x="4856163" y="2862263"/>
          <p14:tracePt t="32165" x="4862513" y="2862263"/>
          <p14:tracePt t="32168" x="4875213" y="2862263"/>
          <p14:tracePt t="32171" x="4887913" y="2862263"/>
          <p14:tracePt t="32173" x="4894263" y="2862263"/>
          <p14:tracePt t="32178" x="4906963" y="2862263"/>
          <p14:tracePt t="32181" x="4913313" y="2862263"/>
          <p14:tracePt t="32185" x="4919663" y="2862263"/>
          <p14:tracePt t="32188" x="4926013" y="2862263"/>
          <p14:tracePt t="32192" x="4932363" y="2862263"/>
          <p14:tracePt t="32195" x="4938713" y="2862263"/>
          <p14:tracePt t="32201" x="4945063" y="2862263"/>
          <p14:tracePt t="32206" x="4951413" y="2862263"/>
          <p14:tracePt t="32212" x="4957763" y="2862263"/>
          <p14:tracePt t="32214" x="4964113" y="2862263"/>
          <p14:tracePt t="32218" x="4970463" y="2862263"/>
          <p14:tracePt t="32221" x="4976813" y="2862263"/>
          <p14:tracePt t="32222" x="4983163" y="2862263"/>
          <p14:tracePt t="32229" x="4995863" y="2862263"/>
          <p14:tracePt t="32231" x="5002213" y="2862263"/>
          <p14:tracePt t="32235" x="5008563" y="2862263"/>
          <p14:tracePt t="32238" x="5027613" y="2862263"/>
          <p14:tracePt t="32240" x="5033963" y="2862263"/>
          <p14:tracePt t="32245" x="5053013" y="2862263"/>
          <p14:tracePt t="32247" x="5065713" y="2862263"/>
          <p14:tracePt t="32254" x="5072063" y="2862263"/>
          <p14:tracePt t="32255" x="5078413" y="2862263"/>
          <p14:tracePt t="32363" x="5072063" y="2868613"/>
          <p14:tracePt t="32369" x="5053013" y="2874963"/>
          <p14:tracePt t="32375" x="5033963" y="2881313"/>
          <p14:tracePt t="32381" x="5008563" y="2906713"/>
          <p14:tracePt t="32388" x="4989513" y="2932113"/>
          <p14:tracePt t="32392" x="4976813" y="2944813"/>
          <p14:tracePt t="32404" x="4970463" y="2963863"/>
          <p14:tracePt t="32797" x="4983163" y="2957513"/>
          <p14:tracePt t="32801" x="4989513" y="2944813"/>
          <p14:tracePt t="32807" x="5008563" y="2932113"/>
          <p14:tracePt t="32812" x="5021263" y="2925763"/>
          <p14:tracePt t="32815" x="5027613" y="2925763"/>
          <p14:tracePt t="32822" x="5027613" y="2919413"/>
          <p14:tracePt t="32837" x="5021263" y="2913063"/>
          <p14:tracePt t="32849" x="5008563" y="2913063"/>
          <p14:tracePt t="32867" x="5002213" y="2913063"/>
          <p14:tracePt t="32920" x="5002213" y="2906713"/>
          <p14:tracePt t="32947" x="5002213" y="2900363"/>
          <p14:tracePt t="32967" x="5002213" y="2894013"/>
          <p14:tracePt t="32969" x="5002213" y="2887663"/>
          <p14:tracePt t="32983" x="5002213" y="2881313"/>
          <p14:tracePt t="32990" x="5008563" y="2881313"/>
          <p14:tracePt t="33000" x="5033963" y="2874963"/>
          <p14:tracePt t="33006" x="5046663" y="2868613"/>
          <p14:tracePt t="33010" x="5059363" y="2868613"/>
          <p14:tracePt t="33019" x="5110163" y="2868613"/>
          <p14:tracePt t="33023" x="5116513" y="2868613"/>
          <p14:tracePt t="33028" x="5122863" y="2868613"/>
          <p14:tracePt t="33035" x="5141913" y="2862263"/>
          <p14:tracePt t="33042" x="5148263" y="2862263"/>
          <p14:tracePt t="33050" x="5154613" y="2862263"/>
          <p14:tracePt t="33054" x="5160963" y="2862263"/>
          <p14:tracePt t="33058" x="5167313" y="2862263"/>
          <p14:tracePt t="33066" x="5186363" y="2862263"/>
          <p14:tracePt t="33071" x="5199063" y="2862263"/>
          <p14:tracePt t="33077" x="5205413" y="2862263"/>
          <p14:tracePt t="33084" x="5243513" y="2862263"/>
          <p14:tracePt t="33091" x="5295900" y="2868613"/>
          <p14:tracePt t="33109" x="5397500" y="2874963"/>
          <p14:tracePt t="33118" x="5467350" y="2881313"/>
          <p14:tracePt t="33124" x="5492750" y="2887663"/>
          <p14:tracePt t="33129" x="5518150" y="2887663"/>
          <p14:tracePt t="33136" x="5537200" y="2887663"/>
          <p14:tracePt t="33139" x="5549900" y="2887663"/>
          <p14:tracePt t="33146" x="5568950" y="2887663"/>
          <p14:tracePt t="33148" x="5575300" y="2887663"/>
          <p14:tracePt t="33151" x="5581650" y="2887663"/>
          <p14:tracePt t="33155" x="5594350" y="2887663"/>
          <p14:tracePt t="33156" x="5600700" y="2887663"/>
          <p14:tracePt t="33158" x="5607050" y="2887663"/>
          <p14:tracePt t="33162" x="5619750" y="2894013"/>
          <p14:tracePt t="33165" x="5632450" y="2894013"/>
          <p14:tracePt t="33167" x="5638800" y="2894013"/>
          <p14:tracePt t="33171" x="5664200" y="2900363"/>
          <p14:tracePt t="33172" x="5670550" y="2900363"/>
          <p14:tracePt t="33174" x="5676900" y="2900363"/>
          <p14:tracePt t="33178" x="5695950" y="2900363"/>
          <p14:tracePt t="33180" x="5708650" y="2906713"/>
          <p14:tracePt t="33182" x="5722938" y="2906713"/>
          <p14:tracePt t="33187" x="5754688" y="2913063"/>
          <p14:tracePt t="33188" x="5761038" y="2913063"/>
          <p14:tracePt t="33189" x="5767388" y="2913063"/>
          <p14:tracePt t="33191" x="5780088" y="2913063"/>
          <p14:tracePt t="33195" x="5805488" y="2919413"/>
          <p14:tracePt t="33197" x="5811838" y="2919413"/>
          <p14:tracePt t="33200" x="5837238" y="2919413"/>
          <p14:tracePt t="33203" x="5856288" y="2925763"/>
          <p14:tracePt t="33205" x="5868988" y="2925763"/>
          <p14:tracePt t="33206" x="5881688" y="2925763"/>
          <p14:tracePt t="33212" x="5907088" y="2932113"/>
          <p14:tracePt t="33214" x="5926138" y="2932113"/>
          <p14:tracePt t="33217" x="5945188" y="2932113"/>
          <p14:tracePt t="33220" x="5957888" y="2938463"/>
          <p14:tracePt t="33221" x="5964238" y="2938463"/>
          <p14:tracePt t="33224" x="5970588" y="2938463"/>
          <p14:tracePt t="33228" x="5976938" y="2938463"/>
          <p14:tracePt t="33230" x="5983288" y="2938463"/>
          <p14:tracePt t="33236" x="5989638" y="2938463"/>
          <p14:tracePt t="33255" x="5995988" y="2938463"/>
          <p14:tracePt t="33266" x="6002338" y="2938463"/>
          <p14:tracePt t="33273" x="6008688" y="2938463"/>
          <p14:tracePt t="33277" x="6015038" y="2938463"/>
          <p14:tracePt t="33283" x="6027738" y="2938463"/>
          <p14:tracePt t="33288" x="6034088" y="2938463"/>
          <p14:tracePt t="33292" x="6040438" y="2938463"/>
          <p14:tracePt t="33300" x="6065838" y="2938463"/>
          <p14:tracePt t="33308" x="6072188" y="2938463"/>
          <p14:tracePt t="33316" x="6078538" y="2938463"/>
          <p14:tracePt t="33318" x="6084888" y="2938463"/>
          <p14:tracePt t="33332" x="6091238" y="2938463"/>
          <p14:tracePt t="33339" x="6097588" y="2938463"/>
          <p14:tracePt t="33348" x="6103938" y="2938463"/>
          <p14:tracePt t="33357" x="6110288" y="2932113"/>
          <p14:tracePt t="33372" x="6142038" y="2932113"/>
          <p14:tracePt t="33381" x="6154738" y="2932113"/>
          <p14:tracePt t="33391" x="6207125" y="2925763"/>
          <p14:tracePt t="33396" x="6213475" y="2925763"/>
          <p14:tracePt t="33405" x="6264275" y="2925763"/>
          <p14:tracePt t="33412" x="6308725" y="2925763"/>
          <p14:tracePt t="33420" x="6340475" y="2944813"/>
          <p14:tracePt t="33427" x="6372225" y="2963863"/>
          <p14:tracePt t="33435" x="6423025" y="3014663"/>
          <p14:tracePt t="33778" x="6423025" y="3001963"/>
          <p14:tracePt t="33782" x="6416675" y="2982913"/>
          <p14:tracePt t="33787" x="6410325" y="2957513"/>
          <p14:tracePt t="33792" x="6410325" y="2944813"/>
          <p14:tracePt t="33797" x="6397625" y="2925763"/>
          <p14:tracePt t="33801" x="6397625" y="2919413"/>
          <p14:tracePt t="33806" x="6397625" y="2913063"/>
          <p14:tracePt t="33824" x="6391275" y="2906713"/>
          <p14:tracePt t="33832" x="6384925" y="2906713"/>
          <p14:tracePt t="33835" x="6384925" y="2900363"/>
          <p14:tracePt t="33847" x="6378575" y="2900363"/>
          <p14:tracePt t="33853" x="6378575" y="2894013"/>
          <p14:tracePt t="33884" x="6378575" y="2887663"/>
          <p14:tracePt t="33918" x="6378575" y="2881313"/>
          <p14:tracePt t="33952" x="6378575" y="2874963"/>
          <p14:tracePt t="33959" x="6384925" y="2874963"/>
          <p14:tracePt t="33968" x="6391275" y="2874963"/>
          <p14:tracePt t="33983" x="6397625" y="2868613"/>
          <p14:tracePt t="33993" x="6403975" y="2868613"/>
          <p14:tracePt t="34000" x="6410325" y="2868613"/>
          <p14:tracePt t="34010" x="6416675" y="2868613"/>
          <p14:tracePt t="34017" x="6423025" y="2868613"/>
          <p14:tracePt t="34023" x="6429375" y="2862263"/>
          <p14:tracePt t="34027" x="6435725" y="2862263"/>
          <p14:tracePt t="34033" x="6454775" y="2862263"/>
          <p14:tracePt t="34040" x="6473825" y="2862263"/>
          <p14:tracePt t="34050" x="6492875" y="2862263"/>
          <p14:tracePt t="34054" x="6499225" y="2862263"/>
          <p14:tracePt t="34059" x="6505575" y="2862263"/>
          <p14:tracePt t="34067" x="6524625" y="2862263"/>
          <p14:tracePt t="34070" x="6530975" y="2862263"/>
          <p14:tracePt t="34077" x="6537325" y="2862263"/>
          <p14:tracePt t="34085" x="6556375" y="2868613"/>
          <p14:tracePt t="34090" x="6569075" y="2874963"/>
          <p14:tracePt t="34100" x="6588125" y="2881313"/>
          <p14:tracePt t="34105" x="6600825" y="2887663"/>
          <p14:tracePt t="34109" x="6607175" y="2887663"/>
          <p14:tracePt t="34116" x="6626225" y="2894013"/>
          <p14:tracePt t="34124" x="6640513" y="2900363"/>
          <p14:tracePt t="34128" x="6646863" y="2900363"/>
          <p14:tracePt t="34134" x="6672263" y="2906713"/>
          <p14:tracePt t="34140" x="6678613" y="2906713"/>
          <p14:tracePt t="34143" x="6684963" y="2906713"/>
          <p14:tracePt t="34151" x="6716713" y="2913063"/>
          <p14:tracePt t="34156" x="6729413" y="2919413"/>
          <p14:tracePt t="34167" x="6761163" y="2925763"/>
          <p14:tracePt t="34175" x="6786563" y="2925763"/>
          <p14:tracePt t="34181" x="6805613" y="2932113"/>
          <p14:tracePt t="34184" x="6811963" y="2932113"/>
          <p14:tracePt t="34188" x="6818313" y="2932113"/>
          <p14:tracePt t="34190" x="6824663" y="2932113"/>
          <p14:tracePt t="34196" x="6831013" y="2932113"/>
          <p14:tracePt t="34198" x="6837363" y="2932113"/>
          <p14:tracePt t="34204" x="6843713" y="2932113"/>
          <p14:tracePt t="34211" x="6850063" y="2932113"/>
          <p14:tracePt t="34219" x="6856413" y="2932113"/>
          <p14:tracePt t="34232" x="6869113" y="2932113"/>
          <p14:tracePt t="34237" x="6875463" y="2932113"/>
          <p14:tracePt t="34242" x="6881813" y="2932113"/>
          <p14:tracePt t="34249" x="6900863" y="2932113"/>
          <p14:tracePt t="34253" x="6907213" y="2932113"/>
          <p14:tracePt t="34259" x="6919913" y="2932113"/>
          <p14:tracePt t="34267" x="6945313" y="2932113"/>
          <p14:tracePt t="34272" x="6958013" y="2932113"/>
          <p14:tracePt t="34276" x="6964363" y="2932113"/>
          <p14:tracePt t="34283" x="6996113" y="2932113"/>
          <p14:tracePt t="34289" x="7015163" y="2932113"/>
          <p14:tracePt t="34294" x="7021513" y="2932113"/>
          <p14:tracePt t="34301" x="7059613" y="2932113"/>
          <p14:tracePt t="34306" x="7072313" y="2932113"/>
          <p14:tracePt t="34311" x="7078663" y="2932113"/>
          <p14:tracePt t="34317" x="7105650" y="2932113"/>
          <p14:tracePt t="34321" x="7112000" y="2932113"/>
          <p14:tracePt t="34332" x="7124700" y="2932113"/>
          <p14:tracePt t="34337" x="7131050" y="2932113"/>
          <p14:tracePt t="34342" x="7137400" y="2932113"/>
          <p14:tracePt t="34349" x="7150100" y="2932113"/>
          <p14:tracePt t="34357" x="7162800" y="2932113"/>
          <p14:tracePt t="34374" x="7194550" y="2932113"/>
          <p14:tracePt t="34386" x="7207250" y="2925763"/>
          <p14:tracePt t="34393" x="7213600" y="2925763"/>
          <p14:tracePt t="34400" x="7226300" y="2925763"/>
          <p14:tracePt t="34408" x="7232650" y="2925763"/>
          <p14:tracePt t="34413" x="7239000" y="2925763"/>
          <p14:tracePt t="34421" x="7245350" y="2925763"/>
          <p14:tracePt t="34428" x="7251700" y="2919413"/>
          <p14:tracePt t="34437" x="7264400" y="2919413"/>
          <p14:tracePt t="34444" x="7277100" y="2919413"/>
          <p14:tracePt t="34450" x="7283450" y="2919413"/>
          <p14:tracePt t="34453" x="7289800" y="2919413"/>
          <p14:tracePt t="34457" x="7296150" y="2919413"/>
          <p14:tracePt t="34465" x="7308850" y="2919413"/>
          <p14:tracePt t="34469" x="7315200" y="2919413"/>
          <p14:tracePt t="34474" x="7327900" y="2919413"/>
          <p14:tracePt t="34482" x="7340600" y="2919413"/>
          <p14:tracePt t="34485" x="7346950" y="2919413"/>
          <p14:tracePt t="34489" x="7353300" y="2919413"/>
          <p14:tracePt t="34498" x="7366000" y="2919413"/>
          <p14:tracePt t="34508" x="7372350" y="2919413"/>
          <p14:tracePt t="34517" x="7378700" y="2919413"/>
          <p14:tracePt t="34526" x="7385050" y="2919413"/>
          <p14:tracePt t="34533" x="7391400" y="2913063"/>
          <p14:tracePt t="34537" x="7397750" y="2913063"/>
          <p14:tracePt t="34542" x="7404100" y="2913063"/>
          <p14:tracePt t="34550" x="7423150" y="2906713"/>
          <p14:tracePt t="34554" x="7435850" y="2906713"/>
          <p14:tracePt t="34560" x="7442200" y="2906713"/>
          <p14:tracePt t="34568" x="7480300" y="2900363"/>
          <p14:tracePt t="34574" x="7512050" y="2894013"/>
          <p14:tracePt t="34586" x="7570788" y="2887663"/>
          <p14:tracePt t="34593" x="7583488" y="2887663"/>
          <p14:tracePt t="34602" x="7659688" y="2881313"/>
          <p14:tracePt t="34606" x="7672388" y="2881313"/>
          <p14:tracePt t="34617" x="7723188" y="2881313"/>
          <p14:tracePt t="34625" x="7748588" y="2881313"/>
          <p14:tracePt t="34632" x="7767638" y="2881313"/>
          <p14:tracePt t="34634" x="7773988" y="2881313"/>
          <p14:tracePt t="34641" x="7780338" y="2881313"/>
          <p14:tracePt t="34648" x="7793038" y="2881313"/>
          <p14:tracePt t="34653" x="7799388" y="2881313"/>
          <p14:tracePt t="34658" x="7805738" y="2881313"/>
          <p14:tracePt t="34662" x="7812088" y="2881313"/>
          <p14:tracePt t="34669" x="7818438" y="2881313"/>
          <p14:tracePt t="34671" x="7824788" y="2881313"/>
          <p14:tracePt t="34677" x="7831138" y="2881313"/>
          <p14:tracePt t="34678" x="7837488" y="2881313"/>
          <p14:tracePt t="34683" x="7843838" y="2881313"/>
          <p14:tracePt t="34685" x="7850188" y="2881313"/>
          <p14:tracePt t="34688" x="7856538" y="2881313"/>
          <p14:tracePt t="34694" x="7869238" y="2881313"/>
          <p14:tracePt t="34695" x="7875588" y="2881313"/>
          <p14:tracePt t="34697" x="7881938" y="2881313"/>
          <p14:tracePt t="34700" x="7888288" y="2881313"/>
          <p14:tracePt t="34703" x="7894638" y="2881313"/>
          <p14:tracePt t="34704" x="7900988" y="2881313"/>
          <p14:tracePt t="34706" x="7907338" y="2881313"/>
          <p14:tracePt t="34707" x="7913688" y="2881313"/>
          <p14:tracePt t="34712" x="7926388" y="2881313"/>
          <p14:tracePt t="34714" x="7932738" y="2881313"/>
          <p14:tracePt t="34716" x="7939088" y="2881313"/>
          <p14:tracePt t="34719" x="7945438" y="2881313"/>
          <p14:tracePt t="34720" x="7951788" y="2881313"/>
          <p14:tracePt t="34722" x="7958138" y="2881313"/>
          <p14:tracePt t="34725" x="7964488" y="2881313"/>
          <p14:tracePt t="34727" x="7970838" y="2881313"/>
          <p14:tracePt t="34729" x="7977188" y="2881313"/>
          <p14:tracePt t="34731" x="7983538" y="2881313"/>
          <p14:tracePt t="34735" x="7989888" y="2881313"/>
          <p14:tracePt t="34737" x="7996238" y="2881313"/>
          <p14:tracePt t="34740" x="8004175" y="2881313"/>
          <p14:tracePt t="34744" x="8010525" y="2881313"/>
          <p14:tracePt t="34746" x="8016875" y="2881313"/>
          <p14:tracePt t="34751" x="8023225" y="2881313"/>
          <p14:tracePt t="34754" x="8029575" y="2881313"/>
          <p14:tracePt t="34756" x="8035925" y="2881313"/>
          <p14:tracePt t="34761" x="8042275" y="2881313"/>
          <p14:tracePt t="34762" x="8048625" y="2881313"/>
          <p14:tracePt t="34765" x="8054975" y="2881313"/>
          <p14:tracePt t="34768" x="8061325" y="2881313"/>
          <p14:tracePt t="34771" x="8067675" y="2881313"/>
          <p14:tracePt t="34774" x="8074025" y="2881313"/>
          <p14:tracePt t="34778" x="8086725" y="2881313"/>
          <p14:tracePt t="34782" x="8093075" y="2881313"/>
          <p14:tracePt t="34785" x="8105775" y="2881313"/>
          <p14:tracePt t="34787" x="8112125" y="2881313"/>
          <p14:tracePt t="34790" x="8118475" y="2881313"/>
          <p14:tracePt t="34795" x="8131175" y="2881313"/>
          <p14:tracePt t="34796" x="8137525" y="2881313"/>
          <p14:tracePt t="34798" x="8143875" y="2881313"/>
          <p14:tracePt t="34801" x="8150225" y="2881313"/>
          <p14:tracePt t="34803" x="8162925" y="2881313"/>
          <p14:tracePt t="34806" x="8169275" y="2881313"/>
          <p14:tracePt t="34812" x="8188325" y="2881313"/>
          <p14:tracePt t="34815" x="8194675" y="2881313"/>
          <p14:tracePt t="34817" x="8201025" y="2881313"/>
          <p14:tracePt t="34820" x="8207375" y="2881313"/>
          <p14:tracePt t="34822" x="8213725" y="2881313"/>
          <p14:tracePt t="34828" x="8226425" y="2881313"/>
          <p14:tracePt t="34831" x="8232775" y="2881313"/>
          <p14:tracePt t="34834" x="8239125" y="2881313"/>
          <p14:tracePt t="34838" x="8251825" y="2887663"/>
          <p14:tracePt t="34841" x="8258175" y="2887663"/>
          <p14:tracePt t="34845" x="8264525" y="2887663"/>
          <p14:tracePt t="34851" x="8270875" y="2887663"/>
          <p14:tracePt t="34862" x="8277225" y="2887663"/>
          <p14:tracePt t="34875" x="8283575" y="2887663"/>
          <p14:tracePt t="34894" x="8296275" y="2894013"/>
          <p14:tracePt t="34900" x="8308975" y="2894013"/>
          <p14:tracePt t="34903" x="8315325" y="2894013"/>
          <p14:tracePt t="34908" x="8321675" y="2894013"/>
          <p14:tracePt t="34918" x="8340725" y="2894013"/>
          <p14:tracePt t="34921" x="8347075" y="2894013"/>
          <p14:tracePt t="34924" x="8353425" y="2894013"/>
          <p14:tracePt t="34935" x="8366125" y="2894013"/>
          <p14:tracePt t="34937" x="8372475" y="2894013"/>
          <p14:tracePt t="34940" x="8378825" y="2894013"/>
          <p14:tracePt t="34949" x="8391525" y="2894013"/>
          <p14:tracePt t="34953" x="8397875" y="2894013"/>
          <p14:tracePt t="34958" x="8404225" y="2894013"/>
          <p14:tracePt t="34965" x="8410575" y="2894013"/>
          <p14:tracePt t="34969" x="8416925" y="2894013"/>
          <p14:tracePt t="34975" x="8416925" y="2887663"/>
          <p14:tracePt t="34981" x="8423275" y="2887663"/>
          <p14:tracePt t="34993" x="8429625" y="2887663"/>
          <p14:tracePt t="35001" x="8435975" y="2887663"/>
          <p14:tracePt t="35021" x="8442325" y="2887663"/>
          <p14:tracePt t="35087" x="8442325" y="2894013"/>
          <p14:tracePt t="35154" x="8448675" y="2900363"/>
          <p14:tracePt t="35162" x="8455025" y="2900363"/>
          <p14:tracePt t="35166" x="8462963" y="2906713"/>
          <p14:tracePt t="35175" x="8469313" y="2906713"/>
          <p14:tracePt t="35182" x="8475663" y="2906713"/>
          <p14:tracePt t="35190" x="8482013" y="2913063"/>
          <p14:tracePt t="35207" x="8488363" y="2913063"/>
          <p14:tracePt t="35225" x="8494713" y="2913063"/>
          <p14:tracePt t="35234" x="8501063" y="2913063"/>
          <p14:tracePt t="35249" x="8513763" y="2913063"/>
          <p14:tracePt t="35253" x="8520113" y="2913063"/>
          <p14:tracePt t="35258" x="8526463" y="2913063"/>
          <p14:tracePt t="35266" x="8539163" y="2913063"/>
          <p14:tracePt t="35271" x="8551863" y="2913063"/>
          <p14:tracePt t="35276" x="8558213" y="2913063"/>
          <p14:tracePt t="35282" x="8570913" y="2913063"/>
          <p14:tracePt t="35285" x="8577263" y="2913063"/>
          <p14:tracePt t="35291" x="8589963" y="2913063"/>
          <p14:tracePt t="35300" x="8609013" y="2913063"/>
          <p14:tracePt t="35306" x="8615363" y="2913063"/>
          <p14:tracePt t="35313" x="8621713" y="2913063"/>
          <p14:tracePt t="35316" x="8634413" y="2913063"/>
          <p14:tracePt t="35320" x="8640763" y="2913063"/>
          <p14:tracePt t="35325" x="8647113" y="2913063"/>
          <p14:tracePt t="35332" x="8653463" y="2913063"/>
          <p14:tracePt t="35338" x="8659813" y="2913063"/>
          <p14:tracePt t="35349" x="8666163" y="2913063"/>
          <p14:tracePt t="35365" x="8672513" y="2913063"/>
          <p14:tracePt t="35370" x="8678863" y="2913063"/>
          <p14:tracePt t="35382" x="8685213" y="2913063"/>
          <p14:tracePt t="35389" x="8691563" y="2913063"/>
          <p14:tracePt t="35397" x="8697913" y="2906713"/>
          <p14:tracePt t="35403" x="8704263" y="2906713"/>
          <p14:tracePt t="35405" x="8710613" y="2906713"/>
          <p14:tracePt t="35413" x="8716963" y="2906713"/>
          <p14:tracePt t="35418" x="8723313" y="2906713"/>
          <p14:tracePt t="35429" x="8729663" y="2906713"/>
          <p14:tracePt t="35542" x="8723313" y="2906713"/>
          <p14:tracePt t="35547" x="8716963" y="2906713"/>
          <p14:tracePt t="35552" x="8710613" y="2906713"/>
          <p14:tracePt t="35555" x="8704263" y="2906713"/>
          <p14:tracePt t="35562" x="8691563" y="2906713"/>
          <p14:tracePt t="35565" x="8678863" y="2913063"/>
          <p14:tracePt t="35569" x="8666163" y="2913063"/>
          <p14:tracePt t="35572" x="8647113" y="2919413"/>
          <p14:tracePt t="35574" x="8640763" y="2919413"/>
          <p14:tracePt t="35581" x="8596313" y="2925763"/>
          <p14:tracePt t="35584" x="8551863" y="2932113"/>
          <p14:tracePt t="35590" x="8494713" y="2944813"/>
          <p14:tracePt t="35596" x="8410575" y="2963863"/>
          <p14:tracePt t="35602" x="8347075" y="2976563"/>
          <p14:tracePt t="35606" x="8283575" y="2989263"/>
          <p14:tracePt t="35609" x="8264525" y="2989263"/>
          <p14:tracePt t="35614" x="8156575" y="3014663"/>
          <p14:tracePt t="35622" x="8061325" y="3027363"/>
          <p14:tracePt t="35625" x="8035925" y="3040063"/>
          <p14:tracePt t="35630" x="7932738" y="3059113"/>
          <p14:tracePt t="35635" x="7856538" y="3065463"/>
          <p14:tracePt t="35639" x="7773988" y="3084513"/>
          <p14:tracePt t="35642" x="7748588" y="3084513"/>
          <p14:tracePt t="35646" x="7634288" y="3090863"/>
          <p14:tracePt t="35649" x="7583488" y="3090863"/>
          <p14:tracePt t="35655" x="7397750" y="3097213"/>
          <p14:tracePt t="35656" x="7340600" y="3097213"/>
          <p14:tracePt t="35662" x="7194550" y="3097213"/>
          <p14:tracePt t="35667" x="7034213" y="3109913"/>
          <p14:tracePt t="35671" x="6837363" y="3109913"/>
          <p14:tracePt t="35672" x="6767513" y="3109913"/>
          <p14:tracePt t="35675" x="6735763" y="3109913"/>
          <p14:tracePt t="35679" x="6537325" y="3109913"/>
          <p14:tracePt t="35686" x="6340475" y="3097213"/>
          <p14:tracePt t="35688" x="6148388" y="3084513"/>
          <p14:tracePt t="35690" x="6072188" y="3084513"/>
          <p14:tracePt t="35696" x="5868988" y="3078163"/>
          <p14:tracePt t="35703" x="5683250" y="3059113"/>
          <p14:tracePt t="35706" x="5556250" y="3052763"/>
          <p14:tracePt t="35708" x="5524500" y="3046413"/>
          <p14:tracePt t="35712" x="5378450" y="3033713"/>
          <p14:tracePt t="35715" x="5295900" y="3027363"/>
          <p14:tracePt t="35722" x="5122863" y="3014663"/>
          <p14:tracePt t="35724" x="5103813" y="3014663"/>
          <p14:tracePt t="35729" x="4983163" y="3001963"/>
          <p14:tracePt t="35731" x="4945063" y="3001963"/>
          <p14:tracePt t="35737" x="4837113" y="2995613"/>
          <p14:tracePt t="35740" x="4765675" y="2989263"/>
          <p14:tracePt t="35745" x="4683125" y="2982913"/>
          <p14:tracePt t="35750" x="4619625" y="2982913"/>
          <p14:tracePt t="35755" x="4524375" y="2970213"/>
          <p14:tracePt t="35757" x="4492625" y="2970213"/>
          <p14:tracePt t="35762" x="4410075" y="2963863"/>
          <p14:tracePt t="35766" x="4352925" y="2963863"/>
          <p14:tracePt t="35771" x="4275138" y="2957513"/>
          <p14:tracePt t="35774" x="4262438" y="2957513"/>
          <p14:tracePt t="35777" x="4249738" y="2957513"/>
          <p14:tracePt t="35779" x="4192588" y="2957513"/>
          <p14:tracePt t="35782" x="4148138" y="2957513"/>
          <p14:tracePt t="35787" x="4097338" y="2957513"/>
          <p14:tracePt t="35789" x="4078288" y="2957513"/>
          <p14:tracePt t="35791" x="4065588" y="2957513"/>
          <p14:tracePt t="35796" x="4002088" y="2951163"/>
          <p14:tracePt t="35798" x="3963988" y="2951163"/>
          <p14:tracePt t="35803" x="3919538" y="2951163"/>
          <p14:tracePt t="35805" x="3894138" y="2951163"/>
          <p14:tracePt t="35807" x="3860800" y="2951163"/>
          <p14:tracePt t="35812" x="3810000" y="2951163"/>
          <p14:tracePt t="35814" x="3778250" y="2951163"/>
          <p14:tracePt t="35819" x="3733800" y="2951163"/>
          <p14:tracePt t="35822" x="3676650" y="2951163"/>
          <p14:tracePt t="35823" x="3657600" y="2951163"/>
          <p14:tracePt t="35828" x="3619500" y="2951163"/>
          <p14:tracePt t="35830" x="3613150" y="2951163"/>
          <p14:tracePt t="35834" x="3606800" y="2957513"/>
          <p14:tracePt t="35837" x="3600450" y="2963863"/>
          <p14:tracePt t="35844" x="3594100" y="2963863"/>
          <p14:tracePt t="35855" x="3594100" y="2970213"/>
          <p14:tracePt t="35864" x="3587750" y="2970213"/>
          <p14:tracePt t="35895" x="3581400" y="2976563"/>
          <p14:tracePt t="35980" x="3581400" y="2982913"/>
          <p14:tracePt t="35988" x="3581400" y="2989263"/>
          <p14:tracePt t="35994" x="3587750" y="2989263"/>
          <p14:tracePt t="35999" x="3632200" y="3014663"/>
          <p14:tracePt t="36005" x="3670300" y="3033713"/>
          <p14:tracePt t="36009" x="3676650" y="3040063"/>
          <p14:tracePt t="36015" x="3721100" y="3078163"/>
          <p14:tracePt t="36357" x="3721100" y="3065463"/>
          <p14:tracePt t="36362" x="3721100" y="3046413"/>
          <p14:tracePt t="36368" x="3721100" y="3021013"/>
          <p14:tracePt t="36374" x="3727450" y="2995613"/>
          <p14:tracePt t="36381" x="3721100" y="2976563"/>
          <p14:tracePt t="36387" x="3702050" y="2963863"/>
          <p14:tracePt t="36392" x="3689350" y="2963863"/>
          <p14:tracePt t="36398" x="3676650" y="2957513"/>
          <p14:tracePt t="36404" x="3651250" y="2951163"/>
          <p14:tracePt t="36411" x="3638550" y="2951163"/>
          <p14:tracePt t="36419" x="3562350" y="2951163"/>
          <p14:tracePt t="36426" x="3517900" y="2951163"/>
          <p14:tracePt t="36434" x="3414713" y="2944813"/>
          <p14:tracePt t="36442" x="3344863" y="2944813"/>
          <p14:tracePt t="36448" x="3268663" y="2944813"/>
          <p14:tracePt t="36455" x="3198813" y="2938463"/>
          <p14:tracePt t="36463" x="3135313" y="2938463"/>
          <p14:tracePt t="36469" x="3059113" y="2932113"/>
          <p14:tracePt t="36476" x="2995613" y="2932113"/>
          <p14:tracePt t="36483" x="2905125" y="2925763"/>
          <p14:tracePt t="36488" x="2847975" y="2919413"/>
          <p14:tracePt t="36492" x="2822575" y="2919413"/>
          <p14:tracePt t="36496" x="2752725" y="2913063"/>
          <p14:tracePt t="36500" x="2714625" y="2906713"/>
          <p14:tracePt t="36505" x="2670175" y="2906713"/>
          <p14:tracePt t="36508" x="2644775" y="2900363"/>
          <p14:tracePt t="36513" x="2600325" y="2900363"/>
          <p14:tracePt t="36516" x="2574925" y="2900363"/>
          <p14:tracePt t="36520" x="2530475" y="2894013"/>
          <p14:tracePt t="36525" x="2490788" y="2894013"/>
          <p14:tracePt t="36530" x="2446338" y="2894013"/>
          <p14:tracePt t="36533" x="2414588" y="2894013"/>
          <p14:tracePt t="36535" x="2395538" y="2894013"/>
          <p14:tracePt t="36538" x="2382838" y="2894013"/>
          <p14:tracePt t="36540" x="2370138" y="2894013"/>
          <p14:tracePt t="36546" x="2332038" y="2894013"/>
          <p14:tracePt t="36548" x="2319338" y="2894013"/>
          <p14:tracePt t="36550" x="2306638" y="2894013"/>
          <p14:tracePt t="36552" x="2300288" y="2894013"/>
          <p14:tracePt t="36554" x="2287588" y="2894013"/>
          <p14:tracePt t="36557" x="2274888" y="2894013"/>
          <p14:tracePt t="36561" x="2255838" y="2900363"/>
          <p14:tracePt t="36563" x="2249488" y="2900363"/>
          <p14:tracePt t="36565" x="2243138" y="2900363"/>
          <p14:tracePt t="36569" x="2230438" y="2900363"/>
          <p14:tracePt t="36571" x="2230438" y="2906713"/>
          <p14:tracePt t="36572" x="2224088" y="2906713"/>
          <p14:tracePt t="36577" x="2217738" y="2906713"/>
          <p14:tracePt t="36581" x="2211388" y="2913063"/>
          <p14:tracePt t="36590" x="2205038" y="2913063"/>
          <p14:tracePt t="36600" x="2198688" y="2919413"/>
          <p14:tracePt t="36604" x="2192338" y="2919413"/>
          <p14:tracePt t="36610" x="2185988" y="2925763"/>
          <p14:tracePt t="36615" x="2179638" y="2925763"/>
          <p14:tracePt t="36618" x="2179638" y="2932113"/>
          <p14:tracePt t="36633" x="2173288" y="2938463"/>
          <p14:tracePt t="36637" x="2166938" y="2944813"/>
          <p14:tracePt t="36642" x="2166938" y="2951163"/>
          <p14:tracePt t="36649" x="2166938" y="2957513"/>
          <p14:tracePt t="36654" x="2166938" y="2963863"/>
          <p14:tracePt t="36658" x="2160588" y="2963863"/>
          <p14:tracePt t="36665" x="2160588" y="2970213"/>
          <p14:tracePt t="36669" x="2154238" y="2976563"/>
          <p14:tracePt t="36675" x="2147888" y="2982913"/>
          <p14:tracePt t="36680" x="2147888" y="2989263"/>
          <p14:tracePt t="36685" x="2141538" y="3008313"/>
          <p14:tracePt t="36688" x="2135188" y="3021013"/>
          <p14:tracePt t="36699" x="2122488" y="3040063"/>
          <p14:tracePt t="36705" x="2116138" y="3059113"/>
          <p14:tracePt t="36710" x="2116138" y="3065463"/>
          <p14:tracePt t="36716" x="2103438" y="3090863"/>
          <p14:tracePt t="36720" x="2103438" y="3103563"/>
          <p14:tracePt t="36726" x="2103438" y="3109913"/>
          <p14:tracePt t="36733" x="2097088" y="3135313"/>
          <p14:tracePt t="36740" x="2097088" y="3148013"/>
          <p14:tracePt t="36748" x="2097088" y="3154363"/>
          <p14:tracePt t="36752" x="2097088" y="3160713"/>
          <p14:tracePt t="36769" x="2097088" y="3167063"/>
          <p14:tracePt t="36782" x="2109788" y="3167063"/>
          <p14:tracePt t="36787" x="2122488" y="3167063"/>
          <p14:tracePt t="36792" x="2135188" y="3167063"/>
          <p14:tracePt t="36798" x="2141538" y="3167063"/>
          <p14:tracePt t="36804" x="2185988" y="3167063"/>
          <p14:tracePt t="36809" x="2198688" y="3167063"/>
          <p14:tracePt t="36816" x="2255838" y="3154363"/>
          <p14:tracePt t="36819" x="2274888" y="3154363"/>
          <p14:tracePt t="36823" x="2300288" y="3148013"/>
          <p14:tracePt t="36829" x="2332038" y="3148013"/>
          <p14:tracePt t="36830" x="2338388" y="3141663"/>
          <p14:tracePt t="36836" x="2363788" y="3141663"/>
          <p14:tracePt t="36838" x="2376488" y="3141663"/>
          <p14:tracePt t="36839" x="2389188" y="3135313"/>
          <p14:tracePt t="36845" x="2414588" y="3135313"/>
          <p14:tracePt t="36847" x="2427288" y="3135313"/>
          <p14:tracePt t="36849" x="2439988" y="3135313"/>
          <p14:tracePt t="36853" x="2459038" y="3135313"/>
          <p14:tracePt t="36855" x="2465388" y="3135313"/>
          <p14:tracePt t="36858" x="2478088" y="3135313"/>
          <p14:tracePt t="36862" x="2497138" y="3135313"/>
          <p14:tracePt t="36865" x="2517775" y="3135313"/>
          <p14:tracePt t="36870" x="2543175" y="3135313"/>
          <p14:tracePt t="36872" x="2549525" y="3135313"/>
          <p14:tracePt t="36874" x="2555875" y="3135313"/>
          <p14:tracePt t="36893" x="2663825" y="3160713"/>
          <p14:tracePt t="36897" x="2727325" y="3198813"/>
          <p14:tracePt t="36903" x="2765425" y="3219450"/>
          <p14:tracePt t="36905" x="2803525" y="3251200"/>
          <p14:tracePt t="36906" x="2809875" y="3251200"/>
          <p14:tracePt t="37233" x="2809875" y="3232150"/>
          <p14:tracePt t="37237" x="2809875" y="3211513"/>
          <p14:tracePt t="37241" x="2809875" y="3192463"/>
          <p14:tracePt t="37250" x="2816225" y="3154363"/>
          <p14:tracePt t="37255" x="2816225" y="3135313"/>
          <p14:tracePt t="37260" x="2816225" y="3128963"/>
          <p14:tracePt t="37269" x="2816225" y="3109913"/>
          <p14:tracePt t="37281" x="2816225" y="3103563"/>
          <p14:tracePt t="37372" x="2822575" y="3103563"/>
          <p14:tracePt t="37399" x="2828925" y="3103563"/>
          <p14:tracePt t="37413" x="2835275" y="3103563"/>
          <p14:tracePt t="37420" x="2841625" y="3103563"/>
          <p14:tracePt t="37426" x="2847975" y="3103563"/>
          <p14:tracePt t="37433" x="2854325" y="3097213"/>
          <p14:tracePt t="37441" x="2860675" y="3097213"/>
          <p14:tracePt t="37450" x="2873375" y="3097213"/>
          <p14:tracePt t="37455" x="2879725" y="3097213"/>
          <p14:tracePt t="37469" x="2905125" y="3097213"/>
          <p14:tracePt t="37475" x="2917825" y="3097213"/>
          <p14:tracePt t="37483" x="2936875" y="3097213"/>
          <p14:tracePt t="37486" x="2949575" y="3097213"/>
          <p14:tracePt t="37492" x="2955925" y="3097213"/>
          <p14:tracePt t="37500" x="2982913" y="3103563"/>
          <p14:tracePt t="37506" x="2995613" y="3103563"/>
          <p14:tracePt t="37515" x="3021013" y="3109913"/>
          <p14:tracePt t="37519" x="3027363" y="3109913"/>
          <p14:tracePt t="37524" x="3033713" y="3109913"/>
          <p14:tracePt t="37525" x="3040063" y="3109913"/>
          <p14:tracePt t="37529" x="3059113" y="3116263"/>
          <p14:tracePt t="37532" x="3071813" y="3116263"/>
          <p14:tracePt t="37535" x="3084513" y="3116263"/>
          <p14:tracePt t="37538" x="3097213" y="3122613"/>
          <p14:tracePt t="37540" x="3103563" y="3122613"/>
          <p14:tracePt t="37544" x="3122613" y="3122613"/>
          <p14:tracePt t="37547" x="3135313" y="3122613"/>
          <p14:tracePt t="37549" x="3141663" y="3122613"/>
          <p14:tracePt t="37552" x="3148013" y="3122613"/>
          <p14:tracePt t="37554" x="3160713" y="3128963"/>
          <p14:tracePt t="37555" x="3167063" y="3128963"/>
          <p14:tracePt t="37557" x="3173413" y="3128963"/>
          <p14:tracePt t="37561" x="3192463" y="3128963"/>
          <p14:tracePt t="37563" x="3205163" y="3128963"/>
          <p14:tracePt t="37565" x="3211513" y="3135313"/>
          <p14:tracePt t="37569" x="3236913" y="3135313"/>
          <p14:tracePt t="37571" x="3243263" y="3135313"/>
          <p14:tracePt t="37572" x="3249613" y="3135313"/>
          <p14:tracePt t="37573" x="3255963" y="3135313"/>
          <p14:tracePt t="37574" x="3262313" y="3141663"/>
          <p14:tracePt t="37577" x="3281363" y="3141663"/>
          <p14:tracePt t="37580" x="3294063" y="3141663"/>
          <p14:tracePt t="37583" x="3306763" y="3141663"/>
          <p14:tracePt t="37586" x="3338513" y="3148013"/>
          <p14:tracePt t="37588" x="3344863" y="3148013"/>
          <p14:tracePt t="37589" x="3351213" y="3148013"/>
          <p14:tracePt t="37590" x="3357563" y="3148013"/>
          <p14:tracePt t="37594" x="3376613" y="3148013"/>
          <p14:tracePt t="37595" x="3382963" y="3154363"/>
          <p14:tracePt t="37598" x="3395663" y="3154363"/>
          <p14:tracePt t="37599" x="3402013" y="3154363"/>
          <p14:tracePt t="37602" x="3414713" y="3154363"/>
          <p14:tracePt t="37603" x="3421063" y="3154363"/>
          <p14:tracePt t="37606" x="3427413" y="3154363"/>
          <p14:tracePt t="37607" x="3435350" y="3154363"/>
          <p14:tracePt t="37610" x="3441700" y="3154363"/>
          <p14:tracePt t="37612" x="3448050" y="3154363"/>
          <p14:tracePt t="37615" x="3454400" y="3154363"/>
          <p14:tracePt t="37619" x="3460750" y="3154363"/>
          <p14:tracePt t="37622" x="3467100" y="3154363"/>
          <p14:tracePt t="37629" x="3473450" y="3154363"/>
          <p14:tracePt t="37635" x="3479800" y="3160713"/>
          <p14:tracePt t="37643" x="3486150" y="3160713"/>
          <p14:tracePt t="37647" x="3492500" y="3160713"/>
          <p14:tracePt t="37653" x="3498850" y="3160713"/>
          <p14:tracePt t="37661" x="3505200" y="3160713"/>
          <p14:tracePt t="37663" x="3511550" y="3160713"/>
          <p14:tracePt t="37669" x="3517900" y="3160713"/>
          <p14:tracePt t="37673" x="3524250" y="3160713"/>
          <p14:tracePt t="37677" x="3530600" y="3160713"/>
          <p14:tracePt t="37681" x="3536950" y="3160713"/>
          <p14:tracePt t="37686" x="3543300" y="3160713"/>
          <p14:tracePt t="37688" x="3549650" y="3160713"/>
          <p14:tracePt t="37695" x="3556000" y="3160713"/>
          <p14:tracePt t="37696" x="3562350" y="3160713"/>
          <p14:tracePt t="37704" x="3568700" y="3160713"/>
          <p14:tracePt t="37708" x="3575050" y="3160713"/>
          <p14:tracePt t="37762" x="3581400" y="3167063"/>
          <p14:tracePt t="37775" x="3587750" y="3167063"/>
          <p14:tracePt t="37783" x="3594100" y="3173413"/>
          <p14:tracePt t="37788" x="3594100" y="3179763"/>
          <p14:tracePt t="37799" x="3600450" y="3179763"/>
          <p14:tracePt t="38219" x="3600450" y="3186113"/>
          <p14:tracePt t="38228" x="3600450" y="3192463"/>
          <p14:tracePt t="38230" x="3600450" y="3198813"/>
          <p14:tracePt t="38237" x="3600450" y="3205163"/>
          <p14:tracePt t="38247" x="3600450" y="3211513"/>
          <p14:tracePt t="38631" x="3606800" y="3211513"/>
          <p14:tracePt t="38637" x="3613150" y="3211513"/>
          <p14:tracePt t="38641" x="3619500" y="3219450"/>
          <p14:tracePt t="38650" x="3670300" y="3225800"/>
          <p14:tracePt t="38657" x="3689350" y="3232150"/>
          <p14:tracePt t="38667" x="3721100" y="3232150"/>
          <p14:tracePt t="38674" x="3733800" y="3232150"/>
          <p14:tracePt t="38684" x="3765550" y="3232150"/>
          <p14:tracePt t="38691" x="3810000" y="3232150"/>
          <p14:tracePt t="38702" x="3944938" y="3251200"/>
          <p14:tracePt t="39019" x="3951288" y="3225800"/>
          <p14:tracePt t="39024" x="3951288" y="3198813"/>
          <p14:tracePt t="39034" x="3951288" y="3179763"/>
          <p14:tracePt t="39037" x="3951288" y="3173413"/>
          <p14:tracePt t="39042" x="3957638" y="3167063"/>
          <p14:tracePt t="39048" x="3976688" y="3154363"/>
          <p14:tracePt t="39052" x="3983038" y="3154363"/>
          <p14:tracePt t="39058" x="4002088" y="3154363"/>
          <p14:tracePt t="39060" x="4014788" y="3154363"/>
          <p14:tracePt t="39062" x="4021138" y="3154363"/>
          <p14:tracePt t="39065" x="4040188" y="3154363"/>
          <p14:tracePt t="39069" x="4052888" y="3154363"/>
          <p14:tracePt t="39070" x="4059238" y="3154363"/>
          <p14:tracePt t="39072" x="4065588" y="3154363"/>
          <p14:tracePt t="39078" x="4084638" y="3160713"/>
          <p14:tracePt t="39080" x="4090988" y="3160713"/>
          <p14:tracePt t="39085" x="4103688" y="3167063"/>
          <p14:tracePt t="39088" x="4116388" y="3167063"/>
          <p14:tracePt t="39090" x="4122738" y="3173413"/>
          <p14:tracePt t="39095" x="4135438" y="3173413"/>
          <p14:tracePt t="39097" x="4141788" y="3173413"/>
          <p14:tracePt t="39103" x="4154488" y="3173413"/>
          <p14:tracePt t="39105" x="4160838" y="3173413"/>
          <p14:tracePt t="39107" x="4167188" y="3173413"/>
          <p14:tracePt t="39113" x="4186238" y="3173413"/>
          <p14:tracePt t="39116" x="4192588" y="3173413"/>
          <p14:tracePt t="39121" x="4217988" y="3173413"/>
          <p14:tracePt t="39124" x="4230688" y="3167063"/>
          <p14:tracePt t="39129" x="4256088" y="3148013"/>
          <p14:tracePt t="39138" x="4325938" y="3116263"/>
          <p14:tracePt t="39140" x="4338638" y="3109913"/>
          <p14:tracePt t="39145" x="4391025" y="3084513"/>
          <p14:tracePt t="39149" x="4416425" y="3078163"/>
          <p14:tracePt t="39155" x="4530725" y="3021013"/>
          <p14:tracePt t="39157" x="4543425" y="3014663"/>
          <p14:tracePt t="39163" x="4689475" y="2957513"/>
          <p14:tracePt t="39170" x="4830763" y="2913063"/>
          <p14:tracePt t="39173" x="4894263" y="2887663"/>
          <p14:tracePt t="39179" x="5046663" y="2836863"/>
          <p14:tracePt t="39182" x="5091113" y="2824163"/>
          <p14:tracePt t="39188" x="5264150" y="2771775"/>
          <p14:tracePt t="39191" x="5321300" y="2759075"/>
          <p14:tracePt t="39196" x="5486400" y="2708275"/>
          <p14:tracePt t="39199" x="5568950" y="2682875"/>
          <p14:tracePt t="39205" x="5722938" y="2632075"/>
          <p14:tracePt t="39208" x="5761038" y="2619375"/>
          <p14:tracePt t="39212" x="5868988" y="2574925"/>
          <p14:tracePt t="39215" x="5945188" y="2549525"/>
          <p14:tracePt t="39222" x="6110288" y="2498725"/>
          <p14:tracePt t="39224" x="6129338" y="2486025"/>
          <p14:tracePt t="39229" x="6257925" y="2435225"/>
          <p14:tracePt t="39232" x="6289675" y="2422525"/>
          <p14:tracePt t="39238" x="6410325" y="2384425"/>
          <p14:tracePt t="39240" x="6454775" y="2371725"/>
          <p14:tracePt t="39246" x="6562725" y="2319338"/>
          <p14:tracePt t="39250" x="6613525" y="2306638"/>
          <p14:tracePt t="39255" x="6735763" y="2268538"/>
          <p14:tracePt t="39257" x="6773863" y="2249488"/>
          <p14:tracePt t="39261" x="6843713" y="2224088"/>
          <p14:tracePt t="39264" x="6907213" y="2211388"/>
          <p14:tracePt t="39270" x="7040563" y="2166938"/>
          <p14:tracePt t="39272" x="7078663" y="2147888"/>
          <p14:tracePt t="39277" x="7156450" y="2128838"/>
          <p14:tracePt t="39279" x="7194550" y="2109788"/>
          <p14:tracePt t="39285" x="7283450" y="2084388"/>
          <p14:tracePt t="39287" x="7385050" y="2052638"/>
          <p14:tracePt t="39289" x="7429500" y="2039938"/>
          <p14:tracePt t="39295" x="7518400" y="2008188"/>
          <p14:tracePt t="39298" x="7558088" y="2001838"/>
          <p14:tracePt t="39304" x="7653338" y="1963738"/>
          <p14:tracePt t="39305" x="7672388" y="1957388"/>
          <p14:tracePt t="39307" x="7691438" y="1951038"/>
          <p14:tracePt t="39312" x="7729538" y="1938338"/>
          <p14:tracePt t="39315" x="7735888" y="1924050"/>
          <p14:tracePt t="39320" x="7748588" y="1917700"/>
          <p14:tracePt t="39322" x="7748588" y="1911350"/>
          <p14:tracePt t="39329" x="7748588" y="1905000"/>
          <p14:tracePt t="39333" x="7754938" y="1898650"/>
          <p14:tracePt t="39337" x="7761288" y="1892300"/>
          <p14:tracePt t="39345" x="7773988" y="1879600"/>
          <p14:tracePt t="39350" x="7780338" y="1873250"/>
          <p14:tracePt t="39355" x="7786688" y="1866900"/>
          <p14:tracePt t="39362" x="7799388" y="1860550"/>
          <p14:tracePt t="39368" x="7805738" y="1860550"/>
          <p14:tracePt t="39371" x="7812088" y="1854200"/>
          <p14:tracePt t="39379" x="7824788" y="1847850"/>
          <p14:tracePt t="39386" x="7831138" y="1847850"/>
          <p14:tracePt t="39389" x="7843838" y="1841500"/>
          <p14:tracePt t="39395" x="7856538" y="1841500"/>
          <p14:tracePt t="39397" x="7862888" y="1841500"/>
          <p14:tracePt t="39403" x="7875588" y="1841500"/>
          <p14:tracePt t="39405" x="7881938" y="1841500"/>
          <p14:tracePt t="39413" x="7900988" y="1841500"/>
          <p14:tracePt t="39416" x="7907338" y="1841500"/>
          <p14:tracePt t="39420" x="7920038" y="1841500"/>
          <p14:tracePt t="39422" x="7926388" y="1841500"/>
          <p14:tracePt t="39429" x="7939088" y="1841500"/>
          <p14:tracePt t="39433" x="7945438" y="1841500"/>
          <p14:tracePt t="39437" x="7951788" y="1841500"/>
          <p14:tracePt t="39440" x="7958138" y="1847850"/>
          <p14:tracePt t="39446" x="7964488" y="1854200"/>
          <p14:tracePt t="39449" x="7970838" y="1854200"/>
          <p14:tracePt t="39453" x="7977188" y="1860550"/>
          <p14:tracePt t="39455" x="7983538" y="1866900"/>
          <p14:tracePt t="39463" x="7996238" y="1873250"/>
          <p14:tracePt t="39466" x="7996238" y="1879600"/>
          <p14:tracePt t="39471" x="8004175" y="1892300"/>
          <p14:tracePt t="39480" x="8004175" y="1917700"/>
          <p14:tracePt t="39483" x="8010525" y="1924050"/>
          <p14:tracePt t="39488" x="8010525" y="1963738"/>
          <p14:tracePt t="39492" x="8010525" y="1976438"/>
          <p14:tracePt t="39497" x="8010525" y="2039938"/>
          <p14:tracePt t="39504" x="8004175" y="2103438"/>
          <p14:tracePt t="39506" x="7996238" y="2135188"/>
          <p14:tracePt t="39508" x="7983538" y="2147888"/>
          <p14:tracePt t="39512" x="7977188" y="2185988"/>
          <p14:tracePt t="39514" x="7977188" y="2230438"/>
          <p14:tracePt t="39702" x="7983538" y="2236788"/>
          <p14:tracePt t="39705" x="7989888" y="2236788"/>
          <p14:tracePt t="39713" x="8004175" y="2243138"/>
          <p14:tracePt t="39716" x="8016875" y="2243138"/>
          <p14:tracePt t="39720" x="8023225" y="2249488"/>
          <p14:tracePt t="39722" x="8029575" y="2249488"/>
          <p14:tracePt t="39734" x="8061325" y="2255838"/>
          <p14:tracePt t="39739" x="8074025" y="2262188"/>
          <p14:tracePt t="39751" x="8099425" y="2262188"/>
          <p14:tracePt t="39759" x="8105775" y="2262188"/>
          <p14:tracePt t="39767" x="8118475" y="2255838"/>
          <p14:tracePt t="39773" x="8131175" y="2243138"/>
          <p14:tracePt t="39784" x="8162925" y="2224088"/>
          <p14:tracePt t="39793" x="8188325" y="2217738"/>
          <p14:tracePt t="39803" x="8258175" y="2192338"/>
          <p14:tracePt t="39812" x="8277225" y="2185988"/>
          <p14:tracePt t="39817" x="8347075" y="2160588"/>
          <p14:tracePt t="39826" x="8372475" y="2147888"/>
          <p14:tracePt t="39834" x="8435975" y="2122488"/>
          <p14:tracePt t="39839" x="8455025" y="2116138"/>
          <p14:tracePt t="39852" x="8507413" y="2097088"/>
          <p14:tracePt t="39854" x="8513763" y="2090738"/>
          <p14:tracePt t="39864" x="8545513" y="2084388"/>
          <p14:tracePt t="39871" x="8564563" y="2078038"/>
          <p14:tracePt t="39875" x="8577263" y="2078038"/>
          <p14:tracePt t="39879" x="8583613" y="2078038"/>
          <p14:tracePt t="39884" x="8615363" y="2078038"/>
          <p14:tracePt t="39890" x="8647113" y="2078038"/>
          <p14:tracePt t="39894" x="8672513" y="2071688"/>
          <p14:tracePt t="39897" x="8691563" y="2071688"/>
          <p14:tracePt t="39900" x="8710613" y="2071688"/>
          <p14:tracePt t="39903" x="8723313" y="2071688"/>
          <p14:tracePt t="39906" x="8736013" y="2071688"/>
          <p14:tracePt t="39912" x="8767763" y="2065338"/>
          <p14:tracePt t="39916" x="8780463" y="2065338"/>
          <p14:tracePt t="39918" x="8793163" y="2058988"/>
          <p14:tracePt t="39921" x="8805863" y="2052638"/>
          <p14:tracePt t="39924" x="8818563" y="2052638"/>
          <p14:tracePt t="39928" x="8831263" y="2046288"/>
          <p14:tracePt t="39931" x="8837613" y="2039938"/>
          <p14:tracePt t="39933" x="8843963" y="2039938"/>
          <p14:tracePt t="39937" x="8856663" y="2033588"/>
          <p14:tracePt t="39939" x="8856663" y="2027238"/>
          <p14:tracePt t="39945" x="8869363" y="2014538"/>
          <p14:tracePt t="39947" x="8875713" y="2014538"/>
          <p14:tracePt t="39950" x="8875713" y="2008188"/>
          <p14:tracePt t="39954" x="8882063" y="2001838"/>
          <p14:tracePt t="39962" x="8888413" y="1995488"/>
          <p14:tracePt t="39966" x="8888413" y="1989138"/>
          <p14:tracePt t="39970" x="8888413" y="1982788"/>
          <p14:tracePt t="39977" x="8888413" y="1976438"/>
          <p14:tracePt t="39981" x="8894763" y="1976438"/>
          <p14:tracePt t="39982" x="8894763" y="1970088"/>
          <p14:tracePt t="39988" x="8894763" y="1963738"/>
          <p14:tracePt t="39994" x="8901113" y="1963738"/>
          <p14:tracePt t="39995" x="8901113" y="1957388"/>
          <p14:tracePt t="40000" x="8907463" y="1957388"/>
          <p14:tracePt t="40003" x="8907463" y="1951038"/>
          <p14:tracePt t="40005" x="8913813" y="1951038"/>
          <p14:tracePt t="40010" x="8921750" y="1944688"/>
          <p14:tracePt t="40012" x="8928100" y="1944688"/>
          <p14:tracePt t="40016" x="8934450" y="1944688"/>
          <p14:tracePt t="40019" x="8947150" y="1938338"/>
          <p14:tracePt t="40021" x="8959850" y="1938338"/>
          <p14:tracePt t="40022" x="8966200" y="1938338"/>
          <p14:tracePt t="40027" x="8991600" y="1938338"/>
          <p14:tracePt t="40028" x="9004300" y="1938338"/>
          <p14:tracePt t="40030" x="9017000" y="1938338"/>
          <p14:tracePt t="40034" x="9029700" y="1938338"/>
          <p14:tracePt t="40037" x="9074150" y="1938338"/>
          <p14:tracePt t="40038" x="9080500" y="1938338"/>
          <p14:tracePt t="40040" x="9099550" y="19383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2FB4F4-5FD2-454E-8236-56259148BA17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AEFDB3-4F70-4392-9C19-21F72DE901A9}"/>
              </a:ext>
            </a:extLst>
          </p:cNvPr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01. </a:t>
            </a:r>
            <a:r>
              <a:rPr lang="ko-KR" altLang="en-US" sz="18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-윤고딕340" panose="02030504000101010101" pitchFamily="18" charset="-127"/>
                <a:ea typeface="-윤고딕340" panose="02030504000101010101" pitchFamily="18" charset="-127"/>
              </a:rPr>
              <a:t>연구 배경 및 목표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68DDD31-ED1D-4F45-A764-7A33C743DA64}"/>
              </a:ext>
            </a:extLst>
          </p:cNvPr>
          <p:cNvSpPr/>
          <p:nvPr/>
        </p:nvSpPr>
        <p:spPr>
          <a:xfrm>
            <a:off x="539552" y="1347614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아이템에는 대표적으로 두가지의 유형 </a:t>
            </a:r>
            <a:r>
              <a:rPr lang="en-US" altLang="ko-KR" sz="1200" dirty="0">
                <a:solidFill>
                  <a:schemeClr val="tx1"/>
                </a:solidFill>
              </a:rPr>
              <a:t>– </a:t>
            </a:r>
            <a:r>
              <a:rPr lang="ko-KR" altLang="en-US" sz="1200" dirty="0">
                <a:solidFill>
                  <a:schemeClr val="tx1"/>
                </a:solidFill>
              </a:rPr>
              <a:t>공격력</a:t>
            </a:r>
            <a:r>
              <a:rPr lang="en-US" altLang="ko-KR" sz="1200" dirty="0">
                <a:solidFill>
                  <a:schemeClr val="tx1"/>
                </a:solidFill>
              </a:rPr>
              <a:t>(AD)</a:t>
            </a:r>
            <a:r>
              <a:rPr lang="ko-KR" altLang="en-US" sz="1200" dirty="0">
                <a:solidFill>
                  <a:schemeClr val="tx1"/>
                </a:solidFill>
              </a:rPr>
              <a:t>에 영향을 주는 아이템과 </a:t>
            </a:r>
            <a:r>
              <a:rPr lang="ko-KR" altLang="en-US" sz="1200" dirty="0" err="1">
                <a:solidFill>
                  <a:schemeClr val="tx1"/>
                </a:solidFill>
              </a:rPr>
              <a:t>주문력</a:t>
            </a:r>
            <a:r>
              <a:rPr lang="en-US" altLang="ko-KR" sz="1200" dirty="0">
                <a:solidFill>
                  <a:schemeClr val="tx1"/>
                </a:solidFill>
              </a:rPr>
              <a:t>(AP)</a:t>
            </a:r>
            <a:r>
              <a:rPr lang="ko-KR" altLang="en-US" sz="1200" dirty="0">
                <a:solidFill>
                  <a:schemeClr val="tx1"/>
                </a:solidFill>
              </a:rPr>
              <a:t>에 영향을 주는 아이템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여기서 공격력</a:t>
            </a:r>
            <a:r>
              <a:rPr lang="en-US" altLang="ko-KR" sz="1200" dirty="0">
                <a:solidFill>
                  <a:schemeClr val="tx1"/>
                </a:solidFill>
              </a:rPr>
              <a:t>(AD)</a:t>
            </a:r>
            <a:r>
              <a:rPr lang="ko-KR" altLang="en-US" sz="1200" dirty="0">
                <a:solidFill>
                  <a:schemeClr val="tx1"/>
                </a:solidFill>
              </a:rPr>
              <a:t>을 상승시켜주는 아이템과 방어할 수 있는 아이템이 있고 </a:t>
            </a:r>
            <a:r>
              <a:rPr lang="ko-KR" altLang="en-US" sz="1200" dirty="0" err="1">
                <a:solidFill>
                  <a:schemeClr val="tx1"/>
                </a:solidFill>
              </a:rPr>
              <a:t>주문력</a:t>
            </a:r>
            <a:r>
              <a:rPr lang="en-US" altLang="ko-KR" sz="1200" dirty="0">
                <a:solidFill>
                  <a:schemeClr val="tx1"/>
                </a:solidFill>
              </a:rPr>
              <a:t>(AP)</a:t>
            </a:r>
            <a:r>
              <a:rPr lang="ko-KR" altLang="en-US" sz="1200" dirty="0">
                <a:solidFill>
                  <a:schemeClr val="tx1"/>
                </a:solidFill>
              </a:rPr>
              <a:t>을 상승시켜주는 아이템과 방어할 수 있는 아이템으로 나뉩니다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또한 챔피언 별로 공격력 아이템에 효과적인 챔피언과 </a:t>
            </a:r>
            <a:r>
              <a:rPr lang="ko-KR" altLang="en-US" sz="1200" dirty="0" err="1">
                <a:solidFill>
                  <a:schemeClr val="tx1"/>
                </a:solidFill>
              </a:rPr>
              <a:t>주문력</a:t>
            </a:r>
            <a:r>
              <a:rPr lang="ko-KR" altLang="en-US" sz="1200" dirty="0">
                <a:solidFill>
                  <a:schemeClr val="tx1"/>
                </a:solidFill>
              </a:rPr>
              <a:t> 아이템에 효과적인 챔피언으로 나뉘게 됩니다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여기서 같은 팀의 챔피언들의 아이템이 서로 같은 유형으로 몰리게 된다면</a:t>
            </a:r>
            <a:r>
              <a:rPr lang="en-US" altLang="ko-KR" sz="1200" dirty="0">
                <a:solidFill>
                  <a:schemeClr val="tx1"/>
                </a:solidFill>
              </a:rPr>
              <a:t>(ex. AD)</a:t>
            </a:r>
            <a:r>
              <a:rPr lang="ko-KR" altLang="en-US" sz="1200" dirty="0">
                <a:solidFill>
                  <a:schemeClr val="tx1"/>
                </a:solidFill>
              </a:rPr>
              <a:t> 상대적으로 상대 팀에서는 그 유형의 아이템</a:t>
            </a:r>
            <a:r>
              <a:rPr lang="en-US" altLang="ko-KR" sz="1200" dirty="0">
                <a:solidFill>
                  <a:schemeClr val="tx1"/>
                </a:solidFill>
              </a:rPr>
              <a:t>(ex. AD)</a:t>
            </a:r>
            <a:r>
              <a:rPr lang="ko-KR" altLang="en-US" sz="1200" dirty="0">
                <a:solidFill>
                  <a:schemeClr val="tx1"/>
                </a:solidFill>
              </a:rPr>
              <a:t>을 잘 방어할 수 있는 아이템</a:t>
            </a:r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>
                <a:solidFill>
                  <a:schemeClr val="tx1"/>
                </a:solidFill>
              </a:rPr>
              <a:t>방어력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r>
              <a:rPr lang="ko-KR" altLang="en-US" sz="1200" dirty="0">
                <a:solidFill>
                  <a:schemeClr val="tx1"/>
                </a:solidFill>
              </a:rPr>
              <a:t>을 가게 되면 데미지를 주기 어려워집니다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그래서 </a:t>
            </a:r>
            <a:r>
              <a:rPr lang="ko-KR" altLang="en-US" sz="1200" dirty="0" err="1">
                <a:solidFill>
                  <a:schemeClr val="tx1"/>
                </a:solidFill>
              </a:rPr>
              <a:t>리그오브레전드에서는</a:t>
            </a:r>
            <a:r>
              <a:rPr lang="ko-KR" altLang="en-US" sz="1200" dirty="0">
                <a:solidFill>
                  <a:schemeClr val="tx1"/>
                </a:solidFill>
              </a:rPr>
              <a:t> 챔피언과 아이템 간의 조합이 굉장히 중요합니다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200" dirty="0">
                <a:solidFill>
                  <a:schemeClr val="tx1"/>
                </a:solidFill>
              </a:rPr>
              <a:t>최종적으로 챔피언과 아이템 간의 관계를 통해 챔피언들 간의 네트워크 분석을 하여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유사도와 같은 구조적 특성을 파악하여 챔피언 선택과 팀 조합에 인사이트를 주고자 함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286491BF-A22D-42FE-BC53-97A938912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782" y="1671257"/>
            <a:ext cx="3242424" cy="69943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5EC2C7F-B113-4525-8C03-B96D29096368}"/>
              </a:ext>
            </a:extLst>
          </p:cNvPr>
          <p:cNvSpPr txBox="1"/>
          <p:nvPr/>
        </p:nvSpPr>
        <p:spPr>
          <a:xfrm>
            <a:off x="539552" y="1836307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상 승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B25B46-F608-4134-98CA-12310908F4DA}"/>
              </a:ext>
            </a:extLst>
          </p:cNvPr>
          <p:cNvSpPr txBox="1"/>
          <p:nvPr/>
        </p:nvSpPr>
        <p:spPr>
          <a:xfrm>
            <a:off x="539552" y="2698341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방 어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66329B-3607-445B-8013-18C44209F2FD}"/>
              </a:ext>
            </a:extLst>
          </p:cNvPr>
          <p:cNvSpPr txBox="1"/>
          <p:nvPr/>
        </p:nvSpPr>
        <p:spPr>
          <a:xfrm>
            <a:off x="2792950" y="1203598"/>
            <a:ext cx="792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FF0000"/>
                </a:solidFill>
              </a:rPr>
              <a:t>A</a:t>
            </a:r>
            <a:r>
              <a:rPr lang="ko-KR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ko-KR" sz="2000" b="1" dirty="0">
                <a:solidFill>
                  <a:srgbClr val="FF0000"/>
                </a:solidFill>
              </a:rPr>
              <a:t>D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0E2FB9-E5A8-48E7-854F-336E554AB099}"/>
              </a:ext>
            </a:extLst>
          </p:cNvPr>
          <p:cNvSpPr txBox="1"/>
          <p:nvPr/>
        </p:nvSpPr>
        <p:spPr>
          <a:xfrm>
            <a:off x="6372200" y="1203598"/>
            <a:ext cx="792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70C0"/>
                </a:solidFill>
              </a:rPr>
              <a:t>A</a:t>
            </a:r>
            <a:r>
              <a:rPr lang="ko-KR" altLang="en-US" sz="2000" b="1" dirty="0">
                <a:solidFill>
                  <a:srgbClr val="0070C0"/>
                </a:solidFill>
              </a:rPr>
              <a:t> </a:t>
            </a:r>
            <a:r>
              <a:rPr lang="en-US" altLang="ko-KR" sz="2000" b="1" dirty="0">
                <a:solidFill>
                  <a:srgbClr val="0070C0"/>
                </a:solidFill>
              </a:rPr>
              <a:t>P</a:t>
            </a:r>
            <a:endParaRPr lang="ko-KR" altLang="en-US" sz="2000" b="1" dirty="0">
              <a:solidFill>
                <a:srgbClr val="0070C0"/>
              </a:solidFill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0658DFCC-4907-4C34-AF16-8506BA6F9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050" y="2554325"/>
            <a:ext cx="3242424" cy="81225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F89A2E37-58BC-46DC-8DAC-FD8B7A367D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072" y="1671257"/>
            <a:ext cx="3105742" cy="699431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78709B4D-4D83-4DAF-8D53-14BBD10266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7513" y="2579516"/>
            <a:ext cx="3105742" cy="787066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4331802E-5562-4F95-A723-515105448DA8}"/>
              </a:ext>
            </a:extLst>
          </p:cNvPr>
          <p:cNvSpPr/>
          <p:nvPr/>
        </p:nvSpPr>
        <p:spPr>
          <a:xfrm>
            <a:off x="2195736" y="1978261"/>
            <a:ext cx="648072" cy="1533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6DD26C0-DEF9-45EC-BCA9-B838B1D6355D}"/>
              </a:ext>
            </a:extLst>
          </p:cNvPr>
          <p:cNvSpPr/>
          <p:nvPr/>
        </p:nvSpPr>
        <p:spPr>
          <a:xfrm>
            <a:off x="1585263" y="3175064"/>
            <a:ext cx="648072" cy="1533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1D8603B-B6DD-4782-BD1D-BEEDCE10960E}"/>
              </a:ext>
            </a:extLst>
          </p:cNvPr>
          <p:cNvSpPr/>
          <p:nvPr/>
        </p:nvSpPr>
        <p:spPr>
          <a:xfrm>
            <a:off x="5220072" y="1982436"/>
            <a:ext cx="648072" cy="153308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C66B9ED-391E-4F6C-ADA4-E3C0841C778B}"/>
              </a:ext>
            </a:extLst>
          </p:cNvPr>
          <p:cNvSpPr/>
          <p:nvPr/>
        </p:nvSpPr>
        <p:spPr>
          <a:xfrm>
            <a:off x="5757692" y="3067673"/>
            <a:ext cx="902539" cy="19044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83117A5D-DA53-4100-ACAD-D26EB86E2CBF}"/>
              </a:ext>
            </a:extLst>
          </p:cNvPr>
          <p:cNvCxnSpPr/>
          <p:nvPr/>
        </p:nvCxnSpPr>
        <p:spPr>
          <a:xfrm>
            <a:off x="5004048" y="1140882"/>
            <a:ext cx="0" cy="222570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93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16327" x="2733675" y="4743450"/>
          <p14:tracePt t="16654" x="2000250" y="5029200"/>
          <p14:tracePt t="16662" x="1974850" y="4940300"/>
          <p14:tracePt t="16668" x="1949450" y="4862513"/>
          <p14:tracePt t="16672" x="1930400" y="4811713"/>
          <p14:tracePt t="16678" x="1898650" y="4754563"/>
          <p14:tracePt t="16687" x="1860550" y="4652963"/>
          <p14:tracePt t="16692" x="1828800" y="4583113"/>
          <p14:tracePt t="16697" x="1816100" y="4564063"/>
          <p14:tracePt t="16701" x="1784350" y="4479925"/>
          <p14:tracePt t="16704" x="1765300" y="4441825"/>
          <p14:tracePt t="16708" x="1746250" y="4378325"/>
          <p14:tracePt t="16710" x="1733550" y="4359275"/>
          <p14:tracePt t="16712" x="1720850" y="4340225"/>
          <p14:tracePt t="16717" x="1689100" y="4264025"/>
          <p14:tracePt t="16719" x="1682750" y="4251325"/>
          <p14:tracePt t="16721" x="1676400" y="4232275"/>
          <p14:tracePt t="16725" x="1651000" y="4181475"/>
          <p14:tracePt t="16727" x="1644650" y="4162425"/>
          <p14:tracePt t="16728" x="1638300" y="4143375"/>
          <p14:tracePt t="16733" x="1619250" y="4086225"/>
          <p14:tracePt t="16735" x="1598613" y="4065588"/>
          <p14:tracePt t="16740" x="1579563" y="4014788"/>
          <p14:tracePt t="16741" x="1573213" y="3983038"/>
          <p14:tracePt t="16745" x="1560513" y="3963988"/>
          <p14:tracePt t="16748" x="1547813" y="3913188"/>
          <p14:tracePt t="16752" x="1522413" y="3856038"/>
          <p14:tracePt t="16754" x="1516063" y="3836988"/>
          <p14:tracePt t="16756" x="1503363" y="3805238"/>
          <p14:tracePt t="16758" x="1497013" y="3786188"/>
          <p14:tracePt t="16760" x="1490663" y="3767138"/>
          <p14:tracePt t="16767" x="1471613" y="3709988"/>
          <p14:tracePt t="16768" x="1465263" y="3690938"/>
          <p14:tracePt t="16771" x="1458913" y="3671888"/>
          <p14:tracePt t="16775" x="1446213" y="3619500"/>
          <p14:tracePt t="16779" x="1439863" y="3600450"/>
          <p14:tracePt t="16781" x="1427163" y="3575050"/>
          <p14:tracePt t="16784" x="1420813" y="3549650"/>
          <p14:tracePt t="16786" x="1420813" y="3543300"/>
          <p14:tracePt t="16788" x="1414463" y="3530600"/>
          <p14:tracePt t="16789" x="1414463" y="3524250"/>
          <p14:tracePt t="16791" x="1414463" y="3517900"/>
          <p14:tracePt t="16792" x="1408113" y="3505200"/>
          <p14:tracePt t="16798" x="1408113" y="3492500"/>
          <p14:tracePt t="16802" x="1401763" y="3467100"/>
          <p14:tracePt t="16806" x="1401763" y="3460750"/>
          <p14:tracePt t="16813" x="1395413" y="3435350"/>
          <p14:tracePt t="16817" x="1395413" y="3422650"/>
          <p14:tracePt t="16821" x="1389063" y="3403600"/>
          <p14:tracePt t="16824" x="1382713" y="3390900"/>
          <p14:tracePt t="16827" x="1382713" y="3378200"/>
          <p14:tracePt t="16830" x="1382713" y="3371850"/>
          <p14:tracePt t="16836" x="1370013" y="3340100"/>
          <p14:tracePt t="16840" x="1363663" y="3308350"/>
          <p14:tracePt t="16842" x="1357313" y="3302000"/>
          <p14:tracePt t="16844" x="1357313" y="3295650"/>
          <p14:tracePt t="16849" x="1350963" y="3270250"/>
          <p14:tracePt t="16852" x="1350963" y="3251200"/>
          <p14:tracePt t="16857" x="1338263" y="3225800"/>
          <p14:tracePt t="16858" x="1338263" y="3219450"/>
          <p14:tracePt t="16861" x="1331913" y="3211513"/>
          <p14:tracePt t="16865" x="1331913" y="3186113"/>
          <p14:tracePt t="16869" x="1331913" y="3179763"/>
          <p14:tracePt t="16872" x="1325563" y="3160713"/>
          <p14:tracePt t="16873" x="1325563" y="3141663"/>
          <p14:tracePt t="16875" x="1319213" y="3135313"/>
          <p14:tracePt t="16877" x="1319213" y="3122613"/>
          <p14:tracePt t="16878" x="1319213" y="3116263"/>
          <p14:tracePt t="16885" x="1312863" y="3084513"/>
          <p14:tracePt t="16890" x="1306513" y="3052763"/>
          <p14:tracePt t="16892" x="1306513" y="3033713"/>
          <p14:tracePt t="16895" x="1306513" y="3021013"/>
          <p14:tracePt t="16900" x="1300163" y="2995613"/>
          <p14:tracePt t="16902" x="1300163" y="2989263"/>
          <p14:tracePt t="16904" x="1300163" y="2982913"/>
          <p14:tracePt t="16906" x="1300163" y="2970213"/>
          <p14:tracePt t="16910" x="1293813" y="2957513"/>
          <p14:tracePt t="16916" x="1293813" y="2932113"/>
          <p14:tracePt t="16919" x="1293813" y="2919413"/>
          <p14:tracePt t="16922" x="1293813" y="2913063"/>
          <p14:tracePt t="16924" x="1287463" y="2900363"/>
          <p14:tracePt t="16927" x="1287463" y="2894013"/>
          <p14:tracePt t="16933" x="1287463" y="2881313"/>
          <p14:tracePt t="16936" x="1281113" y="2874963"/>
          <p14:tracePt t="16940" x="1281113" y="2862263"/>
          <p14:tracePt t="16943" x="1281113" y="2855913"/>
          <p14:tracePt t="16949" x="1281113" y="2843213"/>
          <p14:tracePt t="16951" x="1274763" y="2836863"/>
          <p14:tracePt t="16954" x="1274763" y="2830513"/>
          <p14:tracePt t="16956" x="1274763" y="2824163"/>
          <p14:tracePt t="16957" x="1274763" y="2817813"/>
          <p14:tracePt t="16960" x="1274763" y="2811463"/>
          <p14:tracePt t="16966" x="1274763" y="2798763"/>
          <p14:tracePt t="16968" x="1268413" y="2792413"/>
          <p14:tracePt t="16972" x="1268413" y="2778125"/>
          <p14:tracePt t="16973" x="1268413" y="2771775"/>
          <p14:tracePt t="16975" x="1268413" y="2765425"/>
          <p14:tracePt t="16977" x="1268413" y="2759075"/>
          <p14:tracePt t="16983" x="1268413" y="2733675"/>
          <p14:tracePt t="16984" x="1268413" y="2727325"/>
          <p14:tracePt t="16988" x="1268413" y="2714625"/>
          <p14:tracePt t="16990" x="1262063" y="2708275"/>
          <p14:tracePt t="16992" x="1262063" y="2695575"/>
          <p14:tracePt t="16993" x="1262063" y="2689225"/>
          <p14:tracePt t="16996" x="1262063" y="2682875"/>
          <p14:tracePt t="16999" x="1262063" y="2663825"/>
          <p14:tracePt t="17001" x="1262063" y="2657475"/>
          <p14:tracePt t="17006" x="1262063" y="2625725"/>
          <p14:tracePt t="17007" x="1262063" y="2613025"/>
          <p14:tracePt t="17009" x="1262063" y="2606675"/>
          <p14:tracePt t="17011" x="1262063" y="2600325"/>
          <p14:tracePt t="17017" x="1262063" y="2568575"/>
          <p14:tracePt t="17019" x="1262063" y="2562225"/>
          <p14:tracePt t="17022" x="1262063" y="2549525"/>
          <p14:tracePt t="17025" x="1262063" y="2543175"/>
          <p14:tracePt t="17027" x="1262063" y="2536825"/>
          <p14:tracePt t="17032" x="1262063" y="2530475"/>
          <p14:tracePt t="17034" x="1262063" y="2524125"/>
          <p14:tracePt t="17038" x="1262063" y="2517775"/>
          <p14:tracePt t="17041" x="1262063" y="2511425"/>
          <p14:tracePt t="17046" x="1262063" y="2505075"/>
          <p14:tracePt t="17049" x="1262063" y="2498725"/>
          <p14:tracePt t="17054" x="1262063" y="2492375"/>
          <p14:tracePt t="17056" x="1262063" y="2486025"/>
          <p14:tracePt t="17060" x="1262063" y="2479675"/>
          <p14:tracePt t="17065" x="1262063" y="2473325"/>
          <p14:tracePt t="17069" x="1262063" y="2466975"/>
          <p14:tracePt t="17072" x="1262063" y="2460625"/>
          <p14:tracePt t="17076" x="1262063" y="2454275"/>
          <p14:tracePt t="17082" x="1262063" y="2447925"/>
          <p14:tracePt t="17083" x="1262063" y="2441575"/>
          <p14:tracePt t="17089" x="1262063" y="2435225"/>
          <p14:tracePt t="17092" x="1262063" y="2428875"/>
          <p14:tracePt t="17093" x="1268413" y="2428875"/>
          <p14:tracePt t="17099" x="1268413" y="2422525"/>
          <p14:tracePt t="17104" x="1268413" y="2416175"/>
          <p14:tracePt t="17105" x="1274763" y="2416175"/>
          <p14:tracePt t="17107" x="1274763" y="2409825"/>
          <p14:tracePt t="17115" x="1274763" y="2403475"/>
          <p14:tracePt t="17116" x="1281113" y="2403475"/>
          <p14:tracePt t="17122" x="1281113" y="2397125"/>
          <p14:tracePt t="17132" x="1287463" y="2390775"/>
          <p14:tracePt t="17138" x="1287463" y="2384425"/>
          <p14:tracePt t="17145" x="1293813" y="2384425"/>
          <p14:tracePt t="17149" x="1293813" y="2378075"/>
          <p14:tracePt t="17160" x="1293813" y="2371725"/>
          <p14:tracePt t="17166" x="1300163" y="2371725"/>
          <p14:tracePt t="17175" x="1306513" y="2371725"/>
          <p14:tracePt t="17188" x="1312863" y="2365375"/>
          <p14:tracePt t="17194" x="1319213" y="2365375"/>
          <p14:tracePt t="17204" x="1325563" y="2365375"/>
          <p14:tracePt t="17211" x="1331913" y="2365375"/>
          <p14:tracePt t="17220" x="1338263" y="2365375"/>
          <p14:tracePt t="17231" x="1344613" y="2365375"/>
          <p14:tracePt t="17249" x="1350963" y="2365375"/>
          <p14:tracePt t="17255" x="1357313" y="2365375"/>
          <p14:tracePt t="17259" x="1363663" y="2365375"/>
          <p14:tracePt t="17263" x="1370013" y="2365375"/>
          <p14:tracePt t="17270" x="1389063" y="2371725"/>
          <p14:tracePt t="17276" x="1401763" y="2371725"/>
          <p14:tracePt t="17281" x="1408113" y="2371725"/>
          <p14:tracePt t="17292" x="1446213" y="2371725"/>
          <p14:tracePt t="17299" x="1465263" y="2371725"/>
          <p14:tracePt t="17311" x="1522413" y="2371725"/>
          <p14:tracePt t="17319" x="1528763" y="2378075"/>
          <p14:tracePt t="17328" x="1585913" y="2378075"/>
          <p14:tracePt t="17335" x="1592263" y="2378075"/>
          <p14:tracePt t="17344" x="1638300" y="2384425"/>
          <p14:tracePt t="17353" x="1657350" y="2384425"/>
          <p14:tracePt t="17362" x="1689100" y="2384425"/>
          <p14:tracePt t="17369" x="1708150" y="2384425"/>
          <p14:tracePt t="17378" x="1733550" y="2390775"/>
          <p14:tracePt t="17385" x="1752600" y="2390775"/>
          <p14:tracePt t="17392" x="1778000" y="2397125"/>
          <p14:tracePt t="17399" x="1784350" y="2397125"/>
          <p14:tracePt t="17407" x="1816100" y="2403475"/>
          <p14:tracePt t="17414" x="1835150" y="2403475"/>
          <p14:tracePt t="17422" x="1860550" y="2403475"/>
          <p14:tracePt t="17429" x="1879600" y="2403475"/>
          <p14:tracePt t="17436" x="1905000" y="2403475"/>
          <p14:tracePt t="17441" x="1917700" y="2403475"/>
          <p14:tracePt t="17448" x="1924050" y="2403475"/>
          <p14:tracePt t="17454" x="1936750" y="2403475"/>
          <p14:tracePt t="17461" x="1943100" y="2403475"/>
          <p14:tracePt t="17471" x="1949450" y="2403475"/>
          <p14:tracePt t="17487" x="1949450" y="2409825"/>
          <p14:tracePt t="17505" x="1955800" y="2409825"/>
          <p14:tracePt t="18001" x="1962150" y="2409825"/>
          <p14:tracePt t="18011" x="1968500" y="2409825"/>
          <p14:tracePt t="18020" x="1974850" y="2416175"/>
          <p14:tracePt t="18029" x="1981200" y="2416175"/>
          <p14:tracePt t="18037" x="1987550" y="2416175"/>
          <p14:tracePt t="18333" x="1993900" y="2416175"/>
          <p14:tracePt t="18357" x="2000250" y="2416175"/>
          <p14:tracePt t="18380" x="2006600" y="2416175"/>
          <p14:tracePt t="18387" x="2012950" y="2416175"/>
          <p14:tracePt t="18395" x="2019300" y="2422525"/>
          <p14:tracePt t="18406" x="2038350" y="2422525"/>
          <p14:tracePt t="18411" x="2044700" y="2422525"/>
          <p14:tracePt t="18422" x="2058988" y="2422525"/>
          <p14:tracePt t="18430" x="2065338" y="2422525"/>
          <p14:tracePt t="18438" x="2071688" y="2422525"/>
          <p14:tracePt t="18522" x="2078038" y="2422525"/>
          <p14:tracePt t="18530" x="2084388" y="2422525"/>
          <p14:tracePt t="18539" x="2090738" y="2422525"/>
          <p14:tracePt t="18546" x="2097088" y="2422525"/>
          <p14:tracePt t="18555" x="2103438" y="2422525"/>
          <p14:tracePt t="18559" x="2109788" y="2422525"/>
          <p14:tracePt t="18563" x="2116138" y="2422525"/>
          <p14:tracePt t="18573" x="2135188" y="2428875"/>
          <p14:tracePt t="18580" x="2147888" y="2428875"/>
          <p14:tracePt t="18593" x="2205038" y="2435225"/>
          <p14:tracePt t="18600" x="2217738" y="2435225"/>
          <p14:tracePt t="18612" x="2332038" y="2435225"/>
          <p14:tracePt t="18630" x="2433638" y="2435225"/>
          <p14:tracePt t="18645" x="2549525" y="2422525"/>
          <p14:tracePt t="18648" x="2555875" y="2422525"/>
          <p14:tracePt t="18659" x="2619375" y="2409825"/>
          <p14:tracePt t="18664" x="2625725" y="2409825"/>
          <p14:tracePt t="18675" x="2689225" y="2403475"/>
          <p14:tracePt t="18680" x="2701925" y="2397125"/>
          <p14:tracePt t="18685" x="2733675" y="2390775"/>
          <p14:tracePt t="18688" x="2746375" y="2390775"/>
          <p14:tracePt t="18691" x="2759075" y="2390775"/>
          <p14:tracePt t="18695" x="2765425" y="2390775"/>
          <p14:tracePt t="18700" x="2784475" y="2384425"/>
          <p14:tracePt t="18707" x="2797175" y="2384425"/>
          <p14:tracePt t="18709" x="2803525" y="2384425"/>
          <p14:tracePt t="18716" x="2816225" y="2384425"/>
          <p14:tracePt t="18721" x="2822575" y="2384425"/>
          <p14:tracePt t="18723" x="2828925" y="2384425"/>
          <p14:tracePt t="18726" x="2835275" y="2384425"/>
          <p14:tracePt t="18733" x="2841625" y="2384425"/>
          <p14:tracePt t="18734" x="2847975" y="2384425"/>
          <p14:tracePt t="18738" x="2854325" y="2384425"/>
          <p14:tracePt t="18743" x="2860675" y="2384425"/>
          <p14:tracePt t="18749" x="2867025" y="2384425"/>
          <p14:tracePt t="18755" x="2873375" y="2384425"/>
          <p14:tracePt t="18756" x="2879725" y="2384425"/>
          <p14:tracePt t="18761" x="2886075" y="2384425"/>
          <p14:tracePt t="18766" x="2892425" y="2384425"/>
          <p14:tracePt t="18774" x="2898775" y="2384425"/>
          <p14:tracePt t="18775" x="2905125" y="2384425"/>
          <p14:tracePt t="18779" x="2911475" y="2384425"/>
          <p14:tracePt t="18783" x="2924175" y="2384425"/>
          <p14:tracePt t="18788" x="2936875" y="2384425"/>
          <p14:tracePt t="18790" x="2943225" y="2384425"/>
          <p14:tracePt t="18791" x="2949575" y="2384425"/>
          <p14:tracePt t="18793" x="2955925" y="2384425"/>
          <p14:tracePt t="18800" x="2982913" y="2384425"/>
          <p14:tracePt t="18805" x="3001963" y="2384425"/>
          <p14:tracePt t="18806" x="3021013" y="2384425"/>
          <p14:tracePt t="18809" x="3027363" y="2384425"/>
          <p14:tracePt t="18813" x="3040063" y="2384425"/>
          <p14:tracePt t="18819" x="3071813" y="2384425"/>
          <p14:tracePt t="18824" x="3090863" y="2384425"/>
          <p14:tracePt t="18826" x="3103563" y="2384425"/>
          <p14:tracePt t="18833" x="3116263" y="2384425"/>
          <p14:tracePt t="18835" x="3122613" y="2384425"/>
          <p14:tracePt t="18839" x="3135313" y="2384425"/>
          <p14:tracePt t="18840" x="3141663" y="2384425"/>
          <p14:tracePt t="18842" x="3148013" y="2384425"/>
          <p14:tracePt t="18845" x="3154363" y="2384425"/>
          <p14:tracePt t="18848" x="3160713" y="2384425"/>
          <p14:tracePt t="18853" x="3167063" y="2384425"/>
          <p14:tracePt t="18856" x="3173413" y="2384425"/>
          <p14:tracePt t="18870" x="3179763" y="2384425"/>
          <p14:tracePt t="18873" x="3186113" y="2384425"/>
          <p14:tracePt t="19370" x="3179763" y="2384425"/>
          <p14:tracePt t="19378" x="3173413" y="2384425"/>
          <p14:tracePt t="19385" x="3167063" y="2384425"/>
          <p14:tracePt t="19393" x="3154363" y="2384425"/>
          <p14:tracePt t="19398" x="3148013" y="2384425"/>
          <p14:tracePt t="19407" x="3116263" y="2384425"/>
          <p14:tracePt t="19413" x="3097213" y="2384425"/>
          <p14:tracePt t="19428" x="3027363" y="2384425"/>
          <p14:tracePt t="19442" x="2949575" y="2384425"/>
          <p14:tracePt t="19447" x="2943225" y="2384425"/>
          <p14:tracePt t="19461" x="2867025" y="2384425"/>
          <p14:tracePt t="19466" x="2860675" y="2384425"/>
          <p14:tracePt t="19475" x="2803525" y="2384425"/>
          <p14:tracePt t="19480" x="2790825" y="2384425"/>
          <p14:tracePt t="19492" x="2727325" y="2384425"/>
          <p14:tracePt t="19497" x="2714625" y="2378075"/>
          <p14:tracePt t="19505" x="2676525" y="2378075"/>
          <p14:tracePt t="19513" x="2651125" y="2378075"/>
          <p14:tracePt t="19526" x="2562225" y="2378075"/>
          <p14:tracePt t="19533" x="2549525" y="2378075"/>
          <p14:tracePt t="19545" x="2420938" y="2384425"/>
          <p14:tracePt t="19556" x="2338388" y="2390775"/>
          <p14:tracePt t="19563" x="2312988" y="2397125"/>
          <p14:tracePt t="19569" x="2236788" y="2397125"/>
          <p14:tracePt t="19573" x="2211388" y="2403475"/>
          <p14:tracePt t="19575" x="2198688" y="2403475"/>
          <p14:tracePt t="19577" x="2185988" y="2403475"/>
          <p14:tracePt t="19583" x="2147888" y="2409825"/>
          <p14:tracePt t="19588" x="2122488" y="2409825"/>
          <p14:tracePt t="19590" x="2109788" y="2416175"/>
          <p14:tracePt t="19593" x="2090738" y="2416175"/>
          <p14:tracePt t="19595" x="2084388" y="2416175"/>
          <p14:tracePt t="19602" x="2038350" y="2422525"/>
          <p14:tracePt t="19606" x="2019300" y="2428875"/>
          <p14:tracePt t="19608" x="2006600" y="2428875"/>
          <p14:tracePt t="19609" x="1993900" y="2435225"/>
          <p14:tracePt t="19611" x="1987550" y="2435225"/>
          <p14:tracePt t="19615" x="1955800" y="2441575"/>
          <p14:tracePt t="19620" x="1936750" y="2447925"/>
          <p14:tracePt t="19622" x="1917700" y="2454275"/>
          <p14:tracePt t="19623" x="1905000" y="2460625"/>
          <p14:tracePt t="19625" x="1898650" y="2466975"/>
          <p14:tracePt t="19627" x="1879600" y="2466975"/>
          <p14:tracePt t="19632" x="1841500" y="2479675"/>
          <p14:tracePt t="19634" x="1816100" y="2492375"/>
          <p14:tracePt t="19639" x="1778000" y="2505075"/>
          <p14:tracePt t="19640" x="1765300" y="2511425"/>
          <p14:tracePt t="19641" x="1752600" y="2517775"/>
          <p14:tracePt t="19643" x="1746250" y="2524125"/>
          <p14:tracePt t="19645" x="1739900" y="2524125"/>
          <p14:tracePt t="19649" x="1695450" y="2543175"/>
          <p14:tracePt t="19651" x="1676400" y="2555875"/>
          <p14:tracePt t="19655" x="1644650" y="2568575"/>
          <p14:tracePt t="19657" x="1631950" y="2574925"/>
          <p14:tracePt t="19658" x="1619250" y="2581275"/>
          <p14:tracePt t="19660" x="1612900" y="2587625"/>
          <p14:tracePt t="19662" x="1606550" y="2593975"/>
          <p14:tracePt t="19666" x="1573213" y="2613025"/>
          <p14:tracePt t="19668" x="1560513" y="2619375"/>
          <p14:tracePt t="19672" x="1547813" y="2632075"/>
          <p14:tracePt t="19675" x="1522413" y="2651125"/>
          <p14:tracePt t="19678" x="1516063" y="2657475"/>
          <p14:tracePt t="19682" x="1497013" y="2670175"/>
          <p14:tracePt t="19688" x="1484313" y="2682875"/>
          <p14:tracePt t="19689" x="1477963" y="2695575"/>
          <p14:tracePt t="19690" x="1471613" y="2695575"/>
          <p14:tracePt t="19693" x="1471613" y="2701925"/>
          <p14:tracePt t="19694" x="1465263" y="2708275"/>
          <p14:tracePt t="19699" x="1452563" y="2720975"/>
          <p14:tracePt t="19702" x="1446213" y="2727325"/>
          <p14:tracePt t="19705" x="1439863" y="2740025"/>
          <p14:tracePt t="19709" x="1433513" y="2746375"/>
          <p14:tracePt t="19710" x="1427163" y="2752725"/>
          <p14:tracePt t="19715" x="1420813" y="2765425"/>
          <p14:tracePt t="19719" x="1414463" y="2771775"/>
          <p14:tracePt t="19722" x="1408113" y="2784475"/>
          <p14:tracePt t="19723" x="1408113" y="2792413"/>
          <p14:tracePt t="19726" x="1408113" y="2798763"/>
          <p14:tracePt t="19728" x="1408113" y="2805113"/>
          <p14:tracePt t="19731" x="1401763" y="2811463"/>
          <p14:tracePt t="19733" x="1401763" y="2817813"/>
          <p14:tracePt t="19738" x="1401763" y="2830513"/>
          <p14:tracePt t="19739" x="1401763" y="2836863"/>
          <p14:tracePt t="19743" x="1401763" y="2843213"/>
          <p14:tracePt t="19749" x="1401763" y="2855913"/>
          <p14:tracePt t="19751" x="1408113" y="2862263"/>
          <p14:tracePt t="19754" x="1408113" y="2868613"/>
          <p14:tracePt t="19755" x="1408113" y="2874963"/>
          <p14:tracePt t="19757" x="1414463" y="2874963"/>
          <p14:tracePt t="19759" x="1414463" y="2881313"/>
          <p14:tracePt t="19760" x="1414463" y="2887663"/>
          <p14:tracePt t="19765" x="1420813" y="2894013"/>
          <p14:tracePt t="19766" x="1420813" y="2900363"/>
          <p14:tracePt t="19770" x="1427163" y="2906713"/>
          <p14:tracePt t="19772" x="1427163" y="2913063"/>
          <p14:tracePt t="19774" x="1433513" y="2919413"/>
          <p14:tracePt t="19777" x="1439863" y="2925763"/>
          <p14:tracePt t="19782" x="1446213" y="2932113"/>
          <p14:tracePt t="19784" x="1446213" y="2938463"/>
          <p14:tracePt t="19788" x="1452563" y="2944813"/>
          <p14:tracePt t="19791" x="1458913" y="2944813"/>
          <p14:tracePt t="19792" x="1458913" y="2951163"/>
          <p14:tracePt t="19800" x="1465263" y="2957513"/>
          <p14:tracePt t="19805" x="1471613" y="2963863"/>
          <p14:tracePt t="19807" x="1471613" y="2970213"/>
          <p14:tracePt t="19810" x="1477963" y="2970213"/>
          <p14:tracePt t="19817" x="1484313" y="2976563"/>
          <p14:tracePt t="19821" x="1490663" y="2982913"/>
          <p14:tracePt t="19824" x="1497013" y="2982913"/>
          <p14:tracePt t="19825" x="1497013" y="2989263"/>
          <p14:tracePt t="19831" x="1503363" y="2995613"/>
          <p14:tracePt t="19833" x="1509713" y="2995613"/>
          <p14:tracePt t="19837" x="1516063" y="2995613"/>
          <p14:tracePt t="19838" x="1516063" y="3001963"/>
          <p14:tracePt t="19843" x="1522413" y="3008313"/>
          <p14:tracePt t="19853" x="1535113" y="3014663"/>
          <p14:tracePt t="19859" x="1547813" y="3021013"/>
          <p14:tracePt t="19870" x="1560513" y="3033713"/>
          <p14:tracePt t="19876" x="1573213" y="3033713"/>
          <p14:tracePt t="19880" x="1573213" y="3040063"/>
          <p14:tracePt t="19892" x="1592263" y="3046413"/>
          <p14:tracePt t="19903" x="1592263" y="3052763"/>
          <p14:tracePt t="19907" x="1598613" y="3052763"/>
          <p14:tracePt t="19920" x="1606550" y="3059113"/>
          <p14:tracePt t="19977" x="1598613" y="3059113"/>
          <p14:tracePt t="19986" x="1592263" y="3052763"/>
          <p14:tracePt t="19994" x="1585913" y="3052763"/>
          <p14:tracePt t="20006" x="1573213" y="3046413"/>
          <p14:tracePt t="20012" x="1566863" y="3040063"/>
          <p14:tracePt t="20022" x="1554163" y="3040063"/>
          <p14:tracePt t="20026" x="1554163" y="3033713"/>
          <p14:tracePt t="20029" x="1547813" y="3033713"/>
          <p14:tracePt t="20039" x="1541463" y="3027363"/>
          <p14:tracePt t="20043" x="1535113" y="3027363"/>
          <p14:tracePt t="20054" x="1528763" y="3027363"/>
          <p14:tracePt t="20063" x="1528763" y="3021013"/>
          <p14:tracePt t="20069" x="1522413" y="3021013"/>
          <p14:tracePt t="20116" x="1522413" y="3014663"/>
          <p14:tracePt t="20126" x="1528763" y="3008313"/>
          <p14:tracePt t="20135" x="1541463" y="3001963"/>
          <p14:tracePt t="20146" x="1566863" y="2989263"/>
          <p14:tracePt t="20154" x="1592263" y="2976563"/>
          <p14:tracePt t="20161" x="1606550" y="2970213"/>
          <p14:tracePt t="20170" x="1631950" y="2963863"/>
          <p14:tracePt t="20178" x="1651000" y="2957513"/>
          <p14:tracePt t="20191" x="1695450" y="2951163"/>
          <p14:tracePt t="20196" x="1708150" y="2944813"/>
          <p14:tracePt t="20206" x="1752600" y="2944813"/>
          <p14:tracePt t="20213" x="1778000" y="2944813"/>
          <p14:tracePt t="20220" x="1816100" y="2944813"/>
          <p14:tracePt t="20228" x="1847850" y="2944813"/>
          <p14:tracePt t="20238" x="1885950" y="2957513"/>
          <p14:tracePt t="20244" x="1911350" y="2963863"/>
          <p14:tracePt t="20254" x="1943100" y="2976563"/>
          <p14:tracePt t="20262" x="1955800" y="2982913"/>
          <p14:tracePt t="20268" x="1968500" y="2982913"/>
          <p14:tracePt t="20274" x="1974850" y="2982913"/>
          <p14:tracePt t="20807" x="1968500" y="2982913"/>
          <p14:tracePt t="20819" x="1962150" y="2982913"/>
          <p14:tracePt t="20839" x="1955800" y="2982913"/>
          <p14:tracePt t="20845" x="1949450" y="2982913"/>
          <p14:tracePt t="20855" x="1943100" y="2976563"/>
          <p14:tracePt t="20874" x="1930400" y="2970213"/>
          <p14:tracePt t="20883" x="1924050" y="2970213"/>
          <p14:tracePt t="20888" x="1917700" y="2963863"/>
          <p14:tracePt t="20898" x="1911350" y="2963863"/>
          <p14:tracePt t="20910" x="1885950" y="2963863"/>
          <p14:tracePt t="20919" x="1866900" y="2963863"/>
          <p14:tracePt t="20924" x="1860550" y="2963863"/>
          <p14:tracePt t="20926" x="1847850" y="2963863"/>
          <p14:tracePt t="20932" x="1835150" y="2963863"/>
          <p14:tracePt t="20937" x="1828800" y="2963863"/>
          <p14:tracePt t="20940" x="1816100" y="2963863"/>
          <p14:tracePt t="20942" x="1809750" y="2963863"/>
          <p14:tracePt t="20944" x="1803400" y="2963863"/>
          <p14:tracePt t="20948" x="1797050" y="2963863"/>
          <p14:tracePt t="20949" x="1790700" y="2963863"/>
          <p14:tracePt t="20951" x="1784350" y="2963863"/>
          <p14:tracePt t="20955" x="1771650" y="2963863"/>
          <p14:tracePt t="20957" x="1765300" y="2963863"/>
          <p14:tracePt t="20959" x="1758950" y="2963863"/>
          <p14:tracePt t="20961" x="1752600" y="2963863"/>
          <p14:tracePt t="20966" x="1739900" y="2963863"/>
          <p14:tracePt t="20970" x="1727200" y="2963863"/>
          <p14:tracePt t="20972" x="1714500" y="2963863"/>
          <p14:tracePt t="20975" x="1708150" y="2963863"/>
          <p14:tracePt t="20977" x="1701800" y="2963863"/>
          <p14:tracePt t="20982" x="1689100" y="2963863"/>
          <p14:tracePt t="20984" x="1682750" y="2963863"/>
          <p14:tracePt t="20988" x="1670050" y="2963863"/>
          <p14:tracePt t="20990" x="1657350" y="2963863"/>
          <p14:tracePt t="20992" x="1651000" y="2963863"/>
          <p14:tracePt t="20994" x="1644650" y="2963863"/>
          <p14:tracePt t="21014" x="1592263" y="2963863"/>
          <p14:tracePt t="21016" x="1579563" y="2963863"/>
          <p14:tracePt t="21018" x="1573213" y="2963863"/>
          <p14:tracePt t="21020" x="1566863" y="2963863"/>
          <p14:tracePt t="21022" x="1560513" y="2963863"/>
          <p14:tracePt t="21023" x="1554163" y="2963863"/>
          <p14:tracePt t="21027" x="1547813" y="2963863"/>
          <p14:tracePt t="21032" x="1535113" y="2970213"/>
          <p14:tracePt t="21035" x="1528763" y="2970213"/>
          <p14:tracePt t="21037" x="1522413" y="2970213"/>
          <p14:tracePt t="21039" x="1522413" y="2976563"/>
          <p14:tracePt t="21041" x="1516063" y="2976563"/>
          <p14:tracePt t="21044" x="1509713" y="2982913"/>
          <p14:tracePt t="21049" x="1497013" y="2995613"/>
          <p14:tracePt t="21052" x="1490663" y="3001963"/>
          <p14:tracePt t="21055" x="1477963" y="3008313"/>
          <p14:tracePt t="21057" x="1471613" y="3021013"/>
          <p14:tracePt t="21059" x="1465263" y="3027363"/>
          <p14:tracePt t="21061" x="1458913" y="3033713"/>
          <p14:tracePt t="21066" x="1446213" y="3046413"/>
          <p14:tracePt t="21072" x="1433513" y="3065463"/>
          <p14:tracePt t="21073" x="1427163" y="3071813"/>
          <p14:tracePt t="21075" x="1420813" y="3078163"/>
          <p14:tracePt t="21077" x="1414463" y="3084513"/>
          <p14:tracePt t="21082" x="1401763" y="3097213"/>
          <p14:tracePt t="21084" x="1401763" y="3103563"/>
          <p14:tracePt t="21089" x="1389063" y="3122613"/>
          <p14:tracePt t="21090" x="1382713" y="3122613"/>
          <p14:tracePt t="21092" x="1382713" y="3128963"/>
          <p14:tracePt t="21094" x="1376363" y="3135313"/>
          <p14:tracePt t="21099" x="1363663" y="3141663"/>
          <p14:tracePt t="21101" x="1357313" y="3148013"/>
          <p14:tracePt t="21105" x="1350963" y="3160713"/>
          <p14:tracePt t="21109" x="1344613" y="3160713"/>
          <p14:tracePt t="21110" x="1344613" y="3167063"/>
          <p14:tracePt t="21114" x="1338263" y="3173413"/>
          <p14:tracePt t="21121" x="1331913" y="3179763"/>
          <p14:tracePt t="21123" x="1331913" y="3186113"/>
          <p14:tracePt t="21132" x="1331913" y="3192463"/>
          <p14:tracePt t="21133" x="1331913" y="3198813"/>
          <p14:tracePt t="21138" x="1331913" y="3205163"/>
          <p14:tracePt t="21142" x="1331913" y="3211513"/>
          <p14:tracePt t="21149" x="1331913" y="3219450"/>
          <p14:tracePt t="21151" x="1331913" y="3225800"/>
          <p14:tracePt t="21154" x="1338263" y="3225800"/>
          <p14:tracePt t="21156" x="1338263" y="3232150"/>
          <p14:tracePt t="21158" x="1344613" y="3232150"/>
          <p14:tracePt t="21160" x="1344613" y="3238500"/>
          <p14:tracePt t="21167" x="1357313" y="3244850"/>
          <p14:tracePt t="21169" x="1357313" y="3251200"/>
          <p14:tracePt t="21173" x="1363663" y="3251200"/>
          <p14:tracePt t="21175" x="1363663" y="3257550"/>
          <p14:tracePt t="21176" x="1370013" y="3257550"/>
          <p14:tracePt t="21184" x="1382713" y="3263900"/>
          <p14:tracePt t="21189" x="1389063" y="3270250"/>
          <p14:tracePt t="21193" x="1395413" y="3270250"/>
          <p14:tracePt t="21201" x="1401763" y="3282950"/>
          <p14:tracePt t="21205" x="1408113" y="3282950"/>
          <p14:tracePt t="21208" x="1414463" y="3282950"/>
          <p14:tracePt t="21210" x="1414463" y="3289300"/>
          <p14:tracePt t="21218" x="1427163" y="3295650"/>
          <p14:tracePt t="21224" x="1433513" y="3295650"/>
          <p14:tracePt t="21226" x="1433513" y="3302000"/>
          <p14:tracePt t="21228" x="1439863" y="3302000"/>
          <p14:tracePt t="21234" x="1446213" y="3302000"/>
          <p14:tracePt t="21239" x="1452563" y="3308350"/>
          <p14:tracePt t="21242" x="1458913" y="3308350"/>
          <p14:tracePt t="21249" x="1471613" y="3314700"/>
          <p14:tracePt t="21253" x="1477963" y="3314700"/>
          <p14:tracePt t="21256" x="1490663" y="3314700"/>
          <p14:tracePt t="21259" x="1497013" y="3321050"/>
          <p14:tracePt t="21266" x="1516063" y="3321050"/>
          <p14:tracePt t="21270" x="1528763" y="3321050"/>
          <p14:tracePt t="21273" x="1541463" y="3321050"/>
          <p14:tracePt t="21275" x="1554163" y="3321050"/>
          <p14:tracePt t="21277" x="1560513" y="3321050"/>
          <p14:tracePt t="21282" x="1585913" y="3321050"/>
          <p14:tracePt t="21286" x="1606550" y="3321050"/>
          <p14:tracePt t="21289" x="1631950" y="3321050"/>
          <p14:tracePt t="21291" x="1638300" y="3321050"/>
          <p14:tracePt t="21293" x="1651000" y="3321050"/>
          <p14:tracePt t="21297" x="1657350" y="3327400"/>
          <p14:tracePt t="21301" x="1708150" y="3327400"/>
          <p14:tracePt t="21308" x="1752600" y="3327400"/>
          <p14:tracePt t="21311" x="1771650" y="3327400"/>
          <p14:tracePt t="21320" x="1809750" y="3327400"/>
          <p14:tracePt t="21322" x="1822450" y="3327400"/>
          <p14:tracePt t="21324" x="1828800" y="3327400"/>
          <p14:tracePt t="21326" x="1841500" y="3327400"/>
          <p14:tracePt t="21332" x="1860550" y="3327400"/>
          <p14:tracePt t="21335" x="1866900" y="3327400"/>
          <p14:tracePt t="21338" x="1879600" y="3327400"/>
          <p14:tracePt t="21340" x="1885950" y="3327400"/>
          <p14:tracePt t="21341" x="1892300" y="3327400"/>
          <p14:tracePt t="21342" x="1898650" y="3327400"/>
          <p14:tracePt t="21344" x="1905000" y="3327400"/>
          <p14:tracePt t="21347" x="1924050" y="3327400"/>
          <p14:tracePt t="21350" x="1930400" y="3327400"/>
          <p14:tracePt t="21353" x="1949450" y="3327400"/>
          <p14:tracePt t="21354" x="1955800" y="3327400"/>
          <p14:tracePt t="21355" x="1962150" y="3327400"/>
          <p14:tracePt t="21356" x="1968500" y="3327400"/>
          <p14:tracePt t="21357" x="1974850" y="3327400"/>
          <p14:tracePt t="21358" x="1981200" y="3327400"/>
          <p14:tracePt t="21359" x="1987550" y="3327400"/>
          <p14:tracePt t="21360" x="1993900" y="3327400"/>
          <p14:tracePt t="21364" x="2012950" y="3327400"/>
          <p14:tracePt t="21366" x="2019300" y="3327400"/>
          <p14:tracePt t="21368" x="2032000" y="3333750"/>
          <p14:tracePt t="21371" x="2051050" y="3333750"/>
          <p14:tracePt t="21372" x="2065338" y="3333750"/>
          <p14:tracePt t="21375" x="2071688" y="3333750"/>
          <p14:tracePt t="21376" x="2078038" y="3333750"/>
          <p14:tracePt t="21377" x="2084388" y="3333750"/>
          <p14:tracePt t="21380" x="2090738" y="3333750"/>
          <p14:tracePt t="21381" x="2116138" y="3333750"/>
          <p14:tracePt t="21384" x="2122488" y="3333750"/>
          <p14:tracePt t="21387" x="2128838" y="3333750"/>
          <p14:tracePt t="21388" x="2147888" y="3333750"/>
          <p14:tracePt t="21389" x="2154238" y="3333750"/>
          <p14:tracePt t="21390" x="2160588" y="3333750"/>
          <p14:tracePt t="21391" x="2166938" y="3333750"/>
          <p14:tracePt t="21393" x="2173288" y="3333750"/>
          <p14:tracePt t="21397" x="2198688" y="3333750"/>
          <p14:tracePt t="21399" x="2205038" y="3333750"/>
          <p14:tracePt t="21403" x="2224088" y="3340100"/>
          <p14:tracePt t="21404" x="2230438" y="3340100"/>
          <p14:tracePt t="21406" x="2236788" y="3340100"/>
          <p14:tracePt t="21408" x="2243138" y="3340100"/>
          <p14:tracePt t="21409" x="2249488" y="3340100"/>
          <p14:tracePt t="21411" x="2255838" y="3340100"/>
          <p14:tracePt t="21414" x="2268538" y="3340100"/>
          <p14:tracePt t="21416" x="2274888" y="3340100"/>
          <p14:tracePt t="21419" x="2281238" y="3340100"/>
          <p14:tracePt t="21420" x="2287588" y="3340100"/>
          <p14:tracePt t="21422" x="2293938" y="3340100"/>
          <p14:tracePt t="21426" x="2300288" y="3340100"/>
          <p14:tracePt t="21434" x="2312988" y="3340100"/>
          <p14:tracePt t="21439" x="2319338" y="3340100"/>
          <p14:tracePt t="21451" x="2325688" y="3340100"/>
          <p14:tracePt t="21514" x="2332038" y="3340100"/>
          <p14:tracePt t="21520" x="2332038" y="3346450"/>
          <p14:tracePt t="21528" x="2338388" y="3346450"/>
          <p14:tracePt t="21536" x="2344738" y="3352800"/>
          <p14:tracePt t="21552" x="2351088" y="3352800"/>
          <p14:tracePt t="21568" x="2351088" y="3359150"/>
          <p14:tracePt t="21586" x="2357438" y="3359150"/>
          <p14:tracePt t="21627" x="2363788" y="3359150"/>
          <p14:tracePt t="21651" x="2370138" y="3359150"/>
          <p14:tracePt t="21713" x="2370138" y="3365500"/>
          <p14:tracePt t="21723" x="2363788" y="3371850"/>
          <p14:tracePt t="21729" x="2357438" y="3371850"/>
          <p14:tracePt t="21737" x="2338388" y="3384550"/>
          <p14:tracePt t="21743" x="2325688" y="3390900"/>
          <p14:tracePt t="21753" x="2300288" y="3409950"/>
          <p14:tracePt t="21761" x="2281238" y="3422650"/>
          <p14:tracePt t="21771" x="2255838" y="3429000"/>
          <p14:tracePt t="21779" x="2243138" y="3435350"/>
          <p14:tracePt t="21788" x="2217738" y="3448050"/>
          <p14:tracePt t="21793" x="2205038" y="3448050"/>
          <p14:tracePt t="21809" x="2173288" y="3460750"/>
          <p14:tracePt t="21826" x="2141538" y="3479800"/>
          <p14:tracePt t="21830" x="2135188" y="3486150"/>
          <p14:tracePt t="21843" x="2090738" y="3505200"/>
          <p14:tracePt t="21847" x="2090738" y="3511550"/>
          <p14:tracePt t="21856" x="2058988" y="3530600"/>
          <p14:tracePt t="21858" x="2051050" y="3536950"/>
          <p14:tracePt t="21861" x="2044700" y="3543300"/>
          <p14:tracePt t="21867" x="2032000" y="3556000"/>
          <p14:tracePt t="21870" x="2019300" y="3568700"/>
          <p14:tracePt t="21872" x="2012950" y="3575050"/>
          <p14:tracePt t="21874" x="2006600" y="3581400"/>
          <p14:tracePt t="21877" x="2000250" y="3587750"/>
          <p14:tracePt t="21881" x="1987550" y="3594100"/>
          <p14:tracePt t="21883" x="1981200" y="3606800"/>
          <p14:tracePt t="21887" x="1974850" y="3613150"/>
          <p14:tracePt t="21888" x="1974850" y="3619500"/>
          <p14:tracePt t="21889" x="1968500" y="3619500"/>
          <p14:tracePt t="21891" x="1968500" y="3625850"/>
          <p14:tracePt t="21892" x="1962150" y="3625850"/>
          <p14:tracePt t="21894" x="1962150" y="3632200"/>
          <p14:tracePt t="21899" x="1955800" y="3638550"/>
          <p14:tracePt t="21901" x="1955800" y="3646488"/>
          <p14:tracePt t="21902" x="1949450" y="3652838"/>
          <p14:tracePt t="21908" x="1949450" y="3659188"/>
          <p14:tracePt t="21910" x="1943100" y="3665538"/>
          <p14:tracePt t="21914" x="1936750" y="3671888"/>
          <p14:tracePt t="21916" x="1936750" y="3678238"/>
          <p14:tracePt t="21921" x="1930400" y="3684588"/>
          <p14:tracePt t="21922" x="1930400" y="3690938"/>
          <p14:tracePt t="21925" x="1930400" y="3697288"/>
          <p14:tracePt t="21926" x="1930400" y="3703638"/>
          <p14:tracePt t="21927" x="1924050" y="3703638"/>
          <p14:tracePt t="21931" x="1924050" y="3716338"/>
          <p14:tracePt t="21933" x="1917700" y="3722688"/>
          <p14:tracePt t="21935" x="1917700" y="3729038"/>
          <p14:tracePt t="21938" x="1911350" y="3741738"/>
          <p14:tracePt t="21941" x="1911350" y="3748088"/>
          <p14:tracePt t="21944" x="1905000" y="3754438"/>
          <p14:tracePt t="21949" x="1898650" y="3773488"/>
          <p14:tracePt t="21952" x="1898650" y="3779838"/>
          <p14:tracePt t="21955" x="1892300" y="3798888"/>
          <p14:tracePt t="21957" x="1885950" y="3805238"/>
          <p14:tracePt t="21959" x="1885950" y="3817938"/>
          <p14:tracePt t="21961" x="1879600" y="3824288"/>
          <p14:tracePt t="21966" x="1873250" y="3856038"/>
          <p14:tracePt t="21972" x="1860550" y="3881438"/>
          <p14:tracePt t="21974" x="1854200" y="3900488"/>
          <p14:tracePt t="21976" x="1847850" y="3906838"/>
          <p14:tracePt t="21978" x="1847850" y="3913188"/>
          <p14:tracePt t="21982" x="1835150" y="3938588"/>
          <p14:tracePt t="21985" x="1828800" y="3951288"/>
          <p14:tracePt t="21990" x="1816100" y="3983038"/>
          <p14:tracePt t="21991" x="1809750" y="3983038"/>
          <p14:tracePt t="21993" x="1809750" y="3989388"/>
          <p14:tracePt t="21994" x="1809750" y="3995738"/>
          <p14:tracePt t="21999" x="1797050" y="4014788"/>
          <p14:tracePt t="22001" x="1790700" y="4021138"/>
          <p14:tracePt t="22006" x="1778000" y="4046538"/>
          <p14:tracePt t="22009" x="1771650" y="4052888"/>
          <p14:tracePt t="22011" x="1771650" y="4059238"/>
          <p14:tracePt t="22015" x="1765300" y="4073525"/>
          <p14:tracePt t="22018" x="1758950" y="4079875"/>
          <p14:tracePt t="22021" x="1758950" y="4086225"/>
          <p14:tracePt t="22025" x="1752600" y="4086225"/>
          <p14:tracePt t="22026" x="1752600" y="4092575"/>
          <p14:tracePt t="22031" x="1752600" y="4098925"/>
          <p14:tracePt t="22035" x="1746250" y="4098925"/>
          <p14:tracePt t="22039" x="1746250" y="4105275"/>
          <p14:tracePt t="22048" x="1746250" y="4111625"/>
          <p14:tracePt t="22052" x="1739900" y="4111625"/>
          <p14:tracePt t="22055" x="1739900" y="4117975"/>
          <p14:tracePt t="22058" x="1733550" y="4117975"/>
          <p14:tracePt t="22059" x="1733550" y="4124325"/>
          <p14:tracePt t="22064" x="1727200" y="4137025"/>
          <p14:tracePt t="22069" x="1720850" y="4143375"/>
          <p14:tracePt t="22071" x="1714500" y="4149725"/>
          <p14:tracePt t="22073" x="1708150" y="4162425"/>
          <p14:tracePt t="22076" x="1708150" y="4168775"/>
          <p14:tracePt t="22078" x="1701800" y="4168775"/>
          <p14:tracePt t="22081" x="1695450" y="4181475"/>
          <p14:tracePt t="22085" x="1682750" y="4194175"/>
          <p14:tracePt t="22088" x="1670050" y="4213225"/>
          <p14:tracePt t="22089" x="1663700" y="4225925"/>
          <p14:tracePt t="22091" x="1657350" y="4225925"/>
          <p14:tracePt t="22093" x="1651000" y="4238625"/>
          <p14:tracePt t="22095" x="1651000" y="4244975"/>
          <p14:tracePt t="22098" x="1631950" y="4264025"/>
          <p14:tracePt t="22100" x="1625600" y="4276725"/>
          <p14:tracePt t="22105" x="1598613" y="4295775"/>
          <p14:tracePt t="22107" x="1592263" y="4308475"/>
          <p14:tracePt t="22108" x="1585913" y="4314825"/>
          <p14:tracePt t="22111" x="1573213" y="4321175"/>
          <p14:tracePt t="22115" x="1560513" y="4340225"/>
          <p14:tracePt t="22118" x="1547813" y="4352925"/>
          <p14:tracePt t="22123" x="1522413" y="4371975"/>
          <p14:tracePt t="22126" x="1509713" y="4384675"/>
          <p14:tracePt t="22131" x="1490663" y="4397375"/>
          <p14:tracePt t="22134" x="1484313" y="4397375"/>
          <p14:tracePt t="22139" x="1471613" y="4410075"/>
          <p14:tracePt t="22142" x="1465263" y="4416425"/>
          <p14:tracePt t="22144" x="1458913" y="4422775"/>
          <p14:tracePt t="22148" x="1446213" y="4429125"/>
          <p14:tracePt t="22151" x="1439863" y="4435475"/>
          <p14:tracePt t="22156" x="1427163" y="4441825"/>
          <p14:tracePt t="22159" x="1414463" y="4448175"/>
          <p14:tracePt t="22164" x="1395413" y="4454525"/>
          <p14:tracePt t="22170" x="1382713" y="4460875"/>
          <p14:tracePt t="22172" x="1370013" y="4467225"/>
          <p14:tracePt t="22173" x="1363663" y="4467225"/>
          <p14:tracePt t="22176" x="1357313" y="4467225"/>
          <p14:tracePt t="22177" x="1350963" y="4467225"/>
          <p14:tracePt t="22188" x="1312863" y="4479925"/>
          <p14:tracePt t="22189" x="1300163" y="4479925"/>
          <p14:tracePt t="22191" x="1293813" y="4479925"/>
          <p14:tracePt t="22194" x="1281113" y="4479925"/>
          <p14:tracePt t="22198" x="1268413" y="4479925"/>
          <p14:tracePt t="22200" x="1255713" y="4479925"/>
          <p14:tracePt t="22204" x="1236663" y="4479925"/>
          <p14:tracePt t="22206" x="1223963" y="4479925"/>
          <p14:tracePt t="22209" x="1217613" y="4479925"/>
          <p14:tracePt t="22214" x="1204913" y="4479925"/>
          <p14:tracePt t="22216" x="1192213" y="4479925"/>
          <p14:tracePt t="22220" x="1179513" y="4473575"/>
          <p14:tracePt t="22221" x="1173163" y="4473575"/>
          <p14:tracePt t="22223" x="1166813" y="4467225"/>
          <p14:tracePt t="22227" x="1160463" y="4467225"/>
          <p14:tracePt t="22232" x="1147763" y="4454525"/>
          <p14:tracePt t="22235" x="1139825" y="4448175"/>
          <p14:tracePt t="22238" x="1133475" y="4441825"/>
          <p14:tracePt t="22243" x="1127125" y="4435475"/>
          <p14:tracePt t="22248" x="1120775" y="4429125"/>
          <p14:tracePt t="22253" x="1114425" y="4422775"/>
          <p14:tracePt t="22255" x="1108075" y="4416425"/>
          <p14:tracePt t="22259" x="1101725" y="4410075"/>
          <p14:tracePt t="22264" x="1095375" y="4403725"/>
          <p14:tracePt t="22269" x="1089025" y="4403725"/>
          <p14:tracePt t="22271" x="1089025" y="4397375"/>
          <p14:tracePt t="22275" x="1082675" y="4397375"/>
          <p14:tracePt t="22282" x="1076325" y="4391025"/>
          <p14:tracePt t="22299" x="1069975" y="4391025"/>
          <p14:tracePt t="22304" x="1069975" y="4384675"/>
          <p14:tracePt t="22310" x="1063625" y="4384675"/>
          <p14:tracePt t="22316" x="1057275" y="4384675"/>
          <p14:tracePt t="22320" x="1057275" y="4378325"/>
          <p14:tracePt t="22324" x="1050925" y="4378325"/>
          <p14:tracePt t="22332" x="1044575" y="4378325"/>
          <p14:tracePt t="22336" x="1044575" y="4371975"/>
          <p14:tracePt t="22338" x="1038225" y="4371975"/>
          <p14:tracePt t="22348" x="1031875" y="4365625"/>
          <p14:tracePt t="22364" x="1025525" y="4365625"/>
          <p14:tracePt t="22384" x="1025525" y="4359275"/>
          <p14:tracePt t="22392" x="1019175" y="4359275"/>
          <p14:tracePt t="22571" x="1025525" y="4359275"/>
          <p14:tracePt t="22579" x="1031875" y="4359275"/>
          <p14:tracePt t="22586" x="1038225" y="4359275"/>
          <p14:tracePt t="22590" x="1044575" y="4359275"/>
          <p14:tracePt t="22594" x="1050925" y="4359275"/>
          <p14:tracePt t="22596" x="1057275" y="4359275"/>
          <p14:tracePt t="22604" x="1076325" y="4359275"/>
          <p14:tracePt t="22608" x="1082675" y="4365625"/>
          <p14:tracePt t="22613" x="1089025" y="4365625"/>
          <p14:tracePt t="22620" x="1108075" y="4365625"/>
          <p14:tracePt t="22628" x="1133475" y="4365625"/>
          <p14:tracePt t="22636" x="1160463" y="4365625"/>
          <p14:tracePt t="22642" x="1179513" y="4371975"/>
          <p14:tracePt t="22646" x="1198563" y="4371975"/>
          <p14:tracePt t="22656" x="1255713" y="4371975"/>
          <p14:tracePt t="22662" x="1281113" y="4371975"/>
          <p14:tracePt t="22678" x="1389063" y="4371975"/>
          <p14:tracePt t="22681" x="1395413" y="4371975"/>
          <p14:tracePt t="22685" x="1439863" y="4371975"/>
          <p14:tracePt t="22689" x="1471613" y="4378325"/>
          <p14:tracePt t="22695" x="1503363" y="4384675"/>
          <p14:tracePt t="22712" x="1619250" y="4397375"/>
          <p14:tracePt t="22716" x="1651000" y="4397375"/>
          <p14:tracePt t="22719" x="1676400" y="4403725"/>
          <p14:tracePt t="22724" x="1695450" y="4410075"/>
          <p14:tracePt t="22727" x="1708150" y="4410075"/>
          <p14:tracePt t="22733" x="1739900" y="4416425"/>
          <p14:tracePt t="22736" x="1746250" y="4416425"/>
          <p14:tracePt t="22739" x="1771650" y="4422775"/>
          <p14:tracePt t="22742" x="1778000" y="4422775"/>
          <p14:tracePt t="22743" x="1784350" y="4422775"/>
          <p14:tracePt t="22749" x="1803400" y="4422775"/>
          <p14:tracePt t="22754" x="1809750" y="4429125"/>
          <p14:tracePt t="22755" x="1816100" y="4429125"/>
          <p14:tracePt t="22757" x="1822450" y="4429125"/>
          <p14:tracePt t="22760" x="1828800" y="4429125"/>
          <p14:tracePt t="22765" x="1835150" y="4435475"/>
          <p14:tracePt t="22770" x="1841500" y="4435475"/>
          <p14:tracePt t="22772" x="1847850" y="4435475"/>
          <p14:tracePt t="22776" x="1854200" y="4435475"/>
          <p14:tracePt t="22781" x="1860550" y="4435475"/>
          <p14:tracePt t="22787" x="1866900" y="4435475"/>
          <p14:tracePt t="22794" x="1873250" y="4435475"/>
          <p14:tracePt t="22803" x="1879600" y="4435475"/>
          <p14:tracePt t="22807" x="1885950" y="4435475"/>
          <p14:tracePt t="22816" x="1892300" y="4441825"/>
          <p14:tracePt t="22821" x="1898650" y="4441825"/>
          <p14:tracePt t="22827" x="1905000" y="4441825"/>
          <p14:tracePt t="22834" x="1911350" y="4441825"/>
          <p14:tracePt t="22840" x="1917700" y="4441825"/>
          <p14:tracePt t="22848" x="1917700" y="4448175"/>
          <p14:tracePt t="22850" x="1924050" y="4448175"/>
          <p14:tracePt t="22858" x="1930400" y="4448175"/>
          <p14:tracePt t="22867" x="1936750" y="4448175"/>
          <p14:tracePt t="22871" x="1943100" y="4448175"/>
          <p14:tracePt t="22876" x="1949450" y="4454525"/>
          <p14:tracePt t="22886" x="1962150" y="4454525"/>
          <p14:tracePt t="22898" x="1981200" y="4454525"/>
          <p14:tracePt t="22904" x="2006600" y="4454525"/>
          <p14:tracePt t="22910" x="2019300" y="4454525"/>
          <p14:tracePt t="22923" x="2058988" y="4454525"/>
          <p14:tracePt t="22928" x="2071688" y="4454525"/>
          <p14:tracePt t="22939" x="2097088" y="4454525"/>
          <p14:tracePt t="22946" x="2103438" y="4454525"/>
          <p14:tracePt t="22953" x="2109788" y="4454525"/>
          <p14:tracePt t="22957" x="2116138" y="4454525"/>
          <p14:tracePt t="22961" x="2122488" y="4454525"/>
          <p14:tracePt t="22970" x="2128838" y="4454525"/>
          <p14:tracePt t="22975" x="2135188" y="4454525"/>
          <p14:tracePt t="22985" x="2141538" y="4454525"/>
          <p14:tracePt t="22988" x="2147888" y="4454525"/>
          <p14:tracePt t="23001" x="2154238" y="4454525"/>
          <p14:tracePt t="23006" x="2160588" y="4454525"/>
          <p14:tracePt t="23023" x="2166938" y="4454525"/>
          <p14:tracePt t="23117" x="2160588" y="4454525"/>
          <p14:tracePt t="23124" x="2154238" y="4441825"/>
          <p14:tracePt t="23128" x="2154238" y="4435475"/>
          <p14:tracePt t="23137" x="2141538" y="4416425"/>
          <p14:tracePt t="23142" x="2135188" y="4410075"/>
          <p14:tracePt t="23153" x="2128838" y="4403725"/>
          <p14:tracePt t="23167" x="2128838" y="4397375"/>
          <p14:tracePt t="23548" x="2135188" y="4397375"/>
          <p14:tracePt t="23558" x="2141538" y="4397375"/>
          <p14:tracePt t="23568" x="2147888" y="4403725"/>
          <p14:tracePt t="23586" x="2154238" y="4403725"/>
          <p14:tracePt t="23594" x="2160588" y="4403725"/>
          <p14:tracePt t="23604" x="2173288" y="4403725"/>
          <p14:tracePt t="23610" x="2185988" y="4403725"/>
          <p14:tracePt t="23620" x="2198688" y="4403725"/>
          <p14:tracePt t="23625" x="2205038" y="4403725"/>
          <p14:tracePt t="23636" x="2217738" y="4403725"/>
          <p14:tracePt t="23653" x="2224088" y="4403725"/>
          <p14:tracePt t="23660" x="2230438" y="4403725"/>
          <p14:tracePt t="23669" x="2236788" y="4403725"/>
          <p14:tracePt t="23678" x="2243138" y="4403725"/>
          <p14:tracePt t="23688" x="2249488" y="4403725"/>
          <p14:tracePt t="23695" x="2249488" y="4397375"/>
          <p14:tracePt t="23707" x="2249488" y="4391025"/>
          <p14:tracePt t="23710" x="2255838" y="4391025"/>
          <p14:tracePt t="23715" x="2255838" y="4384675"/>
          <p14:tracePt t="23721" x="2255838" y="4378325"/>
          <p14:tracePt t="23723" x="2255838" y="4371975"/>
          <p14:tracePt t="23726" x="2255838" y="4365625"/>
          <p14:tracePt t="23732" x="2255838" y="4352925"/>
          <p14:tracePt t="23734" x="2255838" y="4346575"/>
          <p14:tracePt t="23738" x="2255838" y="4340225"/>
          <p14:tracePt t="23740" x="2255838" y="4333875"/>
          <p14:tracePt t="23743" x="2255838" y="4327525"/>
          <p14:tracePt t="23748" x="2255838" y="4314825"/>
          <p14:tracePt t="23750" x="2255838" y="4308475"/>
          <p14:tracePt t="23754" x="2255838" y="4295775"/>
          <p14:tracePt t="23756" x="2255838" y="4289425"/>
          <p14:tracePt t="23757" x="2255838" y="4283075"/>
          <p14:tracePt t="23760" x="2255838" y="4276725"/>
          <p14:tracePt t="23765" x="2249488" y="4257675"/>
          <p14:tracePt t="23767" x="2249488" y="4251325"/>
          <p14:tracePt t="23771" x="2243138" y="4238625"/>
          <p14:tracePt t="23772" x="2243138" y="4232275"/>
          <p14:tracePt t="23775" x="2243138" y="4225925"/>
          <p14:tracePt t="23776" x="2243138" y="4219575"/>
          <p14:tracePt t="23781" x="2236788" y="4200525"/>
          <p14:tracePt t="23784" x="2236788" y="4187825"/>
          <p14:tracePt t="23788" x="2230438" y="4168775"/>
          <p14:tracePt t="23789" x="2230438" y="4162425"/>
          <p14:tracePt t="23791" x="2230438" y="4156075"/>
          <p14:tracePt t="23792" x="2230438" y="4143375"/>
          <p14:tracePt t="23798" x="2224088" y="4117975"/>
          <p14:tracePt t="23801" x="2224088" y="4105275"/>
          <p14:tracePt t="23805" x="2217738" y="4079875"/>
          <p14:tracePt t="23807" x="2217738" y="4065588"/>
          <p14:tracePt t="23808" x="2217738" y="4059238"/>
          <p14:tracePt t="23812" x="2217738" y="4046538"/>
          <p14:tracePt t="23816" x="2211388" y="4014788"/>
          <p14:tracePt t="23821" x="2211388" y="3983038"/>
          <p14:tracePt t="23823" x="2205038" y="3951288"/>
          <p14:tracePt t="23826" x="2205038" y="3932238"/>
          <p14:tracePt t="23836" x="2198688" y="3875088"/>
          <p14:tracePt t="23841" x="2192338" y="3805238"/>
          <p14:tracePt t="23844" x="2192338" y="3786188"/>
          <p14:tracePt t="23853" x="2179638" y="3722688"/>
          <p14:tracePt t="23857" x="2179638" y="3646488"/>
          <p14:tracePt t="23860" x="2179638" y="3632200"/>
          <p14:tracePt t="23865" x="2179638" y="3562350"/>
          <p14:tracePt t="23869" x="2179638" y="3530600"/>
          <p14:tracePt t="23872" x="2179638" y="3473450"/>
          <p14:tracePt t="23874" x="2179638" y="3454400"/>
          <p14:tracePt t="23876" x="2179638" y="3422650"/>
          <p14:tracePt t="23878" x="2179638" y="3409950"/>
          <p14:tracePt t="23883" x="2179638" y="3340100"/>
          <p14:tracePt t="23888" x="2179638" y="3282950"/>
          <p14:tracePt t="23890" x="2179638" y="3232150"/>
          <p14:tracePt t="23892" x="2179638" y="3205163"/>
          <p14:tracePt t="23894" x="2179638" y="3179763"/>
          <p14:tracePt t="23900" x="2179638" y="3109913"/>
          <p14:tracePt t="23904" x="2179638" y="3078163"/>
          <p14:tracePt t="23907" x="2179638" y="3021013"/>
          <p14:tracePt t="23908" x="2173288" y="3001963"/>
          <p14:tracePt t="23911" x="2173288" y="2989263"/>
          <p14:tracePt t="23917" x="2166938" y="2900363"/>
          <p14:tracePt t="23919" x="2160588" y="2874963"/>
          <p14:tracePt t="23922" x="2160588" y="2855913"/>
          <p14:tracePt t="23924" x="2154238" y="2843213"/>
          <p14:tracePt t="23928" x="2147888" y="2817813"/>
          <p14:tracePt t="23933" x="2141538" y="2771775"/>
          <p14:tracePt t="23936" x="2135188" y="2752725"/>
          <p14:tracePt t="23940" x="2128838" y="2727325"/>
          <p14:tracePt t="23941" x="2122488" y="2714625"/>
          <p14:tracePt t="23944" x="2122488" y="2701925"/>
          <p14:tracePt t="23949" x="2116138" y="2676525"/>
          <p14:tracePt t="23951" x="2109788" y="2670175"/>
          <p14:tracePt t="23957" x="2103438" y="2644775"/>
          <p14:tracePt t="23958" x="2097088" y="2638425"/>
          <p14:tracePt t="23960" x="2097088" y="2632075"/>
          <p14:tracePt t="23965" x="2090738" y="2619375"/>
          <p14:tracePt t="23971" x="2084388" y="2606675"/>
          <p14:tracePt t="23972" x="2084388" y="2600325"/>
          <p14:tracePt t="23974" x="2084388" y="2593975"/>
          <p14:tracePt t="23976" x="2078038" y="2593975"/>
          <p14:tracePt t="23978" x="2078038" y="2587625"/>
          <p14:tracePt t="23982" x="2078038" y="2581275"/>
          <p14:tracePt t="23983" x="2071688" y="2574925"/>
          <p14:tracePt t="23986" x="2071688" y="2568575"/>
          <p14:tracePt t="23988" x="2071688" y="2562225"/>
          <p14:tracePt t="23992" x="2065338" y="2555875"/>
          <p14:tracePt t="23998" x="2065338" y="2543175"/>
          <p14:tracePt t="24001" x="2058988" y="2543175"/>
          <p14:tracePt t="24004" x="2058988" y="2536825"/>
          <p14:tracePt t="24005" x="2058988" y="2530475"/>
          <p14:tracePt t="24008" x="2051050" y="2524125"/>
          <p14:tracePt t="24014" x="2044700" y="2511425"/>
          <p14:tracePt t="24020" x="2044700" y="2505075"/>
          <p14:tracePt t="24022" x="2038350" y="2498725"/>
          <p14:tracePt t="24025" x="2038350" y="2492375"/>
          <p14:tracePt t="24027" x="2032000" y="2492375"/>
          <p14:tracePt t="24032" x="2025650" y="2479675"/>
          <p14:tracePt t="24038" x="2019300" y="2473325"/>
          <p14:tracePt t="24039" x="2012950" y="2466975"/>
          <p14:tracePt t="24042" x="2012950" y="2460625"/>
          <p14:tracePt t="24044" x="2006600" y="2460625"/>
          <p14:tracePt t="24049" x="1993900" y="2454275"/>
          <p14:tracePt t="24052" x="1993900" y="2447925"/>
          <p14:tracePt t="24055" x="1981200" y="2441575"/>
          <p14:tracePt t="24057" x="1974850" y="2435225"/>
          <p14:tracePt t="24061" x="1968500" y="2428875"/>
          <p14:tracePt t="24065" x="1955800" y="2422525"/>
          <p14:tracePt t="24067" x="1949450" y="2416175"/>
          <p14:tracePt t="24073" x="1930400" y="2403475"/>
          <p14:tracePt t="24075" x="1924050" y="2403475"/>
          <p14:tracePt t="24077" x="1924050" y="2397125"/>
          <p14:tracePt t="24082" x="1911350" y="2390775"/>
          <p14:tracePt t="24085" x="1905000" y="2390775"/>
          <p14:tracePt t="24088" x="1892300" y="2378075"/>
          <p14:tracePt t="24091" x="1885950" y="2378075"/>
          <p14:tracePt t="24099" x="1879600" y="2371725"/>
          <p14:tracePt t="24101" x="1873250" y="2371725"/>
          <p14:tracePt t="24104" x="1873250" y="2365375"/>
          <p14:tracePt t="24108" x="1866900" y="2365375"/>
          <p14:tracePt t="24114" x="1860550" y="2359025"/>
          <p14:tracePt t="24122" x="1854200" y="2359025"/>
          <p14:tracePt t="24126" x="1854200" y="2351088"/>
          <p14:tracePt t="24136" x="1841500" y="2351088"/>
          <p14:tracePt t="24141" x="1835150" y="2351088"/>
          <p14:tracePt t="24151" x="1822450" y="2351088"/>
          <p14:tracePt t="24155" x="1816100" y="2351088"/>
          <p14:tracePt t="24159" x="1809750" y="2351088"/>
          <p14:tracePt t="24168" x="1790700" y="2351088"/>
          <p14:tracePt t="24172" x="1784350" y="2351088"/>
          <p14:tracePt t="24175" x="1771650" y="2359025"/>
          <p14:tracePt t="24179" x="1765300" y="2359025"/>
          <p14:tracePt t="24188" x="1739900" y="2371725"/>
          <p14:tracePt t="24194" x="1720850" y="2378075"/>
          <p14:tracePt t="24202" x="1701800" y="2378075"/>
          <p14:tracePt t="24208" x="1689100" y="2384425"/>
          <p14:tracePt t="24218" x="1670050" y="2384425"/>
          <p14:tracePt t="24223" x="1663700" y="2384425"/>
          <p14:tracePt t="24226" x="1651000" y="2384425"/>
          <p14:tracePt t="24239" x="1619250" y="2384425"/>
          <p14:tracePt t="24244" x="1606550" y="2384425"/>
          <p14:tracePt t="24255" x="1566863" y="2378075"/>
          <p14:tracePt t="24259" x="1547813" y="2378075"/>
          <p14:tracePt t="24271" x="1509713" y="2365375"/>
          <p14:tracePt t="24276" x="1477963" y="2351088"/>
          <p14:tracePt t="24282" x="1471613" y="2344738"/>
          <p14:tracePt t="24291" x="1408113" y="2319338"/>
          <p14:tracePt t="24299" x="1395413" y="2312988"/>
          <p14:tracePt t="24304" x="1357313" y="2293938"/>
          <p14:tracePt t="24308" x="1338263" y="2287588"/>
          <p14:tracePt t="24312" x="1331913" y="2287588"/>
          <p14:tracePt t="24318" x="1306513" y="2274888"/>
          <p14:tracePt t="24323" x="1300163" y="2268538"/>
          <p14:tracePt t="24327" x="1293813" y="2268538"/>
          <p14:tracePt t="24333" x="1287463" y="2268538"/>
          <p14:tracePt t="24339" x="1281113" y="2268538"/>
          <p14:tracePt t="24349" x="1274763" y="2268538"/>
          <p14:tracePt t="24359" x="1268413" y="2268538"/>
          <p14:tracePt t="24372" x="1262063" y="2268538"/>
          <p14:tracePt t="24384" x="1255713" y="2268538"/>
          <p14:tracePt t="24391" x="1249363" y="2268538"/>
          <p14:tracePt t="24401" x="1243013" y="2268538"/>
          <p14:tracePt t="24405" x="1236663" y="2274888"/>
          <p14:tracePt t="24418" x="1223963" y="2281238"/>
          <p14:tracePt t="24426" x="1217613" y="2281238"/>
          <p14:tracePt t="24429" x="1217613" y="2287588"/>
          <p14:tracePt t="24436" x="1211263" y="2293938"/>
          <p14:tracePt t="24442" x="1204913" y="2293938"/>
          <p14:tracePt t="24446" x="1204913" y="2300288"/>
          <p14:tracePt t="24454" x="1198563" y="2306638"/>
          <p14:tracePt t="24459" x="1192213" y="2312988"/>
          <p14:tracePt t="24471" x="1185863" y="2325688"/>
          <p14:tracePt t="24475" x="1185863" y="2332038"/>
          <p14:tracePt t="24487" x="1185863" y="2338388"/>
          <p14:tracePt t="24490" x="1185863" y="2344738"/>
          <p14:tracePt t="24523" x="1192213" y="2344738"/>
          <p14:tracePt t="24534" x="1192213" y="2351088"/>
          <p14:tracePt t="24541" x="1198563" y="2351088"/>
          <p14:tracePt t="24551" x="1204913" y="2351088"/>
          <p14:tracePt t="24572" x="1211263" y="2351088"/>
          <p14:tracePt t="24584" x="1211263" y="2359025"/>
          <p14:tracePt t="24602" x="1217613" y="2359025"/>
          <p14:tracePt t="24617" x="1223963" y="2359025"/>
          <p14:tracePt t="24633" x="1230313" y="2359025"/>
          <p14:tracePt t="24651" x="1236663" y="2359025"/>
          <p14:tracePt t="24691" x="1243013" y="2359025"/>
          <p14:tracePt t="24700" x="1249363" y="2359025"/>
          <p14:tracePt t="24712" x="1255713" y="2359025"/>
          <p14:tracePt t="24719" x="1268413" y="2359025"/>
          <p14:tracePt t="24726" x="1281113" y="2359025"/>
          <p14:tracePt t="24736" x="1306513" y="2359025"/>
          <p14:tracePt t="24741" x="1319213" y="2359025"/>
          <p14:tracePt t="24753" x="1344613" y="2359025"/>
          <p14:tracePt t="24759" x="1357313" y="2359025"/>
          <p14:tracePt t="24763" x="1363663" y="2359025"/>
          <p14:tracePt t="24770" x="1389063" y="2359025"/>
          <p14:tracePt t="24776" x="1408113" y="2359025"/>
          <p14:tracePt t="24780" x="1414463" y="2359025"/>
          <p14:tracePt t="24789" x="1452563" y="2359025"/>
          <p14:tracePt t="24795" x="1471613" y="2359025"/>
          <p14:tracePt t="24806" x="1522413" y="2359025"/>
          <p14:tracePt t="24817" x="1535113" y="2359025"/>
          <p14:tracePt t="24822" x="1619250" y="2344738"/>
          <p14:tracePt t="24827" x="1644650" y="2344738"/>
          <p14:tracePt t="24834" x="1676400" y="2344738"/>
          <p14:tracePt t="24838" x="1695450" y="2344738"/>
          <p14:tracePt t="24840" x="1714500" y="2344738"/>
          <p14:tracePt t="24843" x="1720850" y="2344738"/>
          <p14:tracePt t="24845" x="1727200" y="2344738"/>
          <p14:tracePt t="24848" x="1739900" y="2344738"/>
          <p14:tracePt t="24851" x="1752600" y="2344738"/>
          <p14:tracePt t="24852" x="1758950" y="2344738"/>
          <p14:tracePt t="24857" x="1771650" y="2344738"/>
          <p14:tracePt t="24858" x="1784350" y="2344738"/>
          <p14:tracePt t="24863" x="1797050" y="2344738"/>
          <p14:tracePt t="24866" x="1803400" y="2344738"/>
          <p14:tracePt t="24869" x="1809750" y="2344738"/>
          <p14:tracePt t="24870" x="1816100" y="2344738"/>
          <p14:tracePt t="24871" x="1822450" y="2344738"/>
          <p14:tracePt t="24874" x="1828800" y="2344738"/>
          <p14:tracePt t="24877" x="1835150" y="2344738"/>
          <p14:tracePt t="24880" x="1841500" y="2344738"/>
          <p14:tracePt t="24883" x="1847850" y="2344738"/>
          <p14:tracePt t="24897" x="1873250" y="2344738"/>
          <p14:tracePt t="24898" x="1879600" y="2344738"/>
          <p14:tracePt t="24902" x="1885950" y="2344738"/>
          <p14:tracePt t="24906" x="1892300" y="2344738"/>
          <p14:tracePt t="24909" x="1898650" y="2344738"/>
          <p14:tracePt t="24914" x="1905000" y="2344738"/>
          <p14:tracePt t="24919" x="1911350" y="2344738"/>
          <p14:tracePt t="24925" x="1917700" y="2344738"/>
          <p14:tracePt t="24929" x="1924050" y="2344738"/>
          <p14:tracePt t="24936" x="1930400" y="2344738"/>
          <p14:tracePt t="24942" x="1936750" y="2344738"/>
          <p14:tracePt t="24955" x="1943100" y="2344738"/>
          <p14:tracePt t="24962" x="1949450" y="2344738"/>
          <p14:tracePt t="24974" x="1955800" y="2344738"/>
          <p14:tracePt t="24984" x="1962150" y="2344738"/>
          <p14:tracePt t="24989" x="1968500" y="2344738"/>
          <p14:tracePt t="25001" x="1974850" y="2344738"/>
          <p14:tracePt t="25005" x="1981200" y="2344738"/>
          <p14:tracePt t="25019" x="1993900" y="2344738"/>
          <p14:tracePt t="25036" x="2006600" y="2344738"/>
          <p14:tracePt t="25044" x="2012950" y="2344738"/>
          <p14:tracePt t="25054" x="2038350" y="2344738"/>
          <p14:tracePt t="25059" x="2044700" y="2344738"/>
          <p14:tracePt t="25062" x="2051050" y="2344738"/>
          <p14:tracePt t="25071" x="2078038" y="2344738"/>
          <p14:tracePt t="25077" x="2090738" y="2344738"/>
          <p14:tracePt t="25087" x="2109788" y="2344738"/>
          <p14:tracePt t="25091" x="2116138" y="2344738"/>
          <p14:tracePt t="25103" x="2128838" y="2344738"/>
          <p14:tracePt t="25109" x="2135188" y="2344738"/>
          <p14:tracePt t="25118" x="2154238" y="2344738"/>
          <p14:tracePt t="25125" x="2160588" y="2344738"/>
          <p14:tracePt t="25127" x="2166938" y="2344738"/>
          <p14:tracePt t="25132" x="2173288" y="2344738"/>
          <p14:tracePt t="25133" x="2179638" y="2344738"/>
          <p14:tracePt t="25136" x="2185988" y="2344738"/>
          <p14:tracePt t="25139" x="2192338" y="2344738"/>
          <p14:tracePt t="25141" x="2198688" y="2344738"/>
          <p14:tracePt t="25144" x="2205038" y="2344738"/>
          <p14:tracePt t="25148" x="2217738" y="2344738"/>
          <p14:tracePt t="25152" x="2224088" y="2344738"/>
          <p14:tracePt t="25155" x="2236788" y="2344738"/>
          <p14:tracePt t="25158" x="2243138" y="2344738"/>
          <p14:tracePt t="25160" x="2249488" y="2344738"/>
          <p14:tracePt t="25165" x="2262188" y="2344738"/>
          <p14:tracePt t="25168" x="2268538" y="2344738"/>
          <p14:tracePt t="25171" x="2281238" y="2344738"/>
          <p14:tracePt t="25174" x="2287588" y="2344738"/>
          <p14:tracePt t="25177" x="2293938" y="2344738"/>
          <p14:tracePt t="25181" x="2300288" y="2344738"/>
          <p14:tracePt t="25184" x="2306638" y="2344738"/>
          <p14:tracePt t="25189" x="2312988" y="2344738"/>
          <p14:tracePt t="25197" x="2319338" y="2344738"/>
          <p14:tracePt t="25201" x="2319338" y="2351088"/>
          <p14:tracePt t="25204" x="2325688" y="2351088"/>
          <p14:tracePt t="25219" x="2332038" y="2351088"/>
          <p14:tracePt t="25237" x="2338388" y="2351088"/>
          <p14:tracePt t="25247" x="2344738" y="2351088"/>
          <p14:tracePt t="25252" x="2351088" y="2351088"/>
          <p14:tracePt t="25256" x="2357438" y="2351088"/>
          <p14:tracePt t="25270" x="2370138" y="2359025"/>
          <p14:tracePt t="25274" x="2376488" y="2359025"/>
          <p14:tracePt t="25279" x="2382838" y="2359025"/>
          <p14:tracePt t="25285" x="2389188" y="2359025"/>
          <p14:tracePt t="25296" x="2395538" y="2359025"/>
          <p14:tracePt t="25305" x="2401888" y="2359025"/>
          <p14:tracePt t="25318" x="2408238" y="2359025"/>
          <p14:tracePt t="25320" x="2414588" y="2359025"/>
          <p14:tracePt t="25327" x="2420938" y="2359025"/>
          <p14:tracePt t="25340" x="2439988" y="2359025"/>
          <p14:tracePt t="25348" x="2452688" y="2359025"/>
          <p14:tracePt t="25358" x="2503488" y="2359025"/>
          <p14:tracePt t="25365" x="2517775" y="2359025"/>
          <p14:tracePt t="25374" x="2568575" y="2359025"/>
          <p14:tracePt t="25381" x="2581275" y="2359025"/>
          <p14:tracePt t="25388" x="2619375" y="2359025"/>
          <p14:tracePt t="25395" x="2632075" y="2359025"/>
          <p14:tracePt t="25401" x="2644775" y="2359025"/>
          <p14:tracePt t="25407" x="2657475" y="2359025"/>
          <p14:tracePt t="25422" x="2670175" y="2359025"/>
          <p14:tracePt t="25431" x="2676525" y="2359025"/>
          <p14:tracePt t="25443" x="2682875" y="2359025"/>
          <p14:tracePt t="25458" x="2689225" y="2359025"/>
          <p14:tracePt t="25470" x="2695575" y="2359025"/>
          <p14:tracePt t="25476" x="2701925" y="2359025"/>
          <p14:tracePt t="25484" x="2708275" y="2359025"/>
          <p14:tracePt t="25490" x="2714625" y="2359025"/>
          <p14:tracePt t="25502" x="2720975" y="2359025"/>
          <p14:tracePt t="25505" x="2727325" y="2359025"/>
          <p14:tracePt t="25519" x="2733675" y="2359025"/>
          <p14:tracePt t="25537" x="2740025" y="2359025"/>
          <p14:tracePt t="25565" x="2746375" y="2359025"/>
          <p14:tracePt t="25572" x="2752725" y="2359025"/>
          <p14:tracePt t="25585" x="2765425" y="2359025"/>
          <p14:tracePt t="25590" x="2771775" y="2359025"/>
          <p14:tracePt t="25596" x="2778125" y="2359025"/>
          <p14:tracePt t="25603" x="2784475" y="2359025"/>
          <p14:tracePt t="25610" x="2790825" y="2359025"/>
          <p14:tracePt t="25619" x="2797175" y="2359025"/>
          <p14:tracePt t="25626" x="2803525" y="2359025"/>
          <p14:tracePt t="25635" x="2809875" y="2359025"/>
          <p14:tracePt t="25651" x="2816225" y="2359025"/>
          <p14:tracePt t="25657" x="2822575" y="2359025"/>
          <p14:tracePt t="25667" x="2828925" y="2359025"/>
          <p14:tracePt t="25673" x="2835275" y="2359025"/>
          <p14:tracePt t="25686" x="2847975" y="2359025"/>
          <p14:tracePt t="25694" x="2854325" y="2359025"/>
          <p14:tracePt t="25706" x="2873375" y="2359025"/>
          <p14:tracePt t="25711" x="2879725" y="2359025"/>
          <p14:tracePt t="25720" x="2898775" y="2359025"/>
          <p14:tracePt t="25726" x="2905125" y="2359025"/>
          <p14:tracePt t="25729" x="2911475" y="2359025"/>
          <p14:tracePt t="25737" x="2924175" y="2359025"/>
          <p14:tracePt t="25741" x="2930525" y="2359025"/>
          <p14:tracePt t="25752" x="2943225" y="2359025"/>
          <p14:tracePt t="25759" x="2949575" y="2359025"/>
          <p14:tracePt t="25770" x="2962275" y="2359025"/>
          <p14:tracePt t="25777" x="2976563" y="2359025"/>
          <p14:tracePt t="25787" x="3001963" y="2351088"/>
          <p14:tracePt t="25793" x="3021013" y="2351088"/>
          <p14:tracePt t="25804" x="3059113" y="2351088"/>
          <p14:tracePt t="25809" x="3084513" y="2344738"/>
          <p14:tracePt t="25821" x="3122613" y="2344738"/>
          <p14:tracePt t="25824" x="3148013" y="2344738"/>
          <p14:tracePt t="25827" x="3160713" y="2344738"/>
          <p14:tracePt t="25832" x="3173413" y="2338388"/>
          <p14:tracePt t="25837" x="3192463" y="2338388"/>
          <p14:tracePt t="25840" x="3205163" y="2338388"/>
          <p14:tracePt t="25845" x="3211513" y="2338388"/>
          <p14:tracePt t="25849" x="3243263" y="2338388"/>
          <p14:tracePt t="25850" x="3249613" y="2338388"/>
          <p14:tracePt t="25853" x="3255963" y="2338388"/>
          <p14:tracePt t="25855" x="3262313" y="2338388"/>
          <p14:tracePt t="25857" x="3268663" y="2338388"/>
          <p14:tracePt t="25858" x="3275013" y="2338388"/>
          <p14:tracePt t="25863" x="3287713" y="2338388"/>
          <p14:tracePt t="25865" x="3294063" y="2338388"/>
          <p14:tracePt t="25869" x="3300413" y="2338388"/>
          <p14:tracePt t="25870" x="3313113" y="2338388"/>
          <p14:tracePt t="25873" x="3319463" y="2338388"/>
          <p14:tracePt t="25875" x="3325813" y="2338388"/>
          <p14:tracePt t="25877" x="3325813" y="2332038"/>
          <p14:tracePt t="25896" x="3376613" y="2332038"/>
          <p14:tracePt t="25898" x="3382963" y="2332038"/>
          <p14:tracePt t="25899" x="3389313" y="2332038"/>
          <p14:tracePt t="25902" x="3402013" y="2332038"/>
          <p14:tracePt t="25904" x="3408363" y="2332038"/>
          <p14:tracePt t="25906" x="3414713" y="2332038"/>
          <p14:tracePt t="25907" x="3421063" y="2332038"/>
          <p14:tracePt t="25909" x="3427413" y="2332038"/>
          <p14:tracePt t="25910" x="3435350" y="2332038"/>
          <p14:tracePt t="25914" x="3454400" y="2332038"/>
          <p14:tracePt t="25916" x="3460750" y="2332038"/>
          <p14:tracePt t="25917" x="3473450" y="2332038"/>
          <p14:tracePt t="25919" x="3479800" y="2332038"/>
          <p14:tracePt t="25920" x="3486150" y="2332038"/>
          <p14:tracePt t="25921" x="3492500" y="2332038"/>
          <p14:tracePt t="25924" x="3505200" y="2332038"/>
          <p14:tracePt t="25926" x="3511550" y="2332038"/>
          <p14:tracePt t="25928" x="3517900" y="2332038"/>
          <p14:tracePt t="25931" x="3536950" y="2332038"/>
          <p14:tracePt t="25932" x="3543300" y="2332038"/>
          <p14:tracePt t="25935" x="3549650" y="2332038"/>
          <p14:tracePt t="25938" x="3562350" y="2332038"/>
          <p14:tracePt t="25939" x="3568700" y="2332038"/>
          <p14:tracePt t="25944" x="3575050" y="2332038"/>
          <p14:tracePt t="25947" x="3587750" y="2332038"/>
          <p14:tracePt t="25952" x="3594100" y="2332038"/>
          <p14:tracePt t="25954" x="3600450" y="2332038"/>
          <p14:tracePt t="25955" x="3606800" y="2332038"/>
          <p14:tracePt t="25958" x="3613150" y="2332038"/>
          <p14:tracePt t="25964" x="3619500" y="2332038"/>
          <p14:tracePt t="25966" x="3625850" y="2332038"/>
          <p14:tracePt t="25970" x="3632200" y="2332038"/>
          <p14:tracePt t="25976" x="3638550" y="2332038"/>
          <p14:tracePt t="25984" x="3644900" y="2332038"/>
          <p14:tracePt t="25989" x="3651250" y="2332038"/>
          <p14:tracePt t="25992" x="3657600" y="2332038"/>
          <p14:tracePt t="25998" x="3663950" y="2332038"/>
          <p14:tracePt t="26000" x="3670300" y="2332038"/>
          <p14:tracePt t="26005" x="3683000" y="2332038"/>
          <p14:tracePt t="26009" x="3689350" y="2332038"/>
          <p14:tracePt t="26011" x="3695700" y="2332038"/>
          <p14:tracePt t="26017" x="3714750" y="2332038"/>
          <p14:tracePt t="26021" x="3727450" y="2332038"/>
          <p14:tracePt t="26024" x="3733800" y="2332038"/>
          <p14:tracePt t="26027" x="3746500" y="2332038"/>
          <p14:tracePt t="26034" x="3771900" y="2332038"/>
          <p14:tracePt t="26038" x="3784600" y="2332038"/>
          <p14:tracePt t="26041" x="3797300" y="2332038"/>
          <p14:tracePt t="26045" x="3803650" y="2332038"/>
          <p14:tracePt t="26051" x="3829050" y="2332038"/>
          <p14:tracePt t="26055" x="3835400" y="2332038"/>
          <p14:tracePt t="26057" x="3841750" y="2332038"/>
          <p14:tracePt t="26061" x="3848100" y="2332038"/>
          <p14:tracePt t="26067" x="3860800" y="2332038"/>
          <p14:tracePt t="26072" x="3867150" y="2332038"/>
          <p14:tracePt t="26075" x="3873500" y="2332038"/>
          <p14:tracePt t="26082" x="3879850" y="2332038"/>
          <p14:tracePt t="26086" x="3887788" y="2332038"/>
          <p14:tracePt t="26100" x="3894138" y="2332038"/>
          <p14:tracePt t="26110" x="3900488" y="2332038"/>
          <p14:tracePt t="26124" x="3906838" y="2332038"/>
          <p14:tracePt t="26127" x="3913188" y="2332038"/>
          <p14:tracePt t="26135" x="3925888" y="2332038"/>
          <p14:tracePt t="26140" x="3932238" y="2332038"/>
          <p14:tracePt t="26143" x="3938588" y="2332038"/>
          <p14:tracePt t="26153" x="3951288" y="2332038"/>
          <p14:tracePt t="26158" x="3963988" y="2332038"/>
          <p14:tracePt t="26169" x="3976688" y="2332038"/>
          <p14:tracePt t="26174" x="3989388" y="2332038"/>
          <p14:tracePt t="26186" x="4002088" y="2332038"/>
          <p14:tracePt t="26193" x="4008438" y="2332038"/>
          <p14:tracePt t="26203" x="4014788" y="2332038"/>
          <p14:tracePt t="26205" x="4021138" y="2332038"/>
          <p14:tracePt t="26209" x="4027488" y="2332038"/>
          <p14:tracePt t="26219" x="4033838" y="2332038"/>
          <p14:tracePt t="26222" x="4040188" y="2332038"/>
          <p14:tracePt t="26226" x="4046538" y="2332038"/>
          <p14:tracePt t="26229" x="4052888" y="2332038"/>
          <p14:tracePt t="26237" x="4065588" y="2332038"/>
          <p14:tracePt t="26244" x="4078288" y="2332038"/>
          <p14:tracePt t="26253" x="4090988" y="2332038"/>
          <p14:tracePt t="26267" x="4097338" y="2332038"/>
          <p14:tracePt t="26282" x="4103688" y="2332038"/>
          <p14:tracePt t="26333" x="4110038" y="2332038"/>
          <p14:tracePt t="26355" x="4116388" y="2332038"/>
          <p14:tracePt t="26362" x="4122738" y="2332038"/>
          <p14:tracePt t="26369" x="4129088" y="2332038"/>
          <p14:tracePt t="26376" x="4135438" y="2332038"/>
          <p14:tracePt t="26385" x="4141788" y="2332038"/>
          <p14:tracePt t="26401" x="4148138" y="2332038"/>
          <p14:tracePt t="26417" x="4154488" y="2332038"/>
          <p14:tracePt t="26485" x="4160838" y="2332038"/>
          <p14:tracePt t="26494" x="4167188" y="2332038"/>
          <p14:tracePt t="26502" x="4173538" y="2332038"/>
          <p14:tracePt t="26509" x="4179888" y="2332038"/>
          <p14:tracePt t="26519" x="4192588" y="2332038"/>
          <p14:tracePt t="26525" x="4198938" y="2332038"/>
          <p14:tracePt t="26529" x="4205288" y="2332038"/>
          <p14:tracePt t="26536" x="4211638" y="2332038"/>
          <p14:tracePt t="26540" x="4217988" y="2332038"/>
          <p14:tracePt t="26544" x="4224338" y="2332038"/>
          <p14:tracePt t="26552" x="4237038" y="2332038"/>
          <p14:tracePt t="26557" x="4243388" y="2332038"/>
          <p14:tracePt t="26567" x="4256088" y="2332038"/>
          <p14:tracePt t="26572" x="4262438" y="2325688"/>
          <p14:tracePt t="26576" x="4268788" y="2325688"/>
          <p14:tracePt t="26586" x="4287838" y="2319338"/>
          <p14:tracePt t="26592" x="4300538" y="2319338"/>
          <p14:tracePt t="26603" x="4325938" y="2312988"/>
          <p14:tracePt t="26609" x="4338638" y="2306638"/>
          <p14:tracePt t="26618" x="4359275" y="2306638"/>
          <p14:tracePt t="26624" x="4371975" y="2306638"/>
          <p14:tracePt t="26635" x="4384675" y="2306638"/>
          <p14:tracePt t="26640" x="4391025" y="2306638"/>
          <p14:tracePt t="26651" x="4397375" y="2306638"/>
          <p14:tracePt t="26658" x="4403725" y="2306638"/>
          <p14:tracePt t="26671" x="4410075" y="2306638"/>
          <p14:tracePt t="26687" x="4416425" y="2306638"/>
          <p14:tracePt t="26695" x="4422775" y="2306638"/>
          <p14:tracePt t="26708" x="4429125" y="2306638"/>
          <p14:tracePt t="26719" x="4435475" y="2306638"/>
          <p14:tracePt t="26722" x="4441825" y="2306638"/>
          <p14:tracePt t="26735" x="4448175" y="2306638"/>
          <p14:tracePt t="26745" x="4454525" y="2306638"/>
          <p14:tracePt t="26756" x="4460875" y="2306638"/>
          <p14:tracePt t="26768" x="4467225" y="2306638"/>
          <p14:tracePt t="26775" x="4473575" y="2306638"/>
          <p14:tracePt t="26786" x="4479925" y="2306638"/>
          <p14:tracePt t="26791" x="4486275" y="2306638"/>
          <p14:tracePt t="26803" x="4498975" y="2306638"/>
          <p14:tracePt t="26808" x="4505325" y="2306638"/>
          <p14:tracePt t="26814" x="4511675" y="2306638"/>
          <p14:tracePt t="26825" x="4524375" y="2306638"/>
          <p14:tracePt t="26837" x="4537075" y="2306638"/>
          <p14:tracePt t="26849" x="4543425" y="2306638"/>
          <p14:tracePt t="26863" x="4549775" y="2306638"/>
          <p14:tracePt t="26876" x="4556125" y="2306638"/>
          <p14:tracePt t="26886" x="4562475" y="2306638"/>
          <p14:tracePt t="26898" x="4568825" y="2306638"/>
          <p14:tracePt t="26904" x="4581525" y="2306638"/>
          <p14:tracePt t="26908" x="4587875" y="2306638"/>
          <p14:tracePt t="26919" x="4600575" y="2306638"/>
          <p14:tracePt t="26923" x="4606925" y="2312988"/>
          <p14:tracePt t="26928" x="4613275" y="2312988"/>
          <p14:tracePt t="26936" x="4619625" y="2312988"/>
          <p14:tracePt t="26942" x="4625975" y="2312988"/>
          <p14:tracePt t="26956" x="4632325" y="2312988"/>
          <p14:tracePt t="26991" x="4638675" y="2312988"/>
          <p14:tracePt t="27002" x="4645025" y="2312988"/>
          <p14:tracePt t="27004" x="4651375" y="2312988"/>
          <p14:tracePt t="27012" x="4657725" y="2312988"/>
          <p14:tracePt t="27017" x="4664075" y="2312988"/>
          <p14:tracePt t="27021" x="4670425" y="2312988"/>
          <p14:tracePt t="27028" x="4676775" y="2312988"/>
          <p14:tracePt t="27034" x="4683125" y="2312988"/>
          <p14:tracePt t="27041" x="4689475" y="2312988"/>
          <p14:tracePt t="27052" x="4695825" y="2312988"/>
          <p14:tracePt t="27399" x="4702175" y="2312988"/>
          <p14:tracePt t="27422" x="4708525" y="2312988"/>
          <p14:tracePt t="27434" x="4714875" y="2312988"/>
          <p14:tracePt t="27448" x="4721225" y="2312988"/>
          <p14:tracePt t="27456" x="4727575" y="2312988"/>
          <p14:tracePt t="27465" x="4733925" y="2312988"/>
          <p14:tracePt t="27472" x="4740275" y="2312988"/>
          <p14:tracePt t="27477" x="4746625" y="2312988"/>
          <p14:tracePt t="27482" x="4752975" y="2312988"/>
          <p14:tracePt t="27486" x="4759325" y="2312988"/>
          <p14:tracePt t="27490" x="4765675" y="2306638"/>
          <p14:tracePt t="27494" x="4772025" y="2306638"/>
          <p14:tracePt t="27500" x="4778375" y="2306638"/>
          <p14:tracePt t="27506" x="4784725" y="2306638"/>
          <p14:tracePt t="27517" x="4784725" y="2300288"/>
          <p14:tracePt t="27520" x="4791075" y="2300288"/>
          <p14:tracePt t="27531" x="4797425" y="2300288"/>
          <p14:tracePt t="27544" x="4805363" y="2300288"/>
          <p14:tracePt t="27553" x="4811713" y="2300288"/>
          <p14:tracePt t="27557" x="4811713" y="2293938"/>
          <p14:tracePt t="27561" x="4818063" y="2293938"/>
          <p14:tracePt t="27573" x="4824413" y="2293938"/>
          <p14:tracePt t="27579" x="4830763" y="2293938"/>
          <p14:tracePt t="27588" x="4837113" y="2293938"/>
          <p14:tracePt t="27590" x="4837113" y="2287588"/>
          <p14:tracePt t="27594" x="4843463" y="2287588"/>
          <p14:tracePt t="27606" x="4849813" y="2287588"/>
          <p14:tracePt t="27712" x="4856163" y="2287588"/>
          <p14:tracePt t="27816" x="4862513" y="2287588"/>
          <p14:tracePt t="27822" x="4862513" y="2281238"/>
          <p14:tracePt t="27829" x="4868863" y="2281238"/>
          <p14:tracePt t="27837" x="4875213" y="2281238"/>
          <p14:tracePt t="28174" x="4881563" y="2281238"/>
          <p14:tracePt t="28390" x="4887913" y="2281238"/>
          <p14:tracePt t="28408" x="4894263" y="2281238"/>
          <p14:tracePt t="28424" x="4900613" y="2281238"/>
          <p14:tracePt t="28518" x="4900613" y="2274888"/>
          <p14:tracePt t="28523" x="4906963" y="2274888"/>
          <p14:tracePt t="28533" x="4913313" y="2274888"/>
          <p14:tracePt t="28541" x="4919663" y="2268538"/>
          <p14:tracePt t="28551" x="4926013" y="2268538"/>
          <p14:tracePt t="28558" x="4932363" y="2268538"/>
          <p14:tracePt t="28582" x="4932363" y="2262188"/>
          <p14:tracePt t="28774" x="4938713" y="2262188"/>
          <p14:tracePt t="28801" x="4945063" y="2262188"/>
          <p14:tracePt t="28816" x="4945063" y="2255838"/>
          <p14:tracePt t="28845" x="4951413" y="2255838"/>
          <p14:tracePt t="28869" x="4957763" y="2255838"/>
          <p14:tracePt t="28878" x="4957763" y="2249488"/>
          <p14:tracePt t="28901" x="4964113" y="2249488"/>
          <p14:tracePt t="29245" x="4970463" y="2249488"/>
          <p14:tracePt t="29252" x="4970463" y="2243138"/>
          <p14:tracePt t="29267" x="4976813" y="2243138"/>
          <p14:tracePt t="29285" x="4983163" y="2243138"/>
          <p14:tracePt t="29307" x="4989513" y="2243138"/>
          <p14:tracePt t="29322" x="4995863" y="2243138"/>
          <p14:tracePt t="29340" x="5008563" y="2236788"/>
          <p14:tracePt t="29354" x="5014913" y="2236788"/>
          <p14:tracePt t="29399" x="5021263" y="2236788"/>
          <p14:tracePt t="29412" x="5027613" y="2236788"/>
          <p14:tracePt t="29418" x="5027613" y="2230438"/>
          <p14:tracePt t="29421" x="5033963" y="2230438"/>
          <p14:tracePt t="29426" x="5040313" y="2230438"/>
          <p14:tracePt t="29435" x="5046663" y="2230438"/>
          <p14:tracePt t="29444" x="5053013" y="2230438"/>
          <p14:tracePt t="29455" x="5059363" y="2230438"/>
          <p14:tracePt t="29545" x="5065713" y="2230438"/>
          <p14:tracePt t="29566" x="5072063" y="2230438"/>
          <p14:tracePt t="29583" x="5078413" y="2230438"/>
          <p14:tracePt t="29607" x="5084763" y="2230438"/>
          <p14:tracePt t="29621" x="5091113" y="2236788"/>
          <p14:tracePt t="29642" x="5097463" y="2243138"/>
          <p14:tracePt t="29662" x="5103813" y="2243138"/>
          <p14:tracePt t="29667" x="5103813" y="2249488"/>
          <p14:tracePt t="29674" x="5110163" y="2249488"/>
          <p14:tracePt t="29686" x="5116513" y="2255838"/>
          <p14:tracePt t="29699" x="5122863" y="2255838"/>
          <p14:tracePt t="29709" x="5129213" y="2262188"/>
          <p14:tracePt t="29718" x="5135563" y="2262188"/>
          <p14:tracePt t="29722" x="5141913" y="2268538"/>
          <p14:tracePt t="29727" x="5148263" y="2268538"/>
          <p14:tracePt t="29737" x="5160963" y="2274888"/>
          <p14:tracePt t="29742" x="5173663" y="2281238"/>
          <p14:tracePt t="29751" x="5192713" y="2281238"/>
          <p14:tracePt t="29758" x="5218113" y="2287588"/>
          <p14:tracePt t="29768" x="5243513" y="2293938"/>
          <p14:tracePt t="29772" x="5249863" y="2293938"/>
          <p14:tracePt t="29776" x="5264150" y="2293938"/>
          <p14:tracePt t="29787" x="5289550" y="2293938"/>
          <p14:tracePt t="29792" x="5295900" y="2300288"/>
          <p14:tracePt t="29803" x="5308600" y="2300288"/>
          <p14:tracePt t="29845" x="5314950" y="2300288"/>
          <p14:tracePt t="29869" x="5314950" y="2306638"/>
          <p14:tracePt t="29872" x="5321300" y="2306638"/>
          <p14:tracePt t="30010" x="5327650" y="2306638"/>
          <p14:tracePt t="30016" x="5334000" y="2306638"/>
          <p14:tracePt t="30023" x="5340350" y="2306638"/>
          <p14:tracePt t="30037" x="5353050" y="2306638"/>
          <p14:tracePt t="30042" x="5359400" y="2312988"/>
          <p14:tracePt t="30054" x="5372100" y="2312988"/>
          <p14:tracePt t="30059" x="5384800" y="2319338"/>
          <p14:tracePt t="30070" x="5397500" y="2325688"/>
          <p14:tracePt t="30075" x="5403850" y="2325688"/>
          <p14:tracePt t="30087" x="5416550" y="2332038"/>
          <p14:tracePt t="30092" x="5422900" y="2332038"/>
          <p14:tracePt t="30103" x="5435600" y="2338388"/>
          <p14:tracePt t="30108" x="5441950" y="2338388"/>
          <p14:tracePt t="30119" x="5454650" y="2344738"/>
          <p14:tracePt t="30126" x="5473700" y="2344738"/>
          <p14:tracePt t="30137" x="5511800" y="2351088"/>
          <p14:tracePt t="30145" x="5518150" y="2351088"/>
          <p14:tracePt t="30156" x="5568950" y="2351088"/>
          <p14:tracePt t="30162" x="5575300" y="2359025"/>
          <p14:tracePt t="30176" x="5626100" y="2359025"/>
          <p14:tracePt t="30180" x="5632450" y="2359025"/>
          <p14:tracePt t="30189" x="5664200" y="2365375"/>
          <p14:tracePt t="30196" x="5670550" y="2365375"/>
          <p14:tracePt t="30204" x="5702300" y="2365375"/>
          <p14:tracePt t="30209" x="5708650" y="2365375"/>
          <p14:tracePt t="30211" x="5716588" y="2365375"/>
          <p14:tracePt t="30217" x="5735638" y="2365375"/>
          <p14:tracePt t="30220" x="5748338" y="2365375"/>
          <p14:tracePt t="30223" x="5761038" y="2365375"/>
          <p14:tracePt t="30225" x="5767388" y="2365375"/>
          <p14:tracePt t="30230" x="5780088" y="2365375"/>
          <p14:tracePt t="30232" x="5792788" y="2365375"/>
          <p14:tracePt t="30235" x="5805488" y="2365375"/>
          <p14:tracePt t="30237" x="5811838" y="2365375"/>
          <p14:tracePt t="30238" x="5824538" y="2365375"/>
          <p14:tracePt t="30241" x="5830888" y="2365375"/>
          <p14:tracePt t="30242" x="5837238" y="2365375"/>
          <p14:tracePt t="30247" x="5856288" y="2365375"/>
          <p14:tracePt t="30249" x="5875338" y="2365375"/>
          <p14:tracePt t="30252" x="5888038" y="2365375"/>
          <p14:tracePt t="30254" x="5907088" y="2365375"/>
          <p14:tracePt t="30255" x="5913438" y="2365375"/>
          <p14:tracePt t="30257" x="5919788" y="2365375"/>
          <p14:tracePt t="30258" x="5926138" y="2365375"/>
          <p14:tracePt t="30260" x="5932488" y="2359025"/>
          <p14:tracePt t="30264" x="5957888" y="2359025"/>
          <p14:tracePt t="30266" x="5970588" y="2359025"/>
          <p14:tracePt t="30270" x="5995988" y="2351088"/>
          <p14:tracePt t="30271" x="6002338" y="2351088"/>
          <p14:tracePt t="30272" x="6008688" y="2351088"/>
          <p14:tracePt t="30274" x="6015038" y="2351088"/>
          <p14:tracePt t="30275" x="6021388" y="2351088"/>
          <p14:tracePt t="30276" x="6027738" y="2351088"/>
          <p14:tracePt t="30281" x="6053138" y="2344738"/>
          <p14:tracePt t="30283" x="6059488" y="2344738"/>
          <p14:tracePt t="30286" x="6065838" y="2344738"/>
          <p14:tracePt t="30288" x="6078538" y="2344738"/>
          <p14:tracePt t="30289" x="6091238" y="2344738"/>
          <p14:tracePt t="30292" x="6097588" y="2344738"/>
          <p14:tracePt t="30297" x="6110288" y="2344738"/>
          <p14:tracePt t="30299" x="6116638" y="2344738"/>
          <p14:tracePt t="30303" x="6129338" y="2344738"/>
          <p14:tracePt t="30304" x="6135688" y="2338388"/>
          <p14:tracePt t="30306" x="6142038" y="2338388"/>
          <p14:tracePt t="30308" x="6148388" y="2338388"/>
          <p14:tracePt t="30310" x="6154738" y="2338388"/>
          <p14:tracePt t="30315" x="6167438" y="2338388"/>
          <p14:tracePt t="30318" x="6175375" y="2338388"/>
          <p14:tracePt t="30321" x="6188075" y="2338388"/>
          <p14:tracePt t="30325" x="6194425" y="2338388"/>
          <p14:tracePt t="30327" x="6200775" y="2338388"/>
          <p14:tracePt t="30331" x="6219825" y="2338388"/>
          <p14:tracePt t="30336" x="6232525" y="2338388"/>
          <p14:tracePt t="30338" x="6245225" y="2338388"/>
          <p14:tracePt t="30340" x="6251575" y="2338388"/>
          <p14:tracePt t="30341" x="6257925" y="2338388"/>
          <p14:tracePt t="30343" x="6264275" y="2338388"/>
          <p14:tracePt t="30348" x="6283325" y="2338388"/>
          <p14:tracePt t="30349" x="6289675" y="2338388"/>
          <p14:tracePt t="30353" x="6308725" y="2338388"/>
          <p14:tracePt t="30354" x="6315075" y="2332038"/>
          <p14:tracePt t="30356" x="6321425" y="2332038"/>
          <p14:tracePt t="30357" x="6327775" y="2332038"/>
          <p14:tracePt t="30358" x="6340475" y="2332038"/>
          <p14:tracePt t="30360" x="6346825" y="2332038"/>
          <p14:tracePt t="30364" x="6372225" y="2332038"/>
          <p14:tracePt t="30366" x="6378575" y="2332038"/>
          <p14:tracePt t="30369" x="6384925" y="2332038"/>
          <p14:tracePt t="30371" x="6403975" y="2325688"/>
          <p14:tracePt t="30372" x="6410325" y="2325688"/>
          <p14:tracePt t="30373" x="6416675" y="2325688"/>
          <p14:tracePt t="30375" x="6423025" y="2325688"/>
          <p14:tracePt t="30376" x="6429375" y="2325688"/>
          <p14:tracePt t="30381" x="6461125" y="2325688"/>
          <p14:tracePt t="30385" x="6473825" y="2319338"/>
          <p14:tracePt t="30388" x="6499225" y="2319338"/>
          <p14:tracePt t="30389" x="6505575" y="2319338"/>
          <p14:tracePt t="30391" x="6511925" y="2319338"/>
          <p14:tracePt t="30392" x="6524625" y="2319338"/>
          <p14:tracePt t="30397" x="6543675" y="2319338"/>
          <p14:tracePt t="30402" x="6556375" y="2312988"/>
          <p14:tracePt t="30405" x="6575425" y="2312988"/>
          <p14:tracePt t="30406" x="6581775" y="2312988"/>
          <p14:tracePt t="30408" x="6588125" y="2312988"/>
          <p14:tracePt t="30411" x="6594475" y="2312988"/>
          <p14:tracePt t="30414" x="6613525" y="2312988"/>
          <p14:tracePt t="30417" x="6619875" y="2312988"/>
          <p14:tracePt t="30420" x="6634163" y="2306638"/>
          <p14:tracePt t="30422" x="6646863" y="2306638"/>
          <p14:tracePt t="30425" x="6659563" y="2306638"/>
          <p14:tracePt t="30432" x="6684963" y="2306638"/>
          <p14:tracePt t="30435" x="6691313" y="2306638"/>
          <p14:tracePt t="30438" x="6710363" y="2306638"/>
          <p14:tracePt t="30439" x="6716713" y="2306638"/>
          <p14:tracePt t="30441" x="6723063" y="2306638"/>
          <p14:tracePt t="30444" x="6729413" y="2306638"/>
          <p14:tracePt t="30447" x="6742113" y="2306638"/>
          <p14:tracePt t="30450" x="6761163" y="2306638"/>
          <p14:tracePt t="30454" x="6780213" y="2306638"/>
          <p14:tracePt t="30456" x="6786563" y="2306638"/>
          <p14:tracePt t="30457" x="6792913" y="2306638"/>
          <p14:tracePt t="30459" x="6799263" y="2306638"/>
          <p14:tracePt t="30462" x="6805613" y="2306638"/>
          <p14:tracePt t="30465" x="6831013" y="2306638"/>
          <p14:tracePt t="30470" x="6850063" y="2306638"/>
          <p14:tracePt t="30472" x="6856413" y="2306638"/>
          <p14:tracePt t="30474" x="6869113" y="2306638"/>
          <p14:tracePt t="30477" x="6875463" y="2306638"/>
          <p14:tracePt t="30482" x="6900863" y="2306638"/>
          <p14:tracePt t="30484" x="6907213" y="2306638"/>
          <p14:tracePt t="30488" x="6926263" y="2306638"/>
          <p14:tracePt t="30490" x="6932613" y="2306638"/>
          <p14:tracePt t="30491" x="6938963" y="2306638"/>
          <p14:tracePt t="30493" x="6945313" y="2306638"/>
          <p14:tracePt t="30499" x="6970713" y="2306638"/>
          <p14:tracePt t="30501" x="6977063" y="2306638"/>
          <p14:tracePt t="30504" x="6989763" y="2306638"/>
          <p14:tracePt t="30507" x="6996113" y="2306638"/>
          <p14:tracePt t="30509" x="7002463" y="2306638"/>
          <p14:tracePt t="30513" x="7015163" y="2306638"/>
          <p14:tracePt t="30515" x="7021513" y="2306638"/>
          <p14:tracePt t="30518" x="7027863" y="2306638"/>
          <p14:tracePt t="30520" x="7034213" y="2306638"/>
          <p14:tracePt t="30522" x="7040563" y="2306638"/>
          <p14:tracePt t="30524" x="7046913" y="2306638"/>
          <p14:tracePt t="30526" x="7053263" y="2306638"/>
          <p14:tracePt t="30531" x="7065963" y="2306638"/>
          <p14:tracePt t="30534" x="7072313" y="2306638"/>
          <p14:tracePt t="30538" x="7085013" y="2306638"/>
          <p14:tracePt t="30541" x="7092950" y="2306638"/>
          <p14:tracePt t="30543" x="7099300" y="2306638"/>
          <p14:tracePt t="30548" x="7112000" y="2306638"/>
          <p14:tracePt t="30550" x="7118350" y="2306638"/>
          <p14:tracePt t="30553" x="7124700" y="2306638"/>
          <p14:tracePt t="30555" x="7131050" y="2306638"/>
          <p14:tracePt t="30556" x="7137400" y="2306638"/>
          <p14:tracePt t="30558" x="7143750" y="2306638"/>
          <p14:tracePt t="30560" x="7150100" y="2312988"/>
          <p14:tracePt t="30565" x="7169150" y="2312988"/>
          <p14:tracePt t="30567" x="7175500" y="2312988"/>
          <p14:tracePt t="30571" x="7188200" y="2312988"/>
          <p14:tracePt t="30572" x="7200900" y="2312988"/>
          <p14:tracePt t="30575" x="7207250" y="2312988"/>
          <p14:tracePt t="30581" x="7232650" y="2319338"/>
          <p14:tracePt t="30586" x="7245350" y="2319338"/>
          <p14:tracePt t="30588" x="7251700" y="2319338"/>
          <p14:tracePt t="30590" x="7264400" y="2319338"/>
          <p14:tracePt t="30591" x="7270750" y="2319338"/>
          <p14:tracePt t="30598" x="7289800" y="2319338"/>
          <p14:tracePt t="30599" x="7296150" y="2319338"/>
          <p14:tracePt t="30603" x="7302500" y="2319338"/>
          <p14:tracePt t="30605" x="7315200" y="2319338"/>
          <p14:tracePt t="30607" x="7321550" y="2319338"/>
          <p14:tracePt t="30610" x="7327900" y="2319338"/>
          <p14:tracePt t="30614" x="7340600" y="2319338"/>
          <p14:tracePt t="30620" x="7346950" y="2319338"/>
          <p14:tracePt t="30622" x="7353300" y="2319338"/>
          <p14:tracePt t="30633" x="7359650" y="2319338"/>
          <p14:tracePt t="30643" x="7366000" y="2319338"/>
          <p14:tracePt t="30653" x="7372350" y="2319338"/>
          <p14:tracePt t="30663" x="7378700" y="2319338"/>
          <p14:tracePt t="30667" x="7385050" y="2319338"/>
          <p14:tracePt t="30672" x="7391400" y="2319338"/>
          <p14:tracePt t="30676" x="7397750" y="2319338"/>
          <p14:tracePt t="30681" x="7404100" y="2319338"/>
          <p14:tracePt t="30687" x="7416800" y="2319338"/>
          <p14:tracePt t="30692" x="7423150" y="2319338"/>
          <p14:tracePt t="30697" x="7429500" y="2312988"/>
          <p14:tracePt t="30699" x="7435850" y="2312988"/>
          <p14:tracePt t="30705" x="7442200" y="2312988"/>
          <p14:tracePt t="30707" x="7448550" y="2306638"/>
          <p14:tracePt t="30715" x="7454900" y="2306638"/>
          <p14:tracePt t="30721" x="7461250" y="2306638"/>
          <p14:tracePt t="30725" x="7461250" y="2300288"/>
          <p14:tracePt t="30753" x="7467600" y="2300288"/>
          <p14:tracePt t="30807" x="7467600" y="2293938"/>
          <p14:tracePt t="30825" x="7473950" y="2293938"/>
          <p14:tracePt t="30859" x="7473950" y="2287588"/>
          <p14:tracePt t="31264" x="7480300" y="2281238"/>
          <p14:tracePt t="31270" x="7486650" y="2281238"/>
          <p14:tracePt t="31283" x="7493000" y="2274888"/>
          <p14:tracePt t="31328" x="7499350" y="2274888"/>
          <p14:tracePt t="31338" x="7512050" y="2274888"/>
          <p14:tracePt t="31344" x="7518400" y="2274888"/>
          <p14:tracePt t="31355" x="7537450" y="2274888"/>
          <p14:tracePt t="31360" x="7545388" y="2274888"/>
          <p14:tracePt t="31370" x="7558088" y="2274888"/>
          <p14:tracePt t="31378" x="7564438" y="2274888"/>
          <p14:tracePt t="31385" x="7570788" y="2274888"/>
          <p14:tracePt t="31391" x="7577138" y="2274888"/>
          <p14:tracePt t="31405" x="7583488" y="2274888"/>
          <p14:tracePt t="31420" x="7589838" y="2274888"/>
          <p14:tracePt t="31434" x="7596188" y="2274888"/>
          <p14:tracePt t="31444" x="7602538" y="2274888"/>
          <p14:tracePt t="31452" x="7608888" y="2274888"/>
          <p14:tracePt t="31458" x="7615238" y="2274888"/>
          <p14:tracePt t="31466" x="7621588" y="2274888"/>
          <p14:tracePt t="31484" x="7627938" y="2274888"/>
          <p14:tracePt t="31564" x="7627938" y="2281238"/>
          <p14:tracePt t="31570" x="7634288" y="2281238"/>
          <p14:tracePt t="32349" x="7640638" y="2281238"/>
          <p14:tracePt t="32366" x="7646988" y="2281238"/>
          <p14:tracePt t="32390" x="7653338" y="2281238"/>
          <p14:tracePt t="32401" x="7653338" y="2274888"/>
          <p14:tracePt t="32416" x="7659688" y="2274888"/>
          <p14:tracePt t="32437" x="7666038" y="2274888"/>
          <p14:tracePt t="32449" x="7672388" y="2274888"/>
          <p14:tracePt t="32460" x="7672388" y="2268538"/>
          <p14:tracePt t="32469" x="7678738" y="2268538"/>
          <p14:tracePt t="33144" x="7685088" y="2268538"/>
          <p14:tracePt t="33149" x="7691438" y="2268538"/>
          <p14:tracePt t="33155" x="7697788" y="2268538"/>
          <p14:tracePt t="33159" x="7704138" y="2268538"/>
          <p14:tracePt t="33168" x="7716838" y="2268538"/>
          <p14:tracePt t="33184" x="7723188" y="2268538"/>
          <p14:tracePt t="33207" x="7729538" y="2268538"/>
          <p14:tracePt t="33217" x="7735888" y="2262188"/>
          <p14:tracePt t="33222" x="7742238" y="2262188"/>
          <p14:tracePt t="33235" x="7754938" y="2255838"/>
          <p14:tracePt t="33238" x="7761288" y="2255838"/>
          <p14:tracePt t="33243" x="7767638" y="2255838"/>
          <p14:tracePt t="33252" x="7786688" y="2249488"/>
          <p14:tracePt t="33257" x="7793038" y="2249488"/>
          <p14:tracePt t="33268" x="7805738" y="2243138"/>
          <p14:tracePt t="33273" x="7812088" y="2243138"/>
          <p14:tracePt t="33277" x="7818438" y="2243138"/>
          <p14:tracePt t="33284" x="7824788" y="2243138"/>
          <p14:tracePt t="33293" x="7831138" y="2236788"/>
          <p14:tracePt t="33300" x="7837488" y="2236788"/>
          <p14:tracePt t="33383" x="7843838" y="2236788"/>
          <p14:tracePt t="33408" x="7850188" y="2236788"/>
          <p14:tracePt t="33420" x="7850188" y="2230438"/>
          <p14:tracePt t="33426" x="7856538" y="2230438"/>
          <p14:tracePt t="33473" x="7862888" y="2230438"/>
          <p14:tracePt t="33545" x="7869238" y="2230438"/>
          <p14:tracePt t="33700" x="7875588" y="2230438"/>
          <p14:tracePt t="33746" x="7881938" y="2230438"/>
          <p14:tracePt t="33799" x="7888288" y="2230438"/>
          <p14:tracePt t="33832" x="7894638" y="2230438"/>
          <p14:tracePt t="36818" x="7888288" y="2230438"/>
          <p14:tracePt t="36828" x="7881938" y="2230438"/>
          <p14:tracePt t="36838" x="7862888" y="2224088"/>
          <p14:tracePt t="36845" x="7856538" y="2224088"/>
          <p14:tracePt t="36857" x="7824788" y="2217738"/>
          <p14:tracePt t="36863" x="7818438" y="2217738"/>
          <p14:tracePt t="36876" x="7780338" y="2211388"/>
          <p14:tracePt t="36882" x="7773988" y="2211388"/>
          <p14:tracePt t="36890" x="7735888" y="2211388"/>
          <p14:tracePt t="36897" x="7723188" y="2205038"/>
          <p14:tracePt t="36903" x="7697788" y="2205038"/>
          <p14:tracePt t="36910" x="7678738" y="2205038"/>
          <p14:tracePt t="36915" x="7666038" y="2198688"/>
          <p14:tracePt t="36919" x="7659688" y="2198688"/>
          <p14:tracePt t="36922" x="7646988" y="2198688"/>
          <p14:tracePt t="36925" x="7640638" y="2198688"/>
          <p14:tracePt t="36940" x="7615238" y="2192338"/>
          <p14:tracePt t="36943" x="7608888" y="2192338"/>
          <p14:tracePt t="36951" x="7589838" y="2185988"/>
          <p14:tracePt t="36956" x="7577138" y="2185988"/>
          <p14:tracePt t="36960" x="7570788" y="2185988"/>
          <p14:tracePt t="36970" x="7537450" y="2179638"/>
          <p14:tracePt t="36974" x="7524750" y="2179638"/>
          <p14:tracePt t="36984" x="7499350" y="2173288"/>
          <p14:tracePt t="36991" x="7480300" y="2166938"/>
          <p14:tracePt t="37002" x="7461250" y="2160588"/>
          <p14:tracePt t="37008" x="7454900" y="2160588"/>
          <p14:tracePt t="37018" x="7448550" y="2154238"/>
          <p14:tracePt t="37022" x="7442200" y="2154238"/>
          <p14:tracePt t="37033" x="7435850" y="2154238"/>
          <p14:tracePt t="37040" x="7435850" y="2147888"/>
          <p14:tracePt t="37050" x="7429500" y="2147888"/>
          <p14:tracePt t="37061" x="7423150" y="2147888"/>
          <p14:tracePt t="37090" x="7416800" y="2147888"/>
          <p14:tracePt t="37101" x="7410450" y="2147888"/>
          <p14:tracePt t="37117" x="7404100" y="2147888"/>
          <p14:tracePt t="37123" x="7397750" y="2147888"/>
          <p14:tracePt t="37133" x="7391400" y="2141538"/>
          <p14:tracePt t="37144" x="7385050" y="2141538"/>
          <p14:tracePt t="37151" x="7378700" y="2141538"/>
          <p14:tracePt t="37168" x="7366000" y="2141538"/>
          <p14:tracePt t="37176" x="7359650" y="2141538"/>
          <p14:tracePt t="37187" x="7353300" y="2135188"/>
          <p14:tracePt t="37192" x="7346950" y="2135188"/>
          <p14:tracePt t="37201" x="7340600" y="2135188"/>
          <p14:tracePt t="37204" x="7334250" y="2135188"/>
          <p14:tracePt t="37208" x="7327900" y="2135188"/>
          <p14:tracePt t="37218" x="7315200" y="2135188"/>
          <p14:tracePt t="37226" x="7308850" y="2135188"/>
          <p14:tracePt t="37235" x="7302500" y="2135188"/>
          <p14:tracePt t="37242" x="7296150" y="2135188"/>
          <p14:tracePt t="37256" x="7289800" y="2135188"/>
          <p14:tracePt t="37259" x="7289800" y="2128838"/>
          <p14:tracePt t="37268" x="7283450" y="2128838"/>
          <p14:tracePt t="37277" x="7277100" y="2128838"/>
          <p14:tracePt t="37287" x="7270750" y="2128838"/>
          <p14:tracePt t="37300" x="7264400" y="2128838"/>
          <p14:tracePt t="37303" x="7258050" y="2128838"/>
          <p14:tracePt t="37306" x="7251700" y="2128838"/>
          <p14:tracePt t="37316" x="7239000" y="2128838"/>
          <p14:tracePt t="37321" x="7226300" y="2128838"/>
          <p14:tracePt t="37326" x="7219950" y="2128838"/>
          <p14:tracePt t="37331" x="7213600" y="2128838"/>
          <p14:tracePt t="37336" x="7207250" y="2128838"/>
          <p14:tracePt t="37338" x="7200900" y="2128838"/>
          <p14:tracePt t="37346" x="7194550" y="2128838"/>
          <p14:tracePt t="37353" x="7188200" y="2128838"/>
          <p14:tracePt t="37363" x="7181850" y="2128838"/>
          <p14:tracePt t="37373" x="7175500" y="2128838"/>
          <p14:tracePt t="37385" x="7169150" y="2128838"/>
          <p14:tracePt t="37388" x="7169150" y="2122488"/>
          <p14:tracePt t="37397" x="7162800" y="2122488"/>
          <p14:tracePt t="37404" x="7156450" y="2122488"/>
          <p14:tracePt t="37418" x="7150100" y="2122488"/>
          <p14:tracePt t="37425" x="7143750" y="2122488"/>
          <p14:tracePt t="37441" x="7137400" y="2122488"/>
          <p14:tracePt t="38324" x="7131050" y="2122488"/>
          <p14:tracePt t="38336" x="7112000" y="2122488"/>
          <p14:tracePt t="38349" x="7092950" y="2122488"/>
          <p14:tracePt t="38358" x="7059613" y="2128838"/>
          <p14:tracePt t="38364" x="7059613" y="2135188"/>
          <p14:tracePt t="38376" x="7008813" y="2141538"/>
          <p14:tracePt t="38390" x="6938963" y="2154238"/>
          <p14:tracePt t="38398" x="6913563" y="2160588"/>
          <p14:tracePt t="38407" x="6786563" y="2166938"/>
          <p14:tracePt t="38414" x="6748463" y="2166938"/>
          <p14:tracePt t="38423" x="6581775" y="2173288"/>
          <p14:tracePt t="38429" x="6530975" y="2173288"/>
          <p14:tracePt t="38437" x="6321425" y="2173288"/>
          <p14:tracePt t="38443" x="6167438" y="2173288"/>
          <p14:tracePt t="38448" x="6142038" y="2173288"/>
          <p14:tracePt t="38456" x="5824538" y="2173288"/>
          <p14:tracePt t="38460" x="5741988" y="2173288"/>
          <p14:tracePt t="38472" x="5403850" y="2173288"/>
          <p14:tracePt t="38479" x="5314950" y="2173288"/>
          <p14:tracePt t="38487" x="5014913" y="2173288"/>
          <p14:tracePt t="38490" x="4945063" y="2173288"/>
          <p14:tracePt t="38493" x="4894263" y="2185988"/>
          <p14:tracePt t="38501" x="4695825" y="2198688"/>
          <p14:tracePt t="38507" x="4594225" y="2211388"/>
          <p14:tracePt t="38509" x="4556125" y="2224088"/>
          <p14:tracePt t="38515" x="4435475" y="2236788"/>
          <p14:tracePt t="38521" x="4332288" y="2262188"/>
          <p14:tracePt t="38524" x="4275138" y="2268538"/>
          <p14:tracePt t="38526" x="4262438" y="2274888"/>
          <p14:tracePt t="38531" x="4154488" y="2293938"/>
          <p14:tracePt t="38533" x="4122738" y="2300288"/>
          <p14:tracePt t="38540" x="4014788" y="2332038"/>
          <p14:tracePt t="38542" x="3983038" y="2338388"/>
          <p14:tracePt t="38548" x="3913188" y="2359025"/>
          <p14:tracePt t="38551" x="3879850" y="2371725"/>
          <p14:tracePt t="38557" x="3778250" y="2397125"/>
          <p14:tracePt t="38560" x="3759200" y="2409825"/>
          <p14:tracePt t="38566" x="3657600" y="2441575"/>
          <p14:tracePt t="38570" x="3594100" y="2454275"/>
          <p14:tracePt t="38573" x="3549650" y="2473325"/>
          <p14:tracePt t="38576" x="3511550" y="2486025"/>
          <p14:tracePt t="38581" x="3402013" y="2511425"/>
          <p14:tracePt t="38588" x="3287713" y="2543175"/>
          <p14:tracePt t="38590" x="3249613" y="2549525"/>
          <p14:tracePt t="38592" x="3217863" y="2549525"/>
          <p14:tracePt t="38597" x="3141663" y="2562225"/>
          <p14:tracePt t="38599" x="3109913" y="2568575"/>
          <p14:tracePt t="38604" x="3014663" y="2581275"/>
          <p14:tracePt t="38608" x="2968625" y="2581275"/>
          <p14:tracePt t="38614" x="2911475" y="2587625"/>
          <p14:tracePt t="38619" x="2860675" y="2587625"/>
          <p14:tracePt t="38622" x="2803525" y="2587625"/>
          <p14:tracePt t="38623" x="2771775" y="2587625"/>
          <p14:tracePt t="38625" x="2765425" y="2587625"/>
          <p14:tracePt t="38631" x="2689225" y="2587625"/>
          <p14:tracePt t="38634" x="2670175" y="2587625"/>
          <p14:tracePt t="38638" x="2619375" y="2587625"/>
          <p14:tracePt t="38639" x="2600325" y="2587625"/>
          <p14:tracePt t="38642" x="2581275" y="2587625"/>
          <p14:tracePt t="38647" x="2524125" y="2587625"/>
          <p14:tracePt t="38650" x="2497138" y="2587625"/>
          <p14:tracePt t="38654" x="2439988" y="2587625"/>
          <p14:tracePt t="38656" x="2427288" y="2587625"/>
          <p14:tracePt t="38657" x="2408238" y="2587625"/>
          <p14:tracePt t="38659" x="2395538" y="2587625"/>
          <p14:tracePt t="38664" x="2351088" y="2587625"/>
          <p14:tracePt t="38669" x="2306638" y="2581275"/>
          <p14:tracePt t="38670" x="2287588" y="2581275"/>
          <p14:tracePt t="38672" x="2274888" y="2581275"/>
          <p14:tracePt t="38674" x="2255838" y="2574925"/>
          <p14:tracePt t="38679" x="2224088" y="2568575"/>
          <p14:tracePt t="38683" x="2198688" y="2568575"/>
          <p14:tracePt t="38686" x="2166938" y="2562225"/>
          <p14:tracePt t="38688" x="2160588" y="2562225"/>
          <p14:tracePt t="38690" x="2147888" y="2562225"/>
          <p14:tracePt t="38691" x="2135188" y="2555875"/>
          <p14:tracePt t="38697" x="2109788" y="2555875"/>
          <p14:tracePt t="38700" x="2103438" y="2549525"/>
          <p14:tracePt t="38705" x="2078038" y="2549525"/>
          <p14:tracePt t="38706" x="2071688" y="2549525"/>
          <p14:tracePt t="38709" x="2065338" y="2549525"/>
          <p14:tracePt t="38713" x="2058988" y="2549525"/>
          <p14:tracePt t="38720" x="2051050" y="2549525"/>
          <p14:tracePt t="38745" x="2044700" y="2549525"/>
          <p14:tracePt t="38751" x="2038350" y="2549525"/>
          <p14:tracePt t="38754" x="2032000" y="2549525"/>
          <p14:tracePt t="38756" x="2025650" y="2549525"/>
          <p14:tracePt t="38759" x="2019300" y="2549525"/>
          <p14:tracePt t="38762" x="2012950" y="2555875"/>
          <p14:tracePt t="38763" x="2006600" y="2555875"/>
          <p14:tracePt t="38766" x="1993900" y="2555875"/>
          <p14:tracePt t="38769" x="1981200" y="2562225"/>
          <p14:tracePt t="38771" x="1974850" y="2568575"/>
          <p14:tracePt t="38772" x="1968500" y="2568575"/>
          <p14:tracePt t="38774" x="1962150" y="2568575"/>
          <p14:tracePt t="38775" x="1955800" y="2574925"/>
          <p14:tracePt t="38779" x="1930400" y="2581275"/>
          <p14:tracePt t="38781" x="1924050" y="2581275"/>
          <p14:tracePt t="38783" x="1911350" y="2587625"/>
          <p14:tracePt t="38785" x="1898650" y="2587625"/>
          <p14:tracePt t="38786" x="1892300" y="2593975"/>
          <p14:tracePt t="38788" x="1885950" y="2593975"/>
          <p14:tracePt t="38790" x="1879600" y="2600325"/>
          <p14:tracePt t="38791" x="1873250" y="2600325"/>
          <p14:tracePt t="38792" x="1866900" y="2600325"/>
          <p14:tracePt t="38795" x="1847850" y="2606675"/>
          <p14:tracePt t="38800" x="1822450" y="2613025"/>
          <p14:tracePt t="38802" x="1803400" y="2625725"/>
          <p14:tracePt t="38804" x="1797050" y="2625725"/>
          <p14:tracePt t="38807" x="1790700" y="2632075"/>
          <p14:tracePt t="38808" x="1784350" y="2632075"/>
          <p14:tracePt t="38812" x="1765300" y="2638425"/>
          <p14:tracePt t="38816" x="1758950" y="2644775"/>
          <p14:tracePt t="38819" x="1746250" y="2651125"/>
          <p14:tracePt t="38822" x="1733550" y="2651125"/>
          <p14:tracePt t="38825" x="1733550" y="2657475"/>
          <p14:tracePt t="38830" x="1720850" y="2657475"/>
          <p14:tracePt t="38832" x="1720850" y="2663825"/>
          <p14:tracePt t="38835" x="1714500" y="2663825"/>
          <p14:tracePt t="38837" x="1714500" y="2670175"/>
          <p14:tracePt t="38840" x="1708150" y="2670175"/>
          <p14:tracePt t="38848" x="1701800" y="2676525"/>
          <p14:tracePt t="38859" x="1701800" y="2682875"/>
          <p14:tracePt t="38864" x="1695450" y="2682875"/>
          <p14:tracePt t="38867" x="1695450" y="2689225"/>
          <p14:tracePt t="38872" x="1689100" y="2695575"/>
          <p14:tracePt t="38884" x="1689100" y="2708275"/>
          <p14:tracePt t="38887" x="1682750" y="2708275"/>
          <p14:tracePt t="38891" x="1682750" y="2714625"/>
          <p14:tracePt t="38894" x="1676400" y="2714625"/>
          <p14:tracePt t="38908" x="1663700" y="2733675"/>
          <p14:tracePt t="38913" x="1657350" y="2733675"/>
          <p14:tracePt t="38919" x="1651000" y="2740025"/>
          <p14:tracePt t="38926" x="1644650" y="2746375"/>
          <p14:tracePt t="38936" x="1644650" y="2752725"/>
          <p14:tracePt t="38951" x="1644650" y="2759075"/>
          <p14:tracePt t="38959" x="1638300" y="2765425"/>
          <p14:tracePt t="38984" x="1638300" y="2771775"/>
          <p14:tracePt t="39014" x="1638300" y="2778125"/>
          <p14:tracePt t="39021" x="1631950" y="2778125"/>
          <p14:tracePt t="39024" x="1631950" y="2784475"/>
          <p14:tracePt t="39033" x="1625600" y="2792413"/>
          <p14:tracePt t="39039" x="1619250" y="2798763"/>
          <p14:tracePt t="39050" x="1612900" y="2805113"/>
          <p14:tracePt t="39055" x="1606550" y="2811463"/>
          <p14:tracePt t="39061" x="1606550" y="2817813"/>
          <p14:tracePt t="39067" x="1598613" y="2817813"/>
          <p14:tracePt t="39073" x="1598613" y="2824163"/>
          <p14:tracePt t="39144" x="1592263" y="2824163"/>
          <p14:tracePt t="39159" x="1585913" y="2824163"/>
          <p14:tracePt t="39176" x="1585913" y="2830513"/>
          <p14:tracePt t="39194" x="1579563" y="2830513"/>
          <p14:tracePt t="39228" x="1579563" y="2836863"/>
          <p14:tracePt t="39234" x="1573213" y="2836863"/>
          <p14:tracePt t="39240" x="1566863" y="2843213"/>
          <p14:tracePt t="39252" x="1560513" y="2855913"/>
          <p14:tracePt t="39255" x="1554163" y="2855913"/>
          <p14:tracePt t="39260" x="1547813" y="2862263"/>
          <p14:tracePt t="39268" x="1541463" y="2868613"/>
          <p14:tracePt t="39274" x="1528763" y="2868613"/>
          <p14:tracePt t="39283" x="1522413" y="2874963"/>
          <p14:tracePt t="39289" x="1516063" y="2881313"/>
          <p14:tracePt t="39293" x="1509713" y="2881313"/>
          <p14:tracePt t="39299" x="1503363" y="2881313"/>
          <p14:tracePt t="39306" x="1497013" y="2887663"/>
          <p14:tracePt t="39316" x="1490663" y="2887663"/>
          <p14:tracePt t="39320" x="1484313" y="2894013"/>
          <p14:tracePt t="39339" x="1471613" y="2894013"/>
          <p14:tracePt t="39343" x="1465263" y="2900363"/>
          <p14:tracePt t="39354" x="1458913" y="2900363"/>
          <p14:tracePt t="39370" x="1452563" y="2900363"/>
          <p14:tracePt t="39385" x="1446213" y="2900363"/>
          <p14:tracePt t="39396" x="1439863" y="2900363"/>
          <p14:tracePt t="39408" x="1433513" y="2900363"/>
          <p14:tracePt t="39432" x="1427163" y="2900363"/>
          <p14:tracePt t="39577" x="1433513" y="2900363"/>
          <p14:tracePt t="39589" x="1439863" y="2900363"/>
          <p14:tracePt t="39601" x="1446213" y="2900363"/>
          <p14:tracePt t="39612" x="1452563" y="2900363"/>
          <p14:tracePt t="39618" x="1458913" y="2900363"/>
          <p14:tracePt t="39623" x="1458913" y="2906713"/>
          <p14:tracePt t="39635" x="1471613" y="2906713"/>
          <p14:tracePt t="39643" x="1477963" y="2906713"/>
          <p14:tracePt t="39654" x="1497013" y="2913063"/>
          <p14:tracePt t="39660" x="1509713" y="2913063"/>
          <p14:tracePt t="39670" x="1547813" y="2925763"/>
          <p14:tracePt t="39675" x="1566863" y="2925763"/>
          <p14:tracePt t="39689" x="1619250" y="2932113"/>
          <p14:tracePt t="39694" x="1631950" y="2938463"/>
          <p14:tracePt t="39703" x="1682750" y="2944813"/>
          <p14:tracePt t="39710" x="1701800" y="2951163"/>
          <p14:tracePt t="39726" x="1758950" y="2957513"/>
          <p14:tracePt t="39739" x="1797050" y="2957513"/>
          <p14:tracePt t="39743" x="1809750" y="2957513"/>
          <p14:tracePt t="39750" x="1841500" y="2957513"/>
          <p14:tracePt t="39756" x="1854200" y="2957513"/>
          <p14:tracePt t="39759" x="1860550" y="2957513"/>
          <p14:tracePt t="39764" x="1873250" y="2957513"/>
          <p14:tracePt t="39770" x="1885950" y="2957513"/>
          <p14:tracePt t="39775" x="1892300" y="2957513"/>
          <p14:tracePt t="39780" x="1898650" y="2957513"/>
          <p14:tracePt t="39781" x="1905000" y="2957513"/>
          <p14:tracePt t="39787" x="1911350" y="2957513"/>
          <p14:tracePt t="39788" x="1917700" y="2957513"/>
          <p14:tracePt t="39796" x="1924050" y="2957513"/>
          <p14:tracePt t="39802" x="1936750" y="2963863"/>
          <p14:tracePt t="39813" x="1943100" y="2963863"/>
          <p14:tracePt t="39818" x="1949450" y="2963863"/>
          <p14:tracePt t="39822" x="1949450" y="2970213"/>
          <p14:tracePt t="39824" x="1955800" y="2970213"/>
          <p14:tracePt t="39828" x="1962150" y="2970213"/>
          <p14:tracePt t="39834" x="1968500" y="2970213"/>
          <p14:tracePt t="39837" x="1974850" y="2970213"/>
          <p14:tracePt t="39841" x="1981200" y="2970213"/>
          <p14:tracePt t="39844" x="1987550" y="2970213"/>
          <p14:tracePt t="39849" x="1993900" y="2970213"/>
          <p14:tracePt t="39851" x="2000250" y="2970213"/>
          <p14:tracePt t="39854" x="2006600" y="2970213"/>
          <p14:tracePt t="39856" x="2012950" y="2970213"/>
          <p14:tracePt t="39859" x="2019300" y="2970213"/>
          <p14:tracePt t="39862" x="2032000" y="2970213"/>
          <p14:tracePt t="39865" x="2038350" y="2970213"/>
          <p14:tracePt t="39868" x="2051050" y="2970213"/>
          <p14:tracePt t="39872" x="2058988" y="2970213"/>
          <p14:tracePt t="39874" x="2071688" y="2970213"/>
          <p14:tracePt t="39878" x="2084388" y="2970213"/>
          <p14:tracePt t="39880" x="2090738" y="2970213"/>
          <p14:tracePt t="39883" x="2097088" y="2970213"/>
          <p14:tracePt t="39885" x="2103438" y="2970213"/>
          <p14:tracePt t="39887" x="2116138" y="2970213"/>
          <p14:tracePt t="39889" x="2122488" y="2970213"/>
          <p14:tracePt t="39892" x="2128838" y="2970213"/>
          <p14:tracePt t="39895" x="2135188" y="2970213"/>
          <p14:tracePt t="39897" x="2141538" y="2970213"/>
          <p14:tracePt t="39901" x="2147888" y="2970213"/>
          <p14:tracePt t="39903" x="2154238" y="2970213"/>
          <p14:tracePt t="39912" x="2160588" y="2970213"/>
          <p14:tracePt t="39914" x="2166938" y="2970213"/>
          <p14:tracePt t="39985" x="2173288" y="2970213"/>
          <p14:tracePt t="39994" x="2173288" y="2963863"/>
          <p14:tracePt t="40001" x="2179638" y="2963863"/>
          <p14:tracePt t="40009" x="2185988" y="2963863"/>
          <p14:tracePt t="40019" x="2192338" y="2957513"/>
          <p14:tracePt t="40025" x="2198688" y="2957513"/>
          <p14:tracePt t="40036" x="2205038" y="2957513"/>
          <p14:tracePt t="40050" x="2211388" y="2957513"/>
          <p14:tracePt t="40067" x="2217738" y="2951163"/>
          <p14:tracePt t="40084" x="2224088" y="2951163"/>
          <p14:tracePt t="40087" x="2230438" y="2944813"/>
          <p14:tracePt t="40092" x="2236788" y="2944813"/>
          <p14:tracePt t="40101" x="2243138" y="2938463"/>
          <p14:tracePt t="40107" x="2255838" y="2938463"/>
          <p14:tracePt t="40117" x="2262188" y="2932113"/>
          <p14:tracePt t="40123" x="2268538" y="2932113"/>
          <p14:tracePt t="40131" x="2274888" y="2925763"/>
          <p14:tracePt t="40212" x="2281238" y="2925763"/>
          <p14:tracePt t="40223" x="2287588" y="2919413"/>
          <p14:tracePt t="40232" x="2293938" y="2919413"/>
          <p14:tracePt t="40243" x="2300288" y="2919413"/>
          <p14:tracePt t="40250" x="2300288" y="2913063"/>
          <p14:tracePt t="40256" x="2306638" y="2913063"/>
          <p14:tracePt t="40268" x="2312988" y="2913063"/>
          <p14:tracePt t="40283" x="2319338" y="2913063"/>
          <p14:tracePt t="40307" x="2325688" y="2906713"/>
          <p14:tracePt t="40324" x="2332038" y="2906713"/>
          <p14:tracePt t="40338" x="2351088" y="2900363"/>
          <p14:tracePt t="40346" x="2357438" y="2900363"/>
          <p14:tracePt t="40355" x="2376488" y="2894013"/>
          <p14:tracePt t="40360" x="2382838" y="2894013"/>
          <p14:tracePt t="40367" x="2395538" y="2894013"/>
          <p14:tracePt t="40376" x="2408238" y="2887663"/>
          <p14:tracePt t="40384" x="2414588" y="2887663"/>
          <p14:tracePt t="40393" x="2420938" y="2887663"/>
          <p14:tracePt t="40422" x="2427288" y="2887663"/>
          <p14:tracePt t="40436" x="2433638" y="2887663"/>
          <p14:tracePt t="40448" x="2439988" y="2887663"/>
          <p14:tracePt t="40451" x="2446338" y="2887663"/>
          <p14:tracePt t="40455" x="2452688" y="2887663"/>
          <p14:tracePt t="40466" x="2471738" y="2887663"/>
          <p14:tracePt t="40471" x="2478088" y="2887663"/>
          <p14:tracePt t="40474" x="2484438" y="2887663"/>
          <p14:tracePt t="40481" x="2484438" y="2881313"/>
          <p14:tracePt t="40485" x="2503488" y="2881313"/>
          <p14:tracePt t="40488" x="2509838" y="2881313"/>
          <p14:tracePt t="40496" x="2517775" y="2881313"/>
          <p14:tracePt t="40503" x="2530475" y="2874963"/>
          <p14:tracePt t="40510" x="2536825" y="2874963"/>
          <p14:tracePt t="40516" x="2543175" y="2874963"/>
          <p14:tracePt t="40524" x="2549525" y="2874963"/>
          <p14:tracePt t="40534" x="2555875" y="2874963"/>
          <p14:tracePt t="40541" x="2562225" y="2874963"/>
          <p14:tracePt t="40551" x="2568575" y="2868613"/>
          <p14:tracePt t="40554" x="2574925" y="2868613"/>
          <p14:tracePt t="40561" x="2581275" y="2868613"/>
          <p14:tracePt t="40566" x="2587625" y="2868613"/>
          <p14:tracePt t="40574" x="2600325" y="2862263"/>
          <p14:tracePt t="40585" x="2613025" y="2862263"/>
          <p14:tracePt t="40590" x="2625725" y="2862263"/>
          <p14:tracePt t="40594" x="2632075" y="2862263"/>
          <p14:tracePt t="40601" x="2644775" y="2855913"/>
          <p14:tracePt t="40607" x="2657475" y="2855913"/>
          <p14:tracePt t="40618" x="2682875" y="2855913"/>
          <p14:tracePt t="40622" x="2689225" y="2855913"/>
          <p14:tracePt t="40631" x="2701925" y="2855913"/>
          <p14:tracePt t="40637" x="2708275" y="2855913"/>
          <p14:tracePt t="40646" x="2714625" y="2855913"/>
          <p14:tracePt t="40650" x="2720975" y="2855913"/>
          <p14:tracePt t="40656" x="2727325" y="2855913"/>
          <p14:tracePt t="40666" x="2733675" y="2855913"/>
          <p14:tracePt t="40671" x="2740025" y="2855913"/>
          <p14:tracePt t="40679" x="2746375" y="2855913"/>
          <p14:tracePt t="40686" x="2752725" y="2855913"/>
          <p14:tracePt t="40692" x="2759075" y="2855913"/>
          <p14:tracePt t="40697" x="2765425" y="2855913"/>
          <p14:tracePt t="40704" x="2771775" y="2855913"/>
          <p14:tracePt t="40713" x="2778125" y="2855913"/>
          <p14:tracePt t="40714" x="2784475" y="2855913"/>
          <p14:tracePt t="40722" x="2790825" y="2855913"/>
          <p14:tracePt t="40730" x="2797175" y="2855913"/>
          <p14:tracePt t="40737" x="2803525" y="2855913"/>
          <p14:tracePt t="40749" x="2809875" y="2855913"/>
          <p14:tracePt t="40755" x="2816225" y="2855913"/>
          <p14:tracePt t="40764" x="2822575" y="2855913"/>
          <p14:tracePt t="40770" x="2828925" y="2855913"/>
          <p14:tracePt t="40781" x="2841625" y="2855913"/>
          <p14:tracePt t="40788" x="2847975" y="2855913"/>
          <p14:tracePt t="40793" x="2854325" y="2855913"/>
          <p14:tracePt t="40798" x="2860675" y="2855913"/>
          <p14:tracePt t="40803" x="2867025" y="2855913"/>
          <p14:tracePt t="40805" x="2873375" y="2855913"/>
          <p14:tracePt t="40815" x="2886075" y="2855913"/>
          <p14:tracePt t="40822" x="2898775" y="2855913"/>
          <p14:tracePt t="40831" x="2905125" y="2855913"/>
          <p14:tracePt t="40834" x="2911475" y="2855913"/>
          <p14:tracePt t="40841" x="2917825" y="2855913"/>
          <p14:tracePt t="40849" x="2924175" y="2855913"/>
          <p14:tracePt t="40855" x="2930525" y="2855913"/>
          <p14:tracePt t="40872" x="2936875" y="2855913"/>
          <p14:tracePt t="40879" x="2936875" y="2849563"/>
          <p14:tracePt t="40888" x="2943225" y="2849563"/>
          <p14:tracePt t="40930" x="2949575" y="2849563"/>
          <p14:tracePt t="41045" x="2955925" y="2849563"/>
          <p14:tracePt t="41057" x="2962275" y="2849563"/>
          <p14:tracePt t="41064" x="2968625" y="2849563"/>
          <p14:tracePt t="41072" x="2976563" y="2843213"/>
          <p14:tracePt t="41082" x="2982913" y="2843213"/>
          <p14:tracePt t="41090" x="2989263" y="2836863"/>
          <p14:tracePt t="41101" x="2995613" y="2836863"/>
          <p14:tracePt t="41115" x="3001963" y="2836863"/>
          <p14:tracePt t="41232" x="3001963" y="2830513"/>
          <p14:tracePt t="41239" x="3008313" y="2830513"/>
          <p14:tracePt t="41248" x="3014663" y="2824163"/>
          <p14:tracePt t="41256" x="3027363" y="2824163"/>
          <p14:tracePt t="41266" x="3040063" y="2817813"/>
          <p14:tracePt t="41272" x="3052763" y="2817813"/>
          <p14:tracePt t="41276" x="3052763" y="2811463"/>
          <p14:tracePt t="41285" x="3071813" y="2811463"/>
          <p14:tracePt t="41290" x="3084513" y="2811463"/>
          <p14:tracePt t="41301" x="3097213" y="2811463"/>
          <p14:tracePt t="41306" x="3103563" y="2811463"/>
          <p14:tracePt t="41310" x="3109913" y="2811463"/>
          <p14:tracePt t="41321" x="3116263" y="2811463"/>
          <p14:tracePt t="41327" x="3122613" y="2811463"/>
          <p14:tracePt t="41337" x="3128963" y="2811463"/>
          <p14:tracePt t="41353" x="3135313" y="2811463"/>
          <p14:tracePt t="41371" x="3141663" y="2811463"/>
          <p14:tracePt t="41377" x="3148013" y="2811463"/>
          <p14:tracePt t="41384" x="3154363" y="2811463"/>
          <p14:tracePt t="41400" x="3160713" y="2811463"/>
          <p14:tracePt t="41407" x="3167063" y="2811463"/>
          <p14:tracePt t="41432" x="3173413" y="2811463"/>
          <p14:tracePt t="41458" x="3179763" y="2811463"/>
          <p14:tracePt t="41474" x="3186113" y="2811463"/>
          <p14:tracePt t="41483" x="3192463" y="2811463"/>
          <p14:tracePt t="41489" x="3198813" y="2811463"/>
          <p14:tracePt t="41493" x="3205163" y="2811463"/>
          <p14:tracePt t="41501" x="3217863" y="2811463"/>
          <p14:tracePt t="41507" x="3230563" y="2811463"/>
          <p14:tracePt t="41517" x="3243263" y="2805113"/>
          <p14:tracePt t="41523" x="3255963" y="2805113"/>
          <p14:tracePt t="41535" x="3275013" y="2798763"/>
          <p14:tracePt t="41540" x="3281363" y="2798763"/>
          <p14:tracePt t="41543" x="3287713" y="2798763"/>
          <p14:tracePt t="41550" x="3300413" y="2798763"/>
          <p14:tracePt t="41554" x="3306763" y="2798763"/>
          <p14:tracePt t="41559" x="3313113" y="2792413"/>
          <p14:tracePt t="41567" x="3325813" y="2792413"/>
          <p14:tracePt t="41577" x="3332163" y="2792413"/>
          <p14:tracePt t="41584" x="3338513" y="2792413"/>
          <p14:tracePt t="41600" x="3344863" y="2792413"/>
          <p14:tracePt t="41617" x="3351213" y="2792413"/>
          <p14:tracePt t="41637" x="3357563" y="2792413"/>
          <p14:tracePt t="41661" x="3363913" y="2792413"/>
          <p14:tracePt t="41671" x="3370263" y="2792413"/>
          <p14:tracePt t="41680" x="3376613" y="2792413"/>
          <p14:tracePt t="41685" x="3376613" y="2798763"/>
          <p14:tracePt t="41687" x="3382963" y="2798763"/>
          <p14:tracePt t="41692" x="3389313" y="2798763"/>
          <p14:tracePt t="41698" x="3395663" y="2798763"/>
          <p14:tracePt t="41703" x="3402013" y="2798763"/>
          <p14:tracePt t="41708" x="3408363" y="2805113"/>
          <p14:tracePt t="41713" x="3414713" y="2805113"/>
          <p14:tracePt t="41719" x="3421063" y="2805113"/>
          <p14:tracePt t="41721" x="3427413" y="2805113"/>
          <p14:tracePt t="41723" x="3435350" y="2805113"/>
          <p14:tracePt t="41730" x="3448050" y="2805113"/>
          <p14:tracePt t="41736" x="3460750" y="2805113"/>
          <p14:tracePt t="41738" x="3467100" y="2805113"/>
          <p14:tracePt t="41741" x="3473450" y="2805113"/>
          <p14:tracePt t="41746" x="3479800" y="2805113"/>
          <p14:tracePt t="41747" x="3486150" y="2805113"/>
          <p14:tracePt t="41752" x="3492500" y="2805113"/>
          <p14:tracePt t="41754" x="3498850" y="2805113"/>
          <p14:tracePt t="41757" x="3505200" y="2805113"/>
          <p14:tracePt t="41764" x="3511550" y="2805113"/>
          <p14:tracePt t="41766" x="3517900" y="2805113"/>
          <p14:tracePt t="41771" x="3524250" y="2805113"/>
          <p14:tracePt t="41778" x="3530600" y="2805113"/>
          <p14:tracePt t="41780" x="3536950" y="2805113"/>
          <p14:tracePt t="41786" x="3543300" y="2805113"/>
          <p14:tracePt t="41790" x="3549650" y="2805113"/>
          <p14:tracePt t="41796" x="3556000" y="2805113"/>
          <p14:tracePt t="41803" x="3562350" y="2805113"/>
          <p14:tracePt t="41807" x="3568700" y="2805113"/>
          <p14:tracePt t="41819" x="3581400" y="2805113"/>
          <p14:tracePt t="41826" x="3594100" y="2805113"/>
          <p14:tracePt t="41835" x="3606800" y="2805113"/>
          <p14:tracePt t="41843" x="3619500" y="2805113"/>
          <p14:tracePt t="41849" x="3632200" y="2805113"/>
          <p14:tracePt t="41857" x="3644900" y="2805113"/>
          <p14:tracePt t="41874" x="3657600" y="2805113"/>
          <p14:tracePt t="41917" x="3663950" y="2805113"/>
          <p14:tracePt t="41942" x="3670300" y="2805113"/>
          <p14:tracePt t="41949" x="3676650" y="2805113"/>
          <p14:tracePt t="41957" x="3683000" y="2805113"/>
          <p14:tracePt t="41961" x="3689350" y="2805113"/>
          <p14:tracePt t="41967" x="3702050" y="2798763"/>
          <p14:tracePt t="41972" x="3708400" y="2798763"/>
          <p14:tracePt t="41975" x="3714750" y="2798763"/>
          <p14:tracePt t="41984" x="3721100" y="2798763"/>
          <p14:tracePt t="41987" x="3727450" y="2798763"/>
          <p14:tracePt t="41991" x="3733800" y="2798763"/>
          <p14:tracePt t="42001" x="3740150" y="2798763"/>
          <p14:tracePt t="42015" x="3746500" y="2798763"/>
          <p14:tracePt t="42023" x="3752850" y="2798763"/>
          <p14:tracePt t="42036" x="3759200" y="2798763"/>
          <p14:tracePt t="42050" x="3771900" y="2792413"/>
          <p14:tracePt t="42057" x="3784600" y="2792413"/>
          <p14:tracePt t="42067" x="3797300" y="2792413"/>
          <p14:tracePt t="42073" x="3810000" y="2784475"/>
          <p14:tracePt t="42077" x="3816350" y="2784475"/>
          <p14:tracePt t="42085" x="3835400" y="2784475"/>
          <p14:tracePt t="42090" x="3841750" y="2784475"/>
          <p14:tracePt t="42093" x="3848100" y="2784475"/>
          <p14:tracePt t="42102" x="3854450" y="2778125"/>
          <p14:tracePt t="42107" x="3860800" y="2778125"/>
          <p14:tracePt t="42116" x="3867150" y="2778125"/>
          <p14:tracePt t="42122" x="3873500" y="2778125"/>
          <p14:tracePt t="42132" x="3879850" y="2778125"/>
          <p14:tracePt t="42138" x="3887788" y="2778125"/>
          <p14:tracePt t="42152" x="3900488" y="2778125"/>
          <p14:tracePt t="42160" x="3906838" y="2778125"/>
          <p14:tracePt t="42167" x="3913188" y="2778125"/>
          <p14:tracePt t="42174" x="3919538" y="2778125"/>
          <p14:tracePt t="42184" x="3932238" y="2778125"/>
          <p14:tracePt t="42190" x="3938588" y="2778125"/>
          <p14:tracePt t="42193" x="3944938" y="2778125"/>
          <p14:tracePt t="42201" x="3957638" y="2778125"/>
          <p14:tracePt t="42206" x="3963988" y="2778125"/>
          <p14:tracePt t="42209" x="3970338" y="2778125"/>
          <p14:tracePt t="42214" x="3976688" y="2778125"/>
          <p14:tracePt t="42221" x="3983038" y="2778125"/>
          <p14:tracePt t="42230" x="3989388" y="2778125"/>
          <p14:tracePt t="42235" x="3995738" y="2778125"/>
          <p14:tracePt t="42246" x="4002088" y="2778125"/>
          <p14:tracePt t="42252" x="4008438" y="2778125"/>
          <p14:tracePt t="42262" x="4014788" y="2778125"/>
          <p14:tracePt t="42268" x="4021138" y="2778125"/>
          <p14:tracePt t="42278" x="4027488" y="2778125"/>
          <p14:tracePt t="42279" x="4033838" y="2778125"/>
          <p14:tracePt t="42285" x="4040188" y="2778125"/>
          <p14:tracePt t="42290" x="4046538" y="2778125"/>
          <p14:tracePt t="42295" x="4052888" y="2778125"/>
          <p14:tracePt t="42300" x="4059238" y="2778125"/>
          <p14:tracePt t="42302" x="4065588" y="2778125"/>
          <p14:tracePt t="42314" x="4071938" y="2771775"/>
          <p14:tracePt t="42322" x="4078288" y="2771775"/>
          <p14:tracePt t="42324" x="4084638" y="2771775"/>
          <p14:tracePt t="42334" x="4090988" y="2771775"/>
          <p14:tracePt t="42346" x="4097338" y="2771775"/>
          <p14:tracePt t="42355" x="4103688" y="2771775"/>
          <p14:tracePt t="42359" x="4103688" y="2765425"/>
          <p14:tracePt t="42363" x="4110038" y="2765425"/>
          <p14:tracePt t="42371" x="4116388" y="2765425"/>
          <p14:tracePt t="42382" x="4129088" y="2765425"/>
          <p14:tracePt t="42389" x="4141788" y="2765425"/>
          <p14:tracePt t="42399" x="4154488" y="2765425"/>
          <p14:tracePt t="42406" x="4167188" y="2765425"/>
          <p14:tracePt t="42410" x="4173538" y="2759075"/>
          <p14:tracePt t="42418" x="4186238" y="2759075"/>
          <p14:tracePt t="42425" x="4198938" y="2759075"/>
          <p14:tracePt t="42434" x="4205288" y="2759075"/>
          <p14:tracePt t="42438" x="4211638" y="2759075"/>
          <p14:tracePt t="42441" x="4217988" y="2759075"/>
          <p14:tracePt t="42451" x="4224338" y="2759075"/>
          <p14:tracePt t="42456" x="4230688" y="2752725"/>
          <p14:tracePt t="42461" x="4237038" y="2752725"/>
          <p14:tracePt t="42467" x="4249738" y="2752725"/>
          <p14:tracePt t="42472" x="4256088" y="2752725"/>
          <p14:tracePt t="42477" x="4262438" y="2752725"/>
          <p14:tracePt t="42485" x="4287838" y="2746375"/>
          <p14:tracePt t="42490" x="4306888" y="2746375"/>
          <p14:tracePt t="42502" x="4338638" y="2746375"/>
          <p14:tracePt t="42508" x="4359275" y="2746375"/>
          <p14:tracePt t="42518" x="4391025" y="2746375"/>
          <p14:tracePt t="42523" x="4403725" y="2746375"/>
          <p14:tracePt t="42527" x="4410075" y="2746375"/>
          <p14:tracePt t="42536" x="4429125" y="2746375"/>
          <p14:tracePt t="42543" x="4435475" y="2746375"/>
          <p14:tracePt t="42550" x="4441825" y="2746375"/>
          <p14:tracePt t="42552" x="4448175" y="2746375"/>
          <p14:tracePt t="42556" x="4454525" y="2746375"/>
          <p14:tracePt t="42566" x="4460875" y="2746375"/>
          <p14:tracePt t="42576" x="4467225" y="2746375"/>
          <p14:tracePt t="42587" x="4473575" y="2746375"/>
          <p14:tracePt t="42599" x="4479925" y="2746375"/>
          <p14:tracePt t="42602" x="4486275" y="2746375"/>
          <p14:tracePt t="42609" x="4492625" y="2746375"/>
          <p14:tracePt t="42617" x="4511675" y="2746375"/>
          <p14:tracePt t="42624" x="4518025" y="2746375"/>
          <p14:tracePt t="42633" x="4537075" y="2746375"/>
          <p14:tracePt t="42637" x="4543425" y="2746375"/>
          <p14:tracePt t="42642" x="4549775" y="2746375"/>
          <p14:tracePt t="42650" x="4562475" y="2746375"/>
          <p14:tracePt t="42655" x="4568825" y="2746375"/>
          <p14:tracePt t="42665" x="4575175" y="2746375"/>
          <p14:tracePt t="42669" x="4581525" y="2746375"/>
          <p14:tracePt t="42683" x="4587875" y="2746375"/>
          <p14:tracePt t="42698" x="4594225" y="2746375"/>
          <p14:tracePt t="42718" x="4600575" y="2746375"/>
          <p14:tracePt t="42734" x="4606925" y="2746375"/>
          <p14:tracePt t="43357" x="4606925" y="2752725"/>
          <p14:tracePt t="43446" x="4600575" y="2752725"/>
          <p14:tracePt t="43454" x="4600575" y="2759075"/>
          <p14:tracePt t="43482" x="4594225" y="2759075"/>
          <p14:tracePt t="45266" x="4587875" y="2759075"/>
          <p14:tracePt t="45273" x="4562475" y="2771775"/>
          <p14:tracePt t="45278" x="4556125" y="2771775"/>
          <p14:tracePt t="45285" x="4498975" y="2792413"/>
          <p14:tracePt t="45292" x="4460875" y="2811463"/>
          <p14:tracePt t="45309" x="4325938" y="2849563"/>
          <p14:tracePt t="45316" x="4268788" y="2868613"/>
          <p14:tracePt t="45326" x="4179888" y="2894013"/>
          <p14:tracePt t="45337" x="4046538" y="2913063"/>
          <p14:tracePt t="45348" x="3919538" y="2938463"/>
          <p14:tracePt t="45356" x="3810000" y="2951163"/>
          <p14:tracePt t="45365" x="3670300" y="2970213"/>
          <p14:tracePt t="45373" x="3524250" y="2976563"/>
          <p14:tracePt t="45377" x="3492500" y="2976563"/>
          <p14:tracePt t="45390" x="3224213" y="2982913"/>
          <p14:tracePt t="45398" x="3078163" y="2982913"/>
          <p14:tracePt t="45406" x="2968625" y="2982913"/>
          <p14:tracePt t="45413" x="2924175" y="2982913"/>
          <p14:tracePt t="45418" x="2828925" y="2982913"/>
          <p14:tracePt t="45426" x="2771775" y="2982913"/>
          <p14:tracePt t="45434" x="2676525" y="2982913"/>
          <p14:tracePt t="45441" x="2625725" y="2982913"/>
          <p14:tracePt t="45449" x="2581275" y="2982913"/>
          <p14:tracePt t="45455" x="2530475" y="2982913"/>
          <p14:tracePt t="45459" x="2503488" y="2982913"/>
          <p14:tracePt t="45463" x="2465388" y="2982913"/>
          <p14:tracePt t="45466" x="2452688" y="2982913"/>
          <p14:tracePt t="45469" x="2420938" y="2982913"/>
          <p14:tracePt t="45471" x="2401888" y="2982913"/>
          <p14:tracePt t="45474" x="2389188" y="2982913"/>
          <p14:tracePt t="45477" x="2376488" y="2982913"/>
          <p14:tracePt t="45479" x="2351088" y="2982913"/>
          <p14:tracePt t="45480" x="2338388" y="2982913"/>
          <p14:tracePt t="45482" x="2325688" y="2982913"/>
          <p14:tracePt t="45484" x="2319338" y="2982913"/>
          <p14:tracePt t="45485" x="2306638" y="2982913"/>
          <p14:tracePt t="45488" x="2293938" y="2982913"/>
          <p14:tracePt t="45489" x="2281238" y="2982913"/>
          <p14:tracePt t="45491" x="2274888" y="2982913"/>
          <p14:tracePt t="45496" x="2243138" y="2982913"/>
          <p14:tracePt t="45498" x="2224088" y="2982913"/>
          <p14:tracePt t="45500" x="2217738" y="2982913"/>
          <p14:tracePt t="45502" x="2198688" y="2982913"/>
          <p14:tracePt t="45504" x="2185988" y="2982913"/>
          <p14:tracePt t="45508" x="2166938" y="2982913"/>
          <p14:tracePt t="45513" x="2135188" y="2989263"/>
          <p14:tracePt t="45519" x="2097088" y="2995613"/>
          <p14:tracePt t="45521" x="2084388" y="2995613"/>
          <p14:tracePt t="45522" x="2071688" y="2995613"/>
          <p14:tracePt t="45524" x="2058988" y="2995613"/>
          <p14:tracePt t="45530" x="2032000" y="3001963"/>
          <p14:tracePt t="45532" x="2019300" y="3001963"/>
          <p14:tracePt t="45536" x="2000250" y="3008313"/>
          <p14:tracePt t="45539" x="1993900" y="3008313"/>
          <p14:tracePt t="45540" x="1987550" y="3014663"/>
          <p14:tracePt t="45542" x="1974850" y="3014663"/>
          <p14:tracePt t="45545" x="1962150" y="3021013"/>
          <p14:tracePt t="45550" x="1949450" y="3027363"/>
          <p14:tracePt t="45552" x="1930400" y="3040063"/>
          <p14:tracePt t="45554" x="1917700" y="3046413"/>
          <p14:tracePt t="45557" x="1911350" y="3046413"/>
          <p14:tracePt t="45558" x="1905000" y="3052763"/>
          <p14:tracePt t="45562" x="1885950" y="3065463"/>
          <p14:tracePt t="45565" x="1873250" y="3078163"/>
          <p14:tracePt t="45569" x="1854200" y="3090863"/>
          <p14:tracePt t="45571" x="1841500" y="3103563"/>
          <p14:tracePt t="45573" x="1828800" y="3109913"/>
          <p14:tracePt t="45576" x="1822450" y="3116263"/>
          <p14:tracePt t="45579" x="1803400" y="3128963"/>
          <p14:tracePt t="45581" x="1790700" y="3141663"/>
          <p14:tracePt t="45586" x="1771650" y="3160713"/>
          <p14:tracePt t="45588" x="1758950" y="3167063"/>
          <p14:tracePt t="45590" x="1739900" y="3179763"/>
          <p14:tracePt t="45596" x="1714500" y="3198813"/>
          <p14:tracePt t="45598" x="1708150" y="3205163"/>
          <p14:tracePt t="45602" x="1682750" y="3219450"/>
          <p14:tracePt t="45605" x="1670050" y="3232150"/>
          <p14:tracePt t="45606" x="1663700" y="3232150"/>
          <p14:tracePt t="45608" x="1657350" y="3238500"/>
          <p14:tracePt t="45612" x="1651000" y="3244850"/>
          <p14:tracePt t="45614" x="1631950" y="3257550"/>
          <p14:tracePt t="45618" x="1612900" y="3263900"/>
          <p14:tracePt t="45622" x="1592263" y="3270250"/>
          <p14:tracePt t="45623" x="1579563" y="3276600"/>
          <p14:tracePt t="45629" x="1560513" y="3282950"/>
          <p14:tracePt t="45633" x="1547813" y="3289300"/>
          <p14:tracePt t="45636" x="1528763" y="3295650"/>
          <p14:tracePt t="45639" x="1522413" y="3302000"/>
          <p14:tracePt t="45640" x="1516063" y="3302000"/>
          <p14:tracePt t="45645" x="1503363" y="3308350"/>
          <p14:tracePt t="45647" x="1497013" y="3308350"/>
          <p14:tracePt t="45650" x="1490663" y="3314700"/>
          <p14:tracePt t="45653" x="1484313" y="3321050"/>
          <p14:tracePt t="45655" x="1477963" y="3321050"/>
          <p14:tracePt t="45658" x="1471613" y="3321050"/>
          <p14:tracePt t="45663" x="1458913" y="3327400"/>
          <p14:tracePt t="45666" x="1458913" y="3333750"/>
          <p14:tracePt t="45669" x="1452563" y="3340100"/>
          <p14:tracePt t="45670" x="1446213" y="3340100"/>
          <p14:tracePt t="45674" x="1439863" y="3346450"/>
          <p14:tracePt t="45679" x="1433513" y="3346450"/>
          <p14:tracePt t="45681" x="1427163" y="3352800"/>
          <p14:tracePt t="45686" x="1420813" y="3359150"/>
          <p14:tracePt t="45688" x="1414463" y="3359150"/>
          <p14:tracePt t="45695" x="1408113" y="3365500"/>
          <p14:tracePt t="45700" x="1408113" y="3371850"/>
          <p14:tracePt t="45704" x="1401763" y="3371850"/>
          <p14:tracePt t="45753" x="1401763" y="3378200"/>
          <p14:tracePt t="45764" x="1401763" y="3384550"/>
          <p14:tracePt t="45780" x="1401763" y="3390900"/>
          <p14:tracePt t="45785" x="1408113" y="3390900"/>
          <p14:tracePt t="45788" x="1408113" y="3397250"/>
          <p14:tracePt t="45803" x="1408113" y="3403600"/>
          <p14:tracePt t="45806" x="1414463" y="3403600"/>
          <p14:tracePt t="45817" x="1414463" y="3409950"/>
          <p14:tracePt t="45859" x="1420813" y="3409950"/>
          <p14:tracePt t="45868" x="1427163" y="3416300"/>
          <p14:tracePt t="45876" x="1433513" y="3416300"/>
          <p14:tracePt t="45885" x="1446213" y="3422650"/>
          <p14:tracePt t="45893" x="1458913" y="3429000"/>
          <p14:tracePt t="45913" x="1477963" y="3441700"/>
          <p14:tracePt t="45920" x="1484313" y="3448050"/>
          <p14:tracePt t="45927" x="1484313" y="3454400"/>
          <p14:tracePt t="46037" x="1477963" y="3454400"/>
          <p14:tracePt t="46043" x="1471613" y="3454400"/>
          <p14:tracePt t="46049" x="1465263" y="3460750"/>
          <p14:tracePt t="46053" x="1458913" y="3460750"/>
          <p14:tracePt t="46058" x="1452563" y="3467100"/>
          <p14:tracePt t="46066" x="1446213" y="3467100"/>
          <p14:tracePt t="46073" x="1439863" y="3467100"/>
          <p14:tracePt t="46249" x="1446213" y="3467100"/>
          <p14:tracePt t="46271" x="1452563" y="3460750"/>
          <p14:tracePt t="46279" x="1458913" y="3460750"/>
          <p14:tracePt t="46282" x="1458913" y="3454400"/>
          <p14:tracePt t="46285" x="1465263" y="3454400"/>
          <p14:tracePt t="46294" x="1471613" y="3454400"/>
          <p14:tracePt t="46301" x="1490663" y="3441700"/>
          <p14:tracePt t="46305" x="1497013" y="3441700"/>
          <p14:tracePt t="46309" x="1497013" y="3435350"/>
          <p14:tracePt t="46317" x="1516063" y="3429000"/>
          <p14:tracePt t="46326" x="1528763" y="3422650"/>
          <p14:tracePt t="46338" x="1547813" y="3409950"/>
          <p14:tracePt t="46345" x="1554163" y="3409950"/>
          <p14:tracePt t="46356" x="1566863" y="3403600"/>
          <p14:tracePt t="46362" x="1566863" y="3397250"/>
          <p14:tracePt t="46374" x="1579563" y="3390900"/>
          <p14:tracePt t="46379" x="1585913" y="3390900"/>
          <p14:tracePt t="46389" x="1598613" y="3384550"/>
          <p14:tracePt t="46394" x="1606550" y="3384550"/>
          <p14:tracePt t="46409" x="1638300" y="3378200"/>
          <p14:tracePt t="46416" x="1657350" y="3371850"/>
          <p14:tracePt t="46423" x="1682750" y="3365500"/>
          <p14:tracePt t="46427" x="1689100" y="3365500"/>
          <p14:tracePt t="46434" x="1727200" y="3352800"/>
          <p14:tracePt t="46443" x="1758950" y="3352800"/>
          <p14:tracePt t="46447" x="1797050" y="3346450"/>
          <p14:tracePt t="46451" x="1822450" y="3346450"/>
          <p14:tracePt t="46453" x="1835150" y="3340100"/>
          <p14:tracePt t="46455" x="1854200" y="3340100"/>
          <p14:tracePt t="46457" x="1873250" y="3340100"/>
          <p14:tracePt t="46463" x="1911350" y="3340100"/>
          <p14:tracePt t="46465" x="1924050" y="3340100"/>
          <p14:tracePt t="46471" x="1968500" y="3340100"/>
          <p14:tracePt t="46473" x="1987550" y="3340100"/>
          <p14:tracePt t="46480" x="2038350" y="3340100"/>
          <p14:tracePt t="46485" x="2078038" y="3340100"/>
          <p14:tracePt t="46487" x="2097088" y="3340100"/>
          <p14:tracePt t="46489" x="2109788" y="3340100"/>
          <p14:tracePt t="46491" x="2122488" y="3340100"/>
          <p14:tracePt t="46496" x="2147888" y="3340100"/>
          <p14:tracePt t="46499" x="2166938" y="3340100"/>
          <p14:tracePt t="46502" x="2192338" y="3340100"/>
          <p14:tracePt t="46504" x="2205038" y="3340100"/>
          <p14:tracePt t="46506" x="2211388" y="3340100"/>
          <p14:tracePt t="46510" x="2217738" y="3340100"/>
          <p14:tracePt t="46513" x="2249488" y="3346450"/>
          <p14:tracePt t="46516" x="2268538" y="3346450"/>
          <p14:tracePt t="46520" x="2287588" y="3346450"/>
          <p14:tracePt t="46522" x="2300288" y="3346450"/>
          <p14:tracePt t="46523" x="2312988" y="3346450"/>
          <p14:tracePt t="46525" x="2319338" y="3346450"/>
          <p14:tracePt t="46530" x="2344738" y="3346450"/>
          <p14:tracePt t="46533" x="2357438" y="3346450"/>
          <p14:tracePt t="46537" x="2389188" y="3346450"/>
          <p14:tracePt t="46538" x="2395538" y="3352800"/>
          <p14:tracePt t="46540" x="2408238" y="3352800"/>
          <p14:tracePt t="46546" x="2439988" y="3352800"/>
          <p14:tracePt t="46548" x="2446338" y="3352800"/>
          <p14:tracePt t="46551" x="2465388" y="3352800"/>
          <p14:tracePt t="46553" x="2478088" y="3352800"/>
          <p14:tracePt t="46554" x="2497138" y="3352800"/>
          <p14:tracePt t="46557" x="2503488" y="3352800"/>
          <p14:tracePt t="46558" x="2509838" y="3352800"/>
          <p14:tracePt t="46562" x="2543175" y="3352800"/>
          <p14:tracePt t="46563" x="2555875" y="3352800"/>
          <p14:tracePt t="46566" x="2562225" y="3352800"/>
          <p14:tracePt t="46569" x="2593975" y="3352800"/>
          <p14:tracePt t="46570" x="2606675" y="3352800"/>
          <p14:tracePt t="46571" x="2619375" y="3352800"/>
          <p14:tracePt t="46572" x="2625725" y="3352800"/>
          <p14:tracePt t="46573" x="2632075" y="3352800"/>
          <p14:tracePt t="46578" x="2663825" y="3352800"/>
          <p14:tracePt t="46579" x="2676525" y="3352800"/>
          <p14:tracePt t="46581" x="2682875" y="3352800"/>
          <p14:tracePt t="46584" x="2708275" y="3352800"/>
          <p14:tracePt t="46586" x="2714625" y="3352800"/>
          <p14:tracePt t="46587" x="2727325" y="3352800"/>
          <p14:tracePt t="46588" x="2733675" y="3352800"/>
          <p14:tracePt t="46589" x="2740025" y="3352800"/>
          <p14:tracePt t="46590" x="2746375" y="3352800"/>
          <p14:tracePt t="46595" x="2765425" y="3352800"/>
          <p14:tracePt t="46597" x="2771775" y="3352800"/>
          <p14:tracePt t="46598" x="2778125" y="3352800"/>
          <p14:tracePt t="46601" x="2784475" y="3352800"/>
          <p14:tracePt t="46602" x="2790825" y="3352800"/>
          <p14:tracePt t="46605" x="2797175" y="3352800"/>
          <p14:tracePt t="46611" x="2803525" y="3352800"/>
          <p14:tracePt t="46616" x="2809875" y="3352800"/>
          <p14:tracePt t="46711" x="2816225" y="3352800"/>
          <p14:tracePt t="46792" x="2822575" y="3352800"/>
          <p14:tracePt t="46804" x="2828925" y="3352800"/>
          <p14:tracePt t="46826" x="2835275" y="3352800"/>
          <p14:tracePt t="46848" x="2841625" y="3352800"/>
          <p14:tracePt t="46858" x="2847975" y="3352800"/>
          <p14:tracePt t="46866" x="2854325" y="3352800"/>
          <p14:tracePt t="46874" x="2867025" y="3352800"/>
          <p14:tracePt t="46884" x="2886075" y="3346450"/>
          <p14:tracePt t="46890" x="2898775" y="3346450"/>
          <p14:tracePt t="46899" x="2911475" y="3340100"/>
          <p14:tracePt t="46905" x="2917825" y="3340100"/>
          <p14:tracePt t="46909" x="2924175" y="3340100"/>
          <p14:tracePt t="46918" x="2930525" y="3340100"/>
          <p14:tracePt t="46933" x="2936875" y="3340100"/>
          <p14:tracePt t="46935" x="2943225" y="3340100"/>
          <p14:tracePt t="46950" x="2955925" y="3340100"/>
          <p14:tracePt t="46957" x="2962275" y="3340100"/>
          <p14:tracePt t="46968" x="2976563" y="3340100"/>
          <p14:tracePt t="46973" x="2982913" y="3340100"/>
          <p14:tracePt t="46977" x="2989263" y="3340100"/>
          <p14:tracePt t="46985" x="3008313" y="3340100"/>
          <p14:tracePt t="46989" x="3014663" y="3340100"/>
          <p14:tracePt t="46993" x="3021013" y="3340100"/>
          <p14:tracePt t="47002" x="3040063" y="3340100"/>
          <p14:tracePt t="47006" x="3052763" y="3340100"/>
          <p14:tracePt t="47010" x="3059113" y="3340100"/>
          <p14:tracePt t="47017" x="3071813" y="3340100"/>
          <p14:tracePt t="47021" x="3078163" y="3340100"/>
          <p14:tracePt t="47026" x="3084513" y="3340100"/>
          <p14:tracePt t="47033" x="3097213" y="3340100"/>
          <p14:tracePt t="47037" x="3103563" y="3340100"/>
          <p14:tracePt t="47040" x="3109913" y="3340100"/>
          <p14:tracePt t="47051" x="3128963" y="3340100"/>
          <p14:tracePt t="47055" x="3135313" y="3340100"/>
          <p14:tracePt t="47059" x="3141663" y="3340100"/>
          <p14:tracePt t="47069" x="3167063" y="3340100"/>
          <p14:tracePt t="47074" x="3179763" y="3340100"/>
          <p14:tracePt t="47084" x="3205163" y="3340100"/>
          <p14:tracePt t="47087" x="3217863" y="3340100"/>
          <p14:tracePt t="47090" x="3236913" y="3340100"/>
          <p14:tracePt t="47096" x="3255963" y="3340100"/>
          <p14:tracePt t="47100" x="3268663" y="3340100"/>
          <p14:tracePt t="47102" x="3281363" y="3340100"/>
          <p14:tracePt t="47103" x="3294063" y="3340100"/>
          <p14:tracePt t="47106" x="3300413" y="3340100"/>
          <p14:tracePt t="47107" x="3306763" y="3340100"/>
          <p14:tracePt t="47112" x="3325813" y="3340100"/>
          <p14:tracePt t="47113" x="3332163" y="3340100"/>
          <p14:tracePt t="47116" x="3338513" y="3340100"/>
          <p14:tracePt t="47118" x="3351213" y="3340100"/>
          <p14:tracePt t="47119" x="3357563" y="3340100"/>
          <p14:tracePt t="47122" x="3363913" y="3340100"/>
          <p14:tracePt t="47124" x="3370263" y="3340100"/>
          <p14:tracePt t="47128" x="3382963" y="3340100"/>
          <p14:tracePt t="47130" x="3389313" y="3340100"/>
          <p14:tracePt t="47133" x="3395663" y="3340100"/>
          <p14:tracePt t="47135" x="3402013" y="3346450"/>
          <p14:tracePt t="47139" x="3408363" y="3346450"/>
          <p14:tracePt t="47143" x="3414713" y="3346450"/>
          <p14:tracePt t="47151" x="3427413" y="3346450"/>
          <p14:tracePt t="47156" x="3435350" y="3346450"/>
          <p14:tracePt t="47160" x="3441700" y="3346450"/>
          <p14:tracePt t="47167" x="3448050" y="3346450"/>
          <p14:tracePt t="47174" x="3454400" y="3346450"/>
          <p14:tracePt t="47183" x="3460750" y="3346450"/>
          <p14:tracePt t="47185" x="3467100" y="3346450"/>
          <p14:tracePt t="47190" x="3473450" y="3352800"/>
          <p14:tracePt t="47201" x="3492500" y="3352800"/>
          <p14:tracePt t="47208" x="3511550" y="3352800"/>
          <p14:tracePt t="47210" x="3517900" y="3352800"/>
          <p14:tracePt t="47217" x="3543300" y="3352800"/>
          <p14:tracePt t="47225" x="3575050" y="3352800"/>
          <p14:tracePt t="47232" x="3600450" y="3359150"/>
          <p14:tracePt t="47236" x="3613150" y="3359150"/>
          <p14:tracePt t="47239" x="3625850" y="3359150"/>
          <p14:tracePt t="47246" x="3638550" y="3359150"/>
          <p14:tracePt t="47248" x="3644900" y="3359150"/>
          <p14:tracePt t="47252" x="3651250" y="3359150"/>
          <p14:tracePt t="47253" x="3657600" y="3359150"/>
          <p14:tracePt t="47257" x="3663950" y="3359150"/>
          <p14:tracePt t="47262" x="3670300" y="3359150"/>
          <p14:tracePt t="47267" x="3676650" y="3365500"/>
          <p14:tracePt t="47271" x="3683000" y="3365500"/>
          <p14:tracePt t="47280" x="3689350" y="3365500"/>
          <p14:tracePt t="47298" x="3695700" y="3365500"/>
          <p14:tracePt t="47313" x="3702050" y="3365500"/>
          <p14:tracePt t="47322" x="3708400" y="3365500"/>
          <p14:tracePt t="47328" x="3714750" y="3365500"/>
          <p14:tracePt t="47335" x="3721100" y="3365500"/>
          <p14:tracePt t="47336" x="3727450" y="3365500"/>
          <p14:tracePt t="47339" x="3727450" y="3359150"/>
          <p14:tracePt t="47341" x="3733800" y="3359150"/>
          <p14:tracePt t="47345" x="3740150" y="3359150"/>
          <p14:tracePt t="47351" x="3746500" y="3359150"/>
          <p14:tracePt t="47354" x="3752850" y="3359150"/>
          <p14:tracePt t="47358" x="3752850" y="3352800"/>
          <p14:tracePt t="47362" x="3759200" y="3352800"/>
          <p14:tracePt t="47370" x="3765550" y="3352800"/>
          <p14:tracePt t="47380" x="3771900" y="3352800"/>
          <p14:tracePt t="47411" x="3778250" y="3352800"/>
          <p14:tracePt t="47417" x="3778250" y="3346450"/>
          <p14:tracePt t="47434" x="3784600" y="3346450"/>
          <p14:tracePt t="47457" x="3790950" y="3346450"/>
          <p14:tracePt t="47468" x="3790950" y="3340100"/>
          <p14:tracePt t="47479" x="3797300" y="3340100"/>
          <p14:tracePt t="47666" x="3797300" y="3333750"/>
          <p14:tracePt t="47683" x="3803650" y="3333750"/>
          <p14:tracePt t="47707" x="3810000" y="3333750"/>
          <p14:tracePt t="47714" x="3822700" y="3333750"/>
          <p14:tracePt t="47718" x="3822700" y="3327400"/>
          <p14:tracePt t="47723" x="3835400" y="3327400"/>
          <p14:tracePt t="47734" x="3848100" y="3321050"/>
          <p14:tracePt t="47740" x="3867150" y="3321050"/>
          <p14:tracePt t="47751" x="3900488" y="3314700"/>
          <p14:tracePt t="47757" x="3919538" y="3314700"/>
          <p14:tracePt t="47770" x="3957638" y="3308350"/>
          <p14:tracePt t="47776" x="3970338" y="3308350"/>
          <p14:tracePt t="47788" x="4008438" y="3302000"/>
          <p14:tracePt t="47794" x="4014788" y="3302000"/>
          <p14:tracePt t="47803" x="4040188" y="3302000"/>
          <p14:tracePt t="47808" x="4052888" y="3302000"/>
          <p14:tracePt t="47816" x="4078288" y="3302000"/>
          <p14:tracePt t="47822" x="4084638" y="3302000"/>
          <p14:tracePt t="47829" x="4097338" y="3302000"/>
          <p14:tracePt t="47842" x="4154488" y="3302000"/>
          <p14:tracePt t="47855" x="4179888" y="3302000"/>
          <p14:tracePt t="47859" x="4192588" y="3302000"/>
          <p14:tracePt t="47873" x="4211638" y="3302000"/>
          <p14:tracePt t="47877" x="4217988" y="3302000"/>
          <p14:tracePt t="47884" x="4230688" y="3302000"/>
          <p14:tracePt t="47888" x="4237038" y="3302000"/>
          <p14:tracePt t="47892" x="4243388" y="3302000"/>
          <p14:tracePt t="47896" x="4249738" y="3302000"/>
          <p14:tracePt t="47901" x="4256088" y="3302000"/>
          <p14:tracePt t="47914" x="4281488" y="3302000"/>
          <p14:tracePt t="47919" x="4287838" y="3302000"/>
          <p14:tracePt t="47921" x="4294188" y="3302000"/>
          <p14:tracePt t="47923" x="4300538" y="3302000"/>
          <p14:tracePt t="47930" x="4313238" y="3302000"/>
          <p14:tracePt t="47931" x="4319588" y="3302000"/>
          <p14:tracePt t="47933" x="4325938" y="3302000"/>
          <p14:tracePt t="47936" x="4332288" y="3302000"/>
          <p14:tracePt t="47941" x="4346575" y="3302000"/>
          <p14:tracePt t="47946" x="4352925" y="3302000"/>
          <p14:tracePt t="47947" x="4359275" y="3302000"/>
          <p14:tracePt t="47950" x="4365625" y="3302000"/>
          <p14:tracePt t="47953" x="4371975" y="3302000"/>
          <p14:tracePt t="47956" x="4378325" y="3302000"/>
          <p14:tracePt t="47961" x="4384675" y="3302000"/>
          <p14:tracePt t="47965" x="4391025" y="3302000"/>
          <p14:tracePt t="47970" x="4397375" y="3302000"/>
          <p14:tracePt t="47974" x="4403725" y="3302000"/>
          <p14:tracePt t="47979" x="4410075" y="3302000"/>
          <p14:tracePt t="47986" x="4416425" y="3302000"/>
          <p14:tracePt t="47990" x="4422775" y="3302000"/>
          <p14:tracePt t="47998" x="4429125" y="3302000"/>
          <p14:tracePt t="48003" x="4435475" y="3302000"/>
          <p14:tracePt t="48012" x="4441825" y="3302000"/>
          <p14:tracePt t="48018" x="4448175" y="3302000"/>
          <p14:tracePt t="48022" x="4454525" y="3302000"/>
          <p14:tracePt t="48029" x="4460875" y="3302000"/>
          <p14:tracePt t="48034" x="4467225" y="3302000"/>
          <p14:tracePt t="48038" x="4473575" y="3302000"/>
          <p14:tracePt t="48046" x="4479925" y="3302000"/>
          <p14:tracePt t="48048" x="4486275" y="3302000"/>
          <p14:tracePt t="48052" x="4492625" y="3302000"/>
          <p14:tracePt t="48062" x="4498975" y="3302000"/>
          <p14:tracePt t="48064" x="4505325" y="3302000"/>
          <p14:tracePt t="48073" x="4511675" y="3302000"/>
          <p14:tracePt t="48086" x="4518025" y="3302000"/>
          <p14:tracePt t="48100" x="4524375" y="3302000"/>
          <p14:tracePt t="48139" x="4530725" y="3302000"/>
          <p14:tracePt t="48149" x="4537075" y="3302000"/>
          <p14:tracePt t="48164" x="4543425" y="3302000"/>
          <p14:tracePt t="48171" x="4549775" y="3302000"/>
          <p14:tracePt t="48174" x="4556125" y="3302000"/>
          <p14:tracePt t="48183" x="4575175" y="3302000"/>
          <p14:tracePt t="48188" x="4581525" y="3302000"/>
          <p14:tracePt t="48193" x="4587875" y="3302000"/>
          <p14:tracePt t="48200" x="4613275" y="3302000"/>
          <p14:tracePt t="48206" x="4625975" y="3302000"/>
          <p14:tracePt t="48215" x="4638675" y="3302000"/>
          <p14:tracePt t="48221" x="4651375" y="3302000"/>
          <p14:tracePt t="48233" x="4670425" y="3302000"/>
          <p14:tracePt t="48239" x="4676775" y="3302000"/>
          <p14:tracePt t="48249" x="4689475" y="3302000"/>
          <p14:tracePt t="48255" x="4702175" y="3302000"/>
          <p14:tracePt t="48266" x="4714875" y="3302000"/>
          <p14:tracePt t="48271" x="4721225" y="3302000"/>
          <p14:tracePt t="48281" x="4733925" y="3302000"/>
          <p14:tracePt t="48287" x="4740275" y="3302000"/>
          <p14:tracePt t="48291" x="4746625" y="3302000"/>
          <p14:tracePt t="48301" x="4752975" y="3302000"/>
          <p14:tracePt t="48304" x="4759325" y="3302000"/>
          <p14:tracePt t="49443" x="4765675" y="3302000"/>
          <p14:tracePt t="49455" x="4772025" y="3302000"/>
          <p14:tracePt t="49467" x="4778375" y="3302000"/>
          <p14:tracePt t="49487" x="4784725" y="3302000"/>
          <p14:tracePt t="49524" x="4791075" y="3302000"/>
          <p14:tracePt t="49535" x="4797425" y="3302000"/>
          <p14:tracePt t="49540" x="4805363" y="3302000"/>
          <p14:tracePt t="49549" x="4824413" y="3302000"/>
          <p14:tracePt t="49554" x="4830763" y="3302000"/>
          <p14:tracePt t="49558" x="4837113" y="3302000"/>
          <p14:tracePt t="49566" x="4856163" y="3302000"/>
          <p14:tracePt t="49571" x="4862513" y="3295650"/>
          <p14:tracePt t="49583" x="4875213" y="3295650"/>
          <p14:tracePt t="49588" x="4881563" y="3295650"/>
          <p14:tracePt t="49592" x="4887913" y="3295650"/>
          <p14:tracePt t="49598" x="4894263" y="3295650"/>
          <p14:tracePt t="49602" x="4900613" y="3289300"/>
          <p14:tracePt t="49608" x="4906963" y="3289300"/>
          <p14:tracePt t="49617" x="4919663" y="3289300"/>
          <p14:tracePt t="49620" x="4926013" y="3289300"/>
          <p14:tracePt t="49625" x="4932363" y="3289300"/>
          <p14:tracePt t="49634" x="4951413" y="3289300"/>
          <p14:tracePt t="49640" x="4957763" y="3289300"/>
          <p14:tracePt t="49650" x="4970463" y="3289300"/>
          <p14:tracePt t="49655" x="4976813" y="3289300"/>
          <p14:tracePt t="49658" x="4983163" y="3289300"/>
          <p14:tracePt t="49667" x="4989513" y="3289300"/>
          <p14:tracePt t="49673" x="4995863" y="3289300"/>
          <p14:tracePt t="49683" x="5008563" y="3289300"/>
          <p14:tracePt t="49690" x="5014913" y="3289300"/>
          <p14:tracePt t="49700" x="5021263" y="3289300"/>
          <p14:tracePt t="49782" x="5027613" y="3289300"/>
          <p14:tracePt t="49790" x="5033963" y="3289300"/>
          <p14:tracePt t="49797" x="5040313" y="3289300"/>
          <p14:tracePt t="49802" x="5046663" y="3289300"/>
          <p14:tracePt t="49806" x="5053013" y="3289300"/>
          <p14:tracePt t="49814" x="5059363" y="3289300"/>
          <p14:tracePt t="49837" x="5065713" y="3289300"/>
          <p14:tracePt t="50025" x="5072063" y="3289300"/>
          <p14:tracePt t="50031" x="5078413" y="3289300"/>
          <p14:tracePt t="50037" x="5084763" y="3289300"/>
          <p14:tracePt t="50048" x="5091113" y="3289300"/>
          <p14:tracePt t="50056" x="5097463" y="3289300"/>
          <p14:tracePt t="50068" x="5103813" y="3282950"/>
          <p14:tracePt t="50075" x="5110163" y="3282950"/>
          <p14:tracePt t="50083" x="5116513" y="3282950"/>
          <p14:tracePt t="50087" x="5122863" y="3282950"/>
          <p14:tracePt t="50091" x="5129213" y="3282950"/>
          <p14:tracePt t="50101" x="5141913" y="3282950"/>
          <p14:tracePt t="50106" x="5148263" y="3282950"/>
          <p14:tracePt t="50111" x="5154613" y="3282950"/>
          <p14:tracePt t="50118" x="5173663" y="3282950"/>
          <p14:tracePt t="50122" x="5180013" y="3282950"/>
          <p14:tracePt t="50126" x="5186363" y="3282950"/>
          <p14:tracePt t="50134" x="5211763" y="3282950"/>
          <p14:tracePt t="50140" x="5224463" y="3282950"/>
          <p14:tracePt t="50144" x="5230813" y="3282950"/>
          <p14:tracePt t="50151" x="5249863" y="3282950"/>
          <p14:tracePt t="50158" x="5264150" y="3282950"/>
          <p14:tracePt t="50176" x="5270500" y="3282950"/>
          <p14:tracePt t="50183" x="5276850" y="3282950"/>
          <p14:tracePt t="50199" x="5283200" y="3282950"/>
          <p14:tracePt t="50204" x="5289550" y="3282950"/>
          <p14:tracePt t="50216" x="5308600" y="3276600"/>
          <p14:tracePt t="50221" x="5321300" y="3276600"/>
          <p14:tracePt t="50225" x="5334000" y="3276600"/>
          <p14:tracePt t="50235" x="5372100" y="3270250"/>
          <p14:tracePt t="50241" x="5391150" y="3263900"/>
          <p14:tracePt t="50254" x="5448300" y="3257550"/>
          <p14:tracePt t="50260" x="5473700" y="3251200"/>
          <p14:tracePt t="50264" x="5480050" y="3251200"/>
          <p14:tracePt t="50269" x="5524500" y="3238500"/>
          <p14:tracePt t="50273" x="5543550" y="3238500"/>
          <p14:tracePt t="50277" x="5549900" y="3238500"/>
          <p14:tracePt t="50287" x="5607050" y="3225800"/>
          <p14:tracePt t="50298" x="5632450" y="3225800"/>
          <p14:tracePt t="50304" x="5702300" y="3219450"/>
          <p14:tracePt t="50307" x="5722938" y="3219450"/>
          <p14:tracePt t="50315" x="5773738" y="3211513"/>
          <p14:tracePt t="50321" x="5811838" y="3211513"/>
          <p14:tracePt t="50324" x="5830888" y="3211513"/>
          <p14:tracePt t="50334" x="5868988" y="3211513"/>
          <p14:tracePt t="50337" x="5894388" y="3211513"/>
          <p14:tracePt t="50339" x="5907088" y="3211513"/>
          <p14:tracePt t="50346" x="5926138" y="3211513"/>
          <p14:tracePt t="50349" x="5938838" y="3211513"/>
          <p14:tracePt t="50353" x="5951538" y="3211513"/>
          <p14:tracePt t="50354" x="5957888" y="3211513"/>
          <p14:tracePt t="50356" x="5964238" y="3211513"/>
          <p14:tracePt t="50361" x="5976938" y="3211513"/>
          <p14:tracePt t="50364" x="5983288" y="3211513"/>
          <p14:tracePt t="50367" x="5989638" y="3211513"/>
          <p14:tracePt t="50369" x="5995988" y="3211513"/>
          <p14:tracePt t="50371" x="6002338" y="3211513"/>
          <p14:tracePt t="50374" x="6008688" y="3211513"/>
          <p14:tracePt t="50378" x="6015038" y="3211513"/>
          <p14:tracePt t="50379" x="6021388" y="3211513"/>
          <p14:tracePt t="50384" x="6027738" y="3211513"/>
          <p14:tracePt t="50385" x="6034088" y="3205163"/>
          <p14:tracePt t="50387" x="6040438" y="3205163"/>
          <p14:tracePt t="50390" x="6046788" y="3205163"/>
          <p14:tracePt t="50394" x="6053138" y="3205163"/>
          <p14:tracePt t="50395" x="6059488" y="3205163"/>
          <p14:tracePt t="50400" x="6072188" y="3198813"/>
          <p14:tracePt t="50402" x="6078538" y="3198813"/>
          <p14:tracePt t="50404" x="6084888" y="3198813"/>
          <p14:tracePt t="50407" x="6091238" y="3198813"/>
          <p14:tracePt t="50411" x="6110288" y="3198813"/>
          <p14:tracePt t="50412" x="6110288" y="3192463"/>
          <p14:tracePt t="50414" x="6116638" y="3192463"/>
          <p14:tracePt t="50417" x="6122988" y="3192463"/>
          <p14:tracePt t="50418" x="6135688" y="3192463"/>
          <p14:tracePt t="50421" x="6142038" y="3192463"/>
          <p14:tracePt t="50423" x="6148388" y="3192463"/>
          <p14:tracePt t="50424" x="6154738" y="3192463"/>
          <p14:tracePt t="50428" x="6175375" y="3186113"/>
          <p14:tracePt t="50431" x="6181725" y="3186113"/>
          <p14:tracePt t="50434" x="6194425" y="3186113"/>
          <p14:tracePt t="50435" x="6200775" y="3179763"/>
          <p14:tracePt t="50437" x="6213475" y="3179763"/>
          <p14:tracePt t="50440" x="6219825" y="3179763"/>
          <p14:tracePt t="50445" x="6238875" y="3179763"/>
          <p14:tracePt t="50447" x="6245225" y="3173413"/>
          <p14:tracePt t="50450" x="6257925" y="3173413"/>
          <p14:tracePt t="50452" x="6264275" y="3173413"/>
          <p14:tracePt t="50453" x="6270625" y="3173413"/>
          <p14:tracePt t="50455" x="6276975" y="3173413"/>
          <p14:tracePt t="50456" x="6283325" y="3173413"/>
          <p14:tracePt t="50457" x="6283325" y="3167063"/>
          <p14:tracePt t="50461" x="6302375" y="3167063"/>
          <p14:tracePt t="50464" x="6315075" y="3167063"/>
          <p14:tracePt t="50467" x="6334125" y="3160713"/>
          <p14:tracePt t="50470" x="6340475" y="3160713"/>
          <p14:tracePt t="50471" x="6346825" y="3160713"/>
          <p14:tracePt t="50472" x="6353175" y="3160713"/>
          <p14:tracePt t="50474" x="6359525" y="3160713"/>
          <p14:tracePt t="50479" x="6384925" y="3154363"/>
          <p14:tracePt t="50480" x="6397625" y="3154363"/>
          <p14:tracePt t="50484" x="6416675" y="3148013"/>
          <p14:tracePt t="50486" x="6423025" y="3148013"/>
          <p14:tracePt t="50488" x="6429375" y="3148013"/>
          <p14:tracePt t="50489" x="6442075" y="3148013"/>
          <p14:tracePt t="50495" x="6467475" y="3141663"/>
          <p14:tracePt t="50500" x="6480175" y="3141663"/>
          <p14:tracePt t="50502" x="6492875" y="3141663"/>
          <p14:tracePt t="50503" x="6505575" y="3141663"/>
          <p14:tracePt t="50505" x="6511925" y="3141663"/>
          <p14:tracePt t="50506" x="6518275" y="3135313"/>
          <p14:tracePt t="50511" x="6537325" y="3135313"/>
          <p14:tracePt t="50515" x="6556375" y="3135313"/>
          <p14:tracePt t="50518" x="6575425" y="3135313"/>
          <p14:tracePt t="50519" x="6581775" y="3135313"/>
          <p14:tracePt t="50521" x="6588125" y="3135313"/>
          <p14:tracePt t="50522" x="6600825" y="3135313"/>
          <p14:tracePt t="50524" x="6607175" y="3135313"/>
          <p14:tracePt t="50530" x="6634163" y="3128963"/>
          <p14:tracePt t="50532" x="6646863" y="3128963"/>
          <p14:tracePt t="50536" x="6672263" y="3128963"/>
          <p14:tracePt t="50538" x="6678613" y="3128963"/>
          <p14:tracePt t="50539" x="6691313" y="3128963"/>
          <p14:tracePt t="50541" x="6697663" y="3128963"/>
          <p14:tracePt t="50545" x="6716713" y="3128963"/>
          <p14:tracePt t="50548" x="6735763" y="3128963"/>
          <p14:tracePt t="50551" x="6748463" y="3128963"/>
          <p14:tracePt t="50553" x="6761163" y="3128963"/>
          <p14:tracePt t="50554" x="6773863" y="3128963"/>
          <p14:tracePt t="50556" x="6786563" y="3128963"/>
          <p14:tracePt t="50562" x="6818313" y="3128963"/>
          <p14:tracePt t="50565" x="6837363" y="3128963"/>
          <p14:tracePt t="50569" x="6875463" y="3135313"/>
          <p14:tracePt t="50571" x="6881813" y="3135313"/>
          <p14:tracePt t="50572" x="6894513" y="3135313"/>
          <p14:tracePt t="50574" x="6907213" y="3135313"/>
          <p14:tracePt t="50579" x="6938963" y="3141663"/>
          <p14:tracePt t="50582" x="6958013" y="3141663"/>
          <p14:tracePt t="50585" x="6989763" y="3141663"/>
          <p14:tracePt t="50587" x="6996113" y="3141663"/>
          <p14:tracePt t="50588" x="7008813" y="3141663"/>
          <p14:tracePt t="50591" x="7021513" y="3148013"/>
          <p14:tracePt t="50596" x="7046913" y="3148013"/>
          <p14:tracePt t="50600" x="7065963" y="3154363"/>
          <p14:tracePt t="50602" x="7085013" y="3154363"/>
          <p14:tracePt t="50605" x="7092950" y="3154363"/>
          <p14:tracePt t="50607" x="7099300" y="3154363"/>
          <p14:tracePt t="50612" x="7118350" y="3154363"/>
          <p14:tracePt t="50614" x="7124700" y="3154363"/>
          <p14:tracePt t="50618" x="7131050" y="3154363"/>
          <p14:tracePt t="50619" x="7137400" y="3154363"/>
          <p14:tracePt t="50623" x="7143750" y="3154363"/>
          <p14:tracePt t="50628" x="7150100" y="3154363"/>
          <p14:tracePt t="50634" x="7156450" y="3154363"/>
          <p14:tracePt t="50636" x="7162800" y="3154363"/>
          <p14:tracePt t="50644" x="7169150" y="3154363"/>
          <p14:tracePt t="50650" x="7175500" y="3154363"/>
          <p14:tracePt t="50656" x="7181850" y="3154363"/>
          <p14:tracePt t="50668" x="7188200" y="3154363"/>
          <p14:tracePt t="50678" x="7194550" y="3154363"/>
          <p14:tracePt t="50686" x="7200900" y="3154363"/>
          <p14:tracePt t="50699" x="7207250" y="3154363"/>
          <p14:tracePt t="51320" x="7213600" y="3154363"/>
          <p14:tracePt t="51480" x="7219950" y="3154363"/>
          <p14:tracePt t="51559" x="7226300" y="3154363"/>
          <p14:tracePt t="51601" x="7232650" y="3154363"/>
          <p14:tracePt t="51631" x="7239000" y="3154363"/>
          <p14:tracePt t="51740" x="7245350" y="3154363"/>
          <p14:tracePt t="51771" x="7251700" y="3154363"/>
          <p14:tracePt t="52403" x="7258050" y="3154363"/>
          <p14:tracePt t="52409" x="7264400" y="3154363"/>
          <p14:tracePt t="52414" x="7270750" y="3154363"/>
          <p14:tracePt t="52418" x="7277100" y="3154363"/>
          <p14:tracePt t="52422" x="7283450" y="3160713"/>
          <p14:tracePt t="52433" x="7296150" y="3167063"/>
          <p14:tracePt t="52437" x="7302500" y="3167063"/>
          <p14:tracePt t="52448" x="7315200" y="3173413"/>
          <p14:tracePt t="52456" x="7327900" y="3186113"/>
          <p14:tracePt t="52461" x="7334250" y="3186113"/>
          <p14:tracePt t="52467" x="7353300" y="3198813"/>
          <p14:tracePt t="52473" x="7372350" y="3205163"/>
          <p14:tracePt t="52483" x="7397750" y="3219450"/>
          <p14:tracePt t="52492" x="7410450" y="3219450"/>
          <p14:tracePt t="52501" x="7429500" y="3225800"/>
          <p14:tracePt t="52507" x="7435850" y="3225800"/>
          <p14:tracePt t="52511" x="7442200" y="3225800"/>
          <p14:tracePt t="52517" x="7467600" y="3232150"/>
          <p14:tracePt t="52525" x="7486650" y="3232150"/>
          <p14:tracePt t="52530" x="7493000" y="3232150"/>
          <p14:tracePt t="52535" x="7558088" y="3238500"/>
          <p14:tracePt t="52542" x="7583488" y="3244850"/>
          <p14:tracePt t="52558" x="7716838" y="3257550"/>
          <p14:tracePt t="52563" x="7773988" y="3257550"/>
          <p14:tracePt t="52570" x="7831138" y="3263900"/>
          <p14:tracePt t="52575" x="7862888" y="3263900"/>
          <p14:tracePt t="52587" x="7970838" y="3270250"/>
          <p14:tracePt t="52593" x="8023225" y="3270250"/>
          <p14:tracePt t="52601" x="8112125" y="3270250"/>
          <p14:tracePt t="52606" x="8143875" y="3270250"/>
          <p14:tracePt t="52610" x="8150225" y="3270250"/>
          <p14:tracePt t="52618" x="8201025" y="3270250"/>
          <p14:tracePt t="52625" x="8220075" y="3270250"/>
          <p14:tracePt t="52630" x="8232775" y="3270250"/>
          <p14:tracePt t="52636" x="8239125" y="3270250"/>
          <p14:tracePt t="52647" x="8245475" y="3270250"/>
          <p14:tracePt t="52672" x="8251825" y="3270250"/>
          <p14:tracePt t="52682" x="8258175" y="3276600"/>
          <p14:tracePt t="52690" x="8258175" y="3282950"/>
          <p14:tracePt t="52706" x="8258175" y="3289300"/>
          <p14:tracePt t="52710" x="8258175" y="3295650"/>
          <p14:tracePt t="52718" x="8239125" y="3314700"/>
          <p14:tracePt t="52727" x="8213725" y="3333750"/>
          <p14:tracePt t="52733" x="8112125" y="3384550"/>
          <p14:tracePt t="52741" x="7958138" y="3422650"/>
          <p14:tracePt t="52754" x="7621588" y="3505200"/>
          <p14:tracePt t="52761" x="7583488" y="3511550"/>
          <p14:tracePt t="52770" x="7112000" y="3556000"/>
          <p14:tracePt t="52778" x="6970713" y="3556000"/>
          <p14:tracePt t="52785" x="6562725" y="3556000"/>
          <p14:tracePt t="52791" x="6423025" y="3536950"/>
          <p14:tracePt t="52799" x="6148388" y="3505200"/>
          <p14:tracePt t="52804" x="5945188" y="3467100"/>
          <p14:tracePt t="52807" x="5843588" y="3448050"/>
          <p14:tracePt t="52813" x="5702300" y="3422650"/>
          <p14:tracePt t="52820" x="5410200" y="3365500"/>
          <p14:tracePt t="52823" x="5314950" y="3352800"/>
          <p14:tracePt t="52825" x="5289550" y="3352800"/>
          <p14:tracePt t="52831" x="5116513" y="3314700"/>
          <p14:tracePt t="52837" x="4957763" y="3295650"/>
          <p14:tracePt t="52841" x="4900613" y="3282950"/>
          <p14:tracePt t="52847" x="4727575" y="3270250"/>
          <p14:tracePt t="52853" x="4613275" y="3257550"/>
          <p14:tracePt t="52856" x="4556125" y="3257550"/>
          <p14:tracePt t="52858" x="4537075" y="3257550"/>
          <p14:tracePt t="52865" x="4410075" y="3257550"/>
          <p14:tracePt t="52869" x="4346575" y="3257550"/>
          <p14:tracePt t="52872" x="4294188" y="3263900"/>
          <p14:tracePt t="52875" x="4281488" y="3263900"/>
          <p14:tracePt t="52879" x="4243388" y="3270250"/>
          <p14:tracePt t="52885" x="4198938" y="3276600"/>
          <p14:tracePt t="52887" x="4179888" y="3282950"/>
          <p14:tracePt t="52889" x="4167188" y="3289300"/>
          <p14:tracePt t="52891" x="4160838" y="3289300"/>
          <p14:tracePt t="52895" x="4122738" y="3302000"/>
          <p14:tracePt t="52900" x="4110038" y="3302000"/>
          <p14:tracePt t="52903" x="4090988" y="3314700"/>
          <p14:tracePt t="52904" x="4084638" y="3314700"/>
          <p14:tracePt t="52906" x="4071938" y="3314700"/>
          <p14:tracePt t="52913" x="4052888" y="3327400"/>
          <p14:tracePt t="52918" x="4040188" y="3327400"/>
          <p14:tracePt t="52921" x="4040188" y="3333750"/>
          <p14:tracePt t="52923" x="4033838" y="3333750"/>
          <p14:tracePt t="52925" x="4027488" y="3333750"/>
          <p14:tracePt t="52930" x="4021138" y="3340100"/>
          <p14:tracePt t="52932" x="4014788" y="3340100"/>
          <p14:tracePt t="52935" x="4008438" y="3340100"/>
          <p14:tracePt t="52938" x="4002088" y="3346450"/>
          <p14:tracePt t="52942" x="3995738" y="3346450"/>
          <p14:tracePt t="52946" x="3976688" y="3346450"/>
          <p14:tracePt t="52947" x="3970338" y="3346450"/>
          <p14:tracePt t="52951" x="3957638" y="3346450"/>
          <p14:tracePt t="52953" x="3951288" y="3352800"/>
          <p14:tracePt t="52954" x="3944938" y="3352800"/>
          <p14:tracePt t="52956" x="3938588" y="3352800"/>
          <p14:tracePt t="52962" x="3913188" y="3352800"/>
          <p14:tracePt t="52967" x="3900488" y="3359150"/>
          <p14:tracePt t="52969" x="3887788" y="3359150"/>
          <p14:tracePt t="52971" x="3879850" y="3359150"/>
          <p14:tracePt t="52974" x="3873500" y="3359150"/>
          <p14:tracePt t="52977" x="3860800" y="3365500"/>
          <p14:tracePt t="52979" x="3854450" y="3365500"/>
          <p14:tracePt t="52982" x="3848100" y="3365500"/>
          <p14:tracePt t="52984" x="3841750" y="3365500"/>
          <p14:tracePt t="52985" x="3835400" y="3365500"/>
          <p14:tracePt t="52988" x="3829050" y="3365500"/>
          <p14:tracePt t="52990" x="3822700" y="3365500"/>
          <p14:tracePt t="52993" x="3816350" y="3365500"/>
          <p14:tracePt t="53000" x="3810000" y="3371850"/>
          <p14:tracePt t="53085" x="3797300" y="3378200"/>
          <p14:tracePt t="53088" x="3790950" y="3378200"/>
          <p14:tracePt t="53091" x="3784600" y="3384550"/>
          <p14:tracePt t="53099" x="3765550" y="3390900"/>
          <p14:tracePt t="53104" x="3752850" y="3397250"/>
          <p14:tracePt t="53110" x="3746500" y="3403600"/>
          <p14:tracePt t="53117" x="3733800" y="3409950"/>
          <p14:tracePt t="53125" x="3733800" y="3416300"/>
          <p14:tracePt t="53141" x="3733800" y="3422650"/>
          <p14:tracePt t="53151" x="3740150" y="3429000"/>
          <p14:tracePt t="53154" x="3746500" y="3429000"/>
          <p14:tracePt t="53159" x="3752850" y="3435350"/>
          <p14:tracePt t="53168" x="3765550" y="3441700"/>
          <p14:tracePt t="53174" x="3778250" y="3448050"/>
          <p14:tracePt t="53185" x="3790950" y="3454400"/>
          <p14:tracePt t="53193" x="3803650" y="3454400"/>
          <p14:tracePt t="53202" x="3822700" y="3467100"/>
          <p14:tracePt t="53210" x="3829050" y="3467100"/>
          <p14:tracePt t="53219" x="3848100" y="3473450"/>
          <p14:tracePt t="53227" x="3854450" y="3473450"/>
          <p14:tracePt t="53234" x="3867150" y="3479800"/>
          <p14:tracePt t="53240" x="3873500" y="3479800"/>
          <p14:tracePt t="53249" x="3879850" y="3479800"/>
          <p14:tracePt t="53286" x="3887788" y="3479800"/>
          <p14:tracePt t="53298" x="3894138" y="3479800"/>
          <p14:tracePt t="53302" x="3900488" y="3486150"/>
          <p14:tracePt t="53306" x="3906838" y="3486150"/>
          <p14:tracePt t="53319" x="3932238" y="3492500"/>
          <p14:tracePt t="53328" x="3938588" y="3492500"/>
          <p14:tracePt t="53338" x="3970338" y="3498850"/>
          <p14:tracePt t="53344" x="3976688" y="3498850"/>
          <p14:tracePt t="53350" x="3983038" y="3505200"/>
          <p14:tracePt t="53368" x="3989388" y="3505200"/>
          <p14:tracePt t="53460" x="3995738" y="3505200"/>
          <p14:tracePt t="53469" x="4002088" y="3505200"/>
          <p14:tracePt t="53482" x="4021138" y="3505200"/>
          <p14:tracePt t="53487" x="4033838" y="3498850"/>
          <p14:tracePt t="53491" x="4052888" y="3498850"/>
          <p14:tracePt t="53506" x="4122738" y="3492500"/>
          <p14:tracePt t="53516" x="4192588" y="3492500"/>
          <p14:tracePt t="53526" x="4230688" y="3492500"/>
          <p14:tracePt t="53539" x="4313238" y="3492500"/>
          <p14:tracePt t="53544" x="4319588" y="3492500"/>
          <p14:tracePt t="53558" x="4391025" y="3511550"/>
          <p14:tracePt t="53570" x="4454525" y="3524250"/>
          <p14:tracePt t="53578" x="4460875" y="3524250"/>
          <p14:tracePt t="53585" x="4537075" y="3536950"/>
          <p14:tracePt t="53590" x="4581525" y="3543300"/>
          <p14:tracePt t="53604" x="4683125" y="3543300"/>
          <p14:tracePt t="53608" x="4708525" y="3543300"/>
          <p14:tracePt t="53617" x="4797425" y="3543300"/>
          <p14:tracePt t="53622" x="4881563" y="3543300"/>
          <p14:tracePt t="53628" x="4887913" y="3543300"/>
          <p14:tracePt t="53641" x="5072063" y="3543300"/>
          <p14:tracePt t="53647" x="5135563" y="3543300"/>
          <p14:tracePt t="53655" x="5211763" y="3543300"/>
          <p14:tracePt t="53661" x="5230813" y="3543300"/>
          <p14:tracePt t="53667" x="5321300" y="3543300"/>
          <p14:tracePt t="53672" x="5359400" y="3543300"/>
          <p14:tracePt t="53674" x="5378450" y="3543300"/>
          <p14:tracePt t="53679" x="5410200" y="3549650"/>
          <p14:tracePt t="53681" x="5422900" y="3549650"/>
          <p14:tracePt t="53685" x="5448300" y="3556000"/>
          <p14:tracePt t="53687" x="5454650" y="3556000"/>
          <p14:tracePt t="53688" x="5461000" y="3556000"/>
          <p14:tracePt t="53690" x="5467350" y="3556000"/>
          <p14:tracePt t="53694" x="5486400" y="3562350"/>
          <p14:tracePt t="53699" x="5499100" y="3568700"/>
          <p14:tracePt t="53701" x="5511800" y="3568700"/>
          <p14:tracePt t="53703" x="5518150" y="3568700"/>
          <p14:tracePt t="53704" x="5524500" y="3575050"/>
          <p14:tracePt t="53707" x="5530850" y="3575050"/>
          <p14:tracePt t="53712" x="5543550" y="3575050"/>
          <p14:tracePt t="53715" x="5549900" y="3581400"/>
          <p14:tracePt t="53719" x="5556250" y="3581400"/>
          <p14:tracePt t="53723" x="5562600" y="3587750"/>
          <p14:tracePt t="53730" x="5568950" y="3587750"/>
          <p14:tracePt t="53735" x="5568950" y="3594100"/>
          <p14:tracePt t="53739" x="5575300" y="3594100"/>
          <p14:tracePt t="53764" x="5575300" y="3600450"/>
          <p14:tracePt t="53807" x="5575300" y="3606800"/>
          <p14:tracePt t="53819" x="5568950" y="3606800"/>
          <p14:tracePt t="53825" x="5562600" y="3606800"/>
          <p14:tracePt t="53838" x="5543550" y="3613150"/>
          <p14:tracePt t="53845" x="5537200" y="3613150"/>
          <p14:tracePt t="53854" x="5511800" y="3619500"/>
          <p14:tracePt t="53860" x="5499100" y="3619500"/>
          <p14:tracePt t="53874" x="5467350" y="3632200"/>
          <p14:tracePt t="53882" x="5441950" y="3632200"/>
          <p14:tracePt t="53888" x="5429250" y="3632200"/>
          <p14:tracePt t="53893" x="5422900" y="3632200"/>
          <p14:tracePt t="53906" x="5384800" y="3632200"/>
          <p14:tracePt t="53913" x="5372100" y="3632200"/>
          <p14:tracePt t="53918" x="5334000" y="3632200"/>
          <p14:tracePt t="53924" x="5314950" y="3632200"/>
          <p14:tracePt t="53931" x="5295900" y="3632200"/>
          <p14:tracePt t="53935" x="5283200" y="3632200"/>
          <p14:tracePt t="53939" x="5270500" y="3632200"/>
          <p14:tracePt t="53943" x="5264150" y="3632200"/>
          <p14:tracePt t="53954" x="5224463" y="3632200"/>
          <p14:tracePt t="53959" x="5218113" y="3632200"/>
          <p14:tracePt t="53964" x="5192713" y="3632200"/>
          <p14:tracePt t="53966" x="5186363" y="3632200"/>
          <p14:tracePt t="53968" x="5180013" y="3632200"/>
          <p14:tracePt t="53971" x="5167313" y="3632200"/>
          <p14:tracePt t="53974" x="5160963" y="3632200"/>
          <p14:tracePt t="53981" x="5129213" y="3632200"/>
          <p14:tracePt t="53983" x="5122863" y="3632200"/>
          <p14:tracePt t="53988" x="5091113" y="3632200"/>
          <p14:tracePt t="53996" x="5059363" y="3632200"/>
          <p14:tracePt t="53998" x="5046663" y="3632200"/>
          <p14:tracePt t="54003" x="5021263" y="3632200"/>
          <p14:tracePt t="54005" x="5008563" y="3632200"/>
          <p14:tracePt t="54007" x="4995863" y="3632200"/>
          <p14:tracePt t="54012" x="4964113" y="3632200"/>
          <p14:tracePt t="54015" x="4945063" y="3632200"/>
          <p14:tracePt t="54019" x="4913313" y="3632200"/>
          <p14:tracePt t="54020" x="4900613" y="3632200"/>
          <p14:tracePt t="54023" x="4894263" y="3632200"/>
          <p14:tracePt t="54029" x="4856163" y="3625850"/>
          <p14:tracePt t="54032" x="4843463" y="3625850"/>
          <p14:tracePt t="54036" x="4805363" y="3619500"/>
          <p14:tracePt t="54038" x="4791075" y="3619500"/>
          <p14:tracePt t="54041" x="4778375" y="3619500"/>
          <p14:tracePt t="54046" x="4733925" y="3613150"/>
          <p14:tracePt t="54051" x="4708525" y="3606800"/>
          <p14:tracePt t="54053" x="4689475" y="3600450"/>
          <p14:tracePt t="54055" x="4670425" y="3600450"/>
          <p14:tracePt t="54057" x="4664075" y="3594100"/>
          <p14:tracePt t="54062" x="4638675" y="3594100"/>
          <p14:tracePt t="54067" x="4619625" y="3587750"/>
          <p14:tracePt t="54070" x="4594225" y="3581400"/>
          <p14:tracePt t="54071" x="4587875" y="3575050"/>
          <p14:tracePt t="54075" x="4581525" y="3575050"/>
          <p14:tracePt t="54079" x="4562475" y="3568700"/>
          <p14:tracePt t="54081" x="4556125" y="3568700"/>
          <p14:tracePt t="54085" x="4543425" y="3556000"/>
          <p14:tracePt t="54087" x="4537075" y="3556000"/>
          <p14:tracePt t="54090" x="4530725" y="3549650"/>
          <p14:tracePt t="54095" x="4524375" y="3549650"/>
          <p14:tracePt t="54098" x="4518025" y="3543300"/>
          <p14:tracePt t="54101" x="4505325" y="3536950"/>
          <p14:tracePt t="54103" x="4498975" y="3530600"/>
          <p14:tracePt t="54106" x="4492625" y="3524250"/>
          <p14:tracePt t="54107" x="4486275" y="3524250"/>
          <p14:tracePt t="54112" x="4473575" y="3511550"/>
          <p14:tracePt t="54118" x="4454525" y="3498850"/>
          <p14:tracePt t="54120" x="4441825" y="3486150"/>
          <p14:tracePt t="54124" x="4435475" y="3479800"/>
          <p14:tracePt t="54128" x="4422775" y="3467100"/>
          <p14:tracePt t="54131" x="4410075" y="3454400"/>
          <p14:tracePt t="54136" x="4391025" y="3441700"/>
          <p14:tracePt t="54138" x="4384675" y="3435350"/>
          <p14:tracePt t="54140" x="4378325" y="3429000"/>
          <p14:tracePt t="54145" x="4365625" y="3409950"/>
          <p14:tracePt t="54149" x="4359275" y="3397250"/>
          <p14:tracePt t="54153" x="4346575" y="3384550"/>
          <p14:tracePt t="54155" x="4346575" y="3378200"/>
          <p14:tracePt t="54156" x="4346575" y="3371850"/>
          <p14:tracePt t="54163" x="4338638" y="3352800"/>
          <p14:tracePt t="54168" x="4332288" y="3340100"/>
          <p14:tracePt t="54170" x="4332288" y="3333750"/>
          <p14:tracePt t="54172" x="4332288" y="3327400"/>
          <p14:tracePt t="54173" x="4332288" y="3321050"/>
          <p14:tracePt t="54179" x="4332288" y="3295650"/>
          <p14:tracePt t="54184" x="4332288" y="3276600"/>
          <p14:tracePt t="54186" x="4338638" y="3263900"/>
          <p14:tracePt t="54188" x="4346575" y="3251200"/>
          <p14:tracePt t="54191" x="4346575" y="3244850"/>
          <p14:tracePt t="54197" x="4365625" y="3211513"/>
          <p14:tracePt t="54203" x="4384675" y="3179763"/>
          <p14:tracePt t="54205" x="4391025" y="3173413"/>
          <p14:tracePt t="54207" x="4403725" y="3160713"/>
          <p14:tracePt t="54212" x="4422775" y="3141663"/>
          <p14:tracePt t="54217" x="4435475" y="3135313"/>
          <p14:tracePt t="54220" x="4454525" y="3116263"/>
          <p14:tracePt t="54222" x="4467225" y="3109913"/>
          <p14:tracePt t="54225" x="4473575" y="3109913"/>
          <p14:tracePt t="54229" x="4498975" y="3097213"/>
          <p14:tracePt t="54233" x="4511675" y="3084513"/>
          <p14:tracePt t="54238" x="4549775" y="3071813"/>
          <p14:tracePt t="54240" x="4556125" y="3071813"/>
          <p14:tracePt t="54246" x="4587875" y="3059113"/>
          <p14:tracePt t="54250" x="4606925" y="3052763"/>
          <p14:tracePt t="54254" x="4645025" y="3040063"/>
          <p14:tracePt t="54256" x="4664075" y="3033713"/>
          <p14:tracePt t="54258" x="4670425" y="3033713"/>
          <p14:tracePt t="54263" x="4714875" y="3021013"/>
          <p14:tracePt t="54266" x="4727575" y="3021013"/>
          <p14:tracePt t="54271" x="4784725" y="3008313"/>
          <p14:tracePt t="54273" x="4805363" y="3008313"/>
          <p14:tracePt t="54275" x="4811713" y="3008313"/>
          <p14:tracePt t="54279" x="4849813" y="3001963"/>
          <p14:tracePt t="54281" x="4868863" y="2995613"/>
          <p14:tracePt t="54286" x="4913313" y="2995613"/>
          <p14:tracePt t="54288" x="4951413" y="2989263"/>
          <p14:tracePt t="54290" x="4964113" y="2989263"/>
          <p14:tracePt t="54295" x="5008563" y="2989263"/>
          <p14:tracePt t="54300" x="5046663" y="2989263"/>
          <p14:tracePt t="54303" x="5097463" y="2989263"/>
          <p14:tracePt t="54305" x="5135563" y="2989263"/>
          <p14:tracePt t="54307" x="5154613" y="2989263"/>
          <p14:tracePt t="54315" x="5224463" y="2989263"/>
          <p14:tracePt t="54321" x="5295900" y="3001963"/>
          <p14:tracePt t="54325" x="5321300" y="3008313"/>
          <p14:tracePt t="54329" x="5359400" y="3021013"/>
          <p14:tracePt t="54335" x="5403850" y="3033713"/>
          <p14:tracePt t="54338" x="5416550" y="3040063"/>
          <p14:tracePt t="54341" x="5429250" y="3046413"/>
          <p14:tracePt t="54344" x="5435600" y="3046413"/>
          <p14:tracePt t="54348" x="5473700" y="3059113"/>
          <p14:tracePt t="54353" x="5505450" y="3071813"/>
          <p14:tracePt t="54357" x="5518150" y="3084513"/>
          <p14:tracePt t="54363" x="5543550" y="3097213"/>
          <p14:tracePt t="54368" x="5568950" y="3122613"/>
          <p14:tracePt t="54371" x="5575300" y="3122613"/>
          <p14:tracePt t="54373" x="5588000" y="3135313"/>
          <p14:tracePt t="54380" x="5613400" y="3160713"/>
          <p14:tracePt t="54381" x="5619750" y="3160713"/>
          <p14:tracePt t="54383" x="5626100" y="3167063"/>
          <p14:tracePt t="54386" x="5638800" y="3186113"/>
          <p14:tracePt t="54389" x="5645150" y="3192463"/>
          <p14:tracePt t="54390" x="5651500" y="3198813"/>
          <p14:tracePt t="54395" x="5664200" y="3219450"/>
          <p14:tracePt t="54397" x="5670550" y="3225800"/>
          <p14:tracePt t="54402" x="5683250" y="3244850"/>
          <p14:tracePt t="54405" x="5683250" y="3257550"/>
          <p14:tracePt t="54407" x="5689600" y="3263900"/>
          <p14:tracePt t="54412" x="5689600" y="3289300"/>
          <p14:tracePt t="54415" x="5689600" y="3295650"/>
          <p14:tracePt t="54419" x="5695950" y="3321050"/>
          <p14:tracePt t="54421" x="5695950" y="3333750"/>
          <p14:tracePt t="54425" x="5695950" y="3340100"/>
          <p14:tracePt t="54429" x="5695950" y="3365500"/>
          <p14:tracePt t="54436" x="5683250" y="3403600"/>
          <p14:tracePt t="54438" x="5683250" y="3409950"/>
          <p14:tracePt t="54440" x="5676900" y="3422650"/>
          <p14:tracePt t="54445" x="5664200" y="3441700"/>
          <p14:tracePt t="54448" x="5657850" y="3454400"/>
          <p14:tracePt t="54452" x="5645150" y="3473450"/>
          <p14:tracePt t="54454" x="5632450" y="3486150"/>
          <p14:tracePt t="54457" x="5626100" y="3492500"/>
          <p14:tracePt t="54461" x="5613400" y="3505200"/>
          <p14:tracePt t="54467" x="5594350" y="3517900"/>
          <p14:tracePt t="54469" x="5588000" y="3524250"/>
          <p14:tracePt t="54471" x="5588000" y="3530600"/>
          <p14:tracePt t="54473" x="5581650" y="3530600"/>
          <p14:tracePt t="54479" x="5568950" y="3536950"/>
          <p14:tracePt t="54484" x="5562600" y="3543300"/>
          <p14:tracePt t="54489" x="5562600" y="3549650"/>
          <p14:tracePt t="54496" x="5556250" y="3549650"/>
          <p14:tracePt t="54843" x="5549900" y="3549650"/>
          <p14:tracePt t="54851" x="5543550" y="3556000"/>
          <p14:tracePt t="54854" x="5537200" y="3556000"/>
          <p14:tracePt t="54865" x="5511800" y="3568700"/>
          <p14:tracePt t="54873" x="5473700" y="3581400"/>
          <p14:tracePt t="54884" x="5403850" y="3606800"/>
          <p14:tracePt t="54893" x="5340350" y="3625850"/>
          <p14:tracePt t="54901" x="5154613" y="3671888"/>
          <p14:tracePt t="54907" x="5084763" y="3684588"/>
          <p14:tracePt t="54923" x="4824413" y="3729038"/>
          <p14:tracePt t="54927" x="4805363" y="3735388"/>
          <p14:tracePt t="54932" x="4651375" y="3760788"/>
          <p14:tracePt t="54942" x="4530725" y="3767138"/>
          <p14:tracePt t="54952" x="4313238" y="3798888"/>
          <p14:tracePt t="54958" x="4205288" y="3805238"/>
          <p14:tracePt t="54965" x="4110038" y="3824288"/>
          <p14:tracePt t="54971" x="3995738" y="3830638"/>
          <p14:tracePt t="54977" x="3970338" y="3836988"/>
          <p14:tracePt t="54986" x="3835400" y="3843338"/>
          <p14:tracePt t="54992" x="3784600" y="3849688"/>
          <p14:tracePt t="55001" x="3714750" y="3849688"/>
          <p14:tracePt t="55009" x="3670300" y="3849688"/>
          <p14:tracePt t="55016" x="3613150" y="3849688"/>
          <p14:tracePt t="55021" x="3587750" y="3849688"/>
          <p14:tracePt t="55025" x="3568700" y="3849688"/>
          <p14:tracePt t="55030" x="3543300" y="3856038"/>
          <p14:tracePt t="55032" x="3530600" y="3856038"/>
          <p14:tracePt t="55034" x="3517900" y="3856038"/>
          <p14:tracePt t="55036" x="3505200" y="3856038"/>
          <p14:tracePt t="55038" x="3486150" y="3856038"/>
          <p14:tracePt t="55040" x="3479800" y="3856038"/>
          <p14:tracePt t="55045" x="3454400" y="3862388"/>
          <p14:tracePt t="55050" x="3427413" y="3862388"/>
          <p14:tracePt t="55053" x="3395663" y="3868738"/>
          <p14:tracePt t="55055" x="3382963" y="3868738"/>
          <p14:tracePt t="55058" x="3363913" y="3868738"/>
          <p14:tracePt t="55064" x="3313113" y="3875088"/>
          <p14:tracePt t="55069" x="3275013" y="3881438"/>
          <p14:tracePt t="55071" x="3262313" y="3881438"/>
          <p14:tracePt t="55073" x="3243263" y="3881438"/>
          <p14:tracePt t="55079" x="3192463" y="3887788"/>
          <p14:tracePt t="55084" x="3167063" y="3887788"/>
          <p14:tracePt t="55086" x="3109913" y="3894138"/>
          <p14:tracePt t="55089" x="3090863" y="3894138"/>
          <p14:tracePt t="55091" x="3084513" y="3894138"/>
          <p14:tracePt t="55095" x="3040063" y="3900488"/>
          <p14:tracePt t="55097" x="3021013" y="3900488"/>
          <p14:tracePt t="55102" x="2955925" y="3913188"/>
          <p14:tracePt t="55104" x="2924175" y="3913188"/>
          <p14:tracePt t="55105" x="2911475" y="3913188"/>
          <p14:tracePt t="55108" x="2898775" y="3913188"/>
          <p14:tracePt t="55112" x="2828925" y="3913188"/>
          <p14:tracePt t="55116" x="2803525" y="3913188"/>
          <p14:tracePt t="55119" x="2759075" y="3913188"/>
          <p14:tracePt t="55121" x="2740025" y="3913188"/>
          <p14:tracePt t="55123" x="2701925" y="3919538"/>
          <p14:tracePt t="55129" x="2632075" y="3919538"/>
          <p14:tracePt t="55133" x="2619375" y="3919538"/>
          <p14:tracePt t="55136" x="2568575" y="3919538"/>
          <p14:tracePt t="55138" x="2549525" y="3919538"/>
          <p14:tracePt t="55140" x="2530475" y="3919538"/>
          <p14:tracePt t="55146" x="2471738" y="3919538"/>
          <p14:tracePt t="55151" x="2439988" y="3919538"/>
          <p14:tracePt t="55153" x="2414588" y="3919538"/>
          <p14:tracePt t="55155" x="2401888" y="3919538"/>
          <p14:tracePt t="55157" x="2389188" y="3919538"/>
          <p14:tracePt t="55163" x="2344738" y="3925888"/>
          <p14:tracePt t="55169" x="2300288" y="3925888"/>
          <p14:tracePt t="55171" x="2287588" y="3925888"/>
          <p14:tracePt t="55173" x="2274888" y="3925888"/>
          <p14:tracePt t="55179" x="2243138" y="3925888"/>
          <p14:tracePt t="55183" x="2224088" y="3925888"/>
          <p14:tracePt t="55185" x="2211388" y="3925888"/>
          <p14:tracePt t="55187" x="2198688" y="3925888"/>
          <p14:tracePt t="55189" x="2192338" y="3925888"/>
          <p14:tracePt t="55195" x="2166938" y="3925888"/>
          <p14:tracePt t="55198" x="2160588" y="3925888"/>
          <p14:tracePt t="55201" x="2147888" y="3925888"/>
          <p14:tracePt t="55203" x="2141538" y="3925888"/>
          <p14:tracePt t="55204" x="2135188" y="3925888"/>
          <p14:tracePt t="55207" x="2128838" y="3925888"/>
          <p14:tracePt t="55210" x="2122488" y="3925888"/>
          <p14:tracePt t="55213" x="2116138" y="3925888"/>
          <p14:tracePt t="55216" x="2109788" y="3925888"/>
          <p14:tracePt t="55219" x="2103438" y="3925888"/>
          <p14:tracePt t="55224" x="2097088" y="3925888"/>
          <p14:tracePt t="55227" x="2097088" y="3932238"/>
          <p14:tracePt t="55233" x="2090738" y="3932238"/>
          <p14:tracePt t="55246" x="2084388" y="3932238"/>
          <p14:tracePt t="55254" x="2078038" y="3938588"/>
          <p14:tracePt t="55263" x="2071688" y="3938588"/>
          <p14:tracePt t="55267" x="2065338" y="3944938"/>
          <p14:tracePt t="55272" x="2058988" y="3951288"/>
          <p14:tracePt t="55278" x="2044700" y="3957638"/>
          <p14:tracePt t="55283" x="2032000" y="3970338"/>
          <p14:tracePt t="55285" x="2025650" y="3976688"/>
          <p14:tracePt t="55288" x="2019300" y="3983038"/>
          <p14:tracePt t="55291" x="2012950" y="3989388"/>
          <p14:tracePt t="55296" x="1987550" y="4002088"/>
          <p14:tracePt t="55302" x="1955800" y="4027488"/>
          <p14:tracePt t="55305" x="1949450" y="4033838"/>
          <p14:tracePt t="55308" x="1936750" y="4033838"/>
          <p14:tracePt t="55315" x="1905000" y="4059238"/>
          <p14:tracePt t="55322" x="1866900" y="4086225"/>
          <p14:tracePt t="55327" x="1860550" y="4092575"/>
          <p14:tracePt t="55335" x="1803400" y="4124325"/>
          <p14:tracePt t="55340" x="1778000" y="4143375"/>
          <p14:tracePt t="55347" x="1746250" y="4162425"/>
          <p14:tracePt t="55353" x="1727200" y="4175125"/>
          <p14:tracePt t="55356" x="1714500" y="4181475"/>
          <p14:tracePt t="55361" x="1701800" y="4187825"/>
          <p14:tracePt t="55365" x="1689100" y="4194175"/>
          <p14:tracePt t="55369" x="1682750" y="4200525"/>
          <p14:tracePt t="55371" x="1676400" y="4200525"/>
          <p14:tracePt t="55377" x="1663700" y="4206875"/>
          <p14:tracePt t="55379" x="1663700" y="4213225"/>
          <p14:tracePt t="55383" x="1657350" y="4213225"/>
          <p14:tracePt t="55389" x="1651000" y="4219575"/>
          <p14:tracePt t="55401" x="1644650" y="4219575"/>
          <p14:tracePt t="55405" x="1644650" y="4225925"/>
          <p14:tracePt t="55524" x="1644650" y="4232275"/>
          <p14:tracePt t="55531" x="1638300" y="4238625"/>
          <p14:tracePt t="55534" x="1638300" y="4244975"/>
          <p14:tracePt t="55542" x="1631950" y="4251325"/>
          <p14:tracePt t="55552" x="1631950" y="4257675"/>
          <p14:tracePt t="55565" x="1625600" y="4257675"/>
          <p14:tracePt t="55712" x="1625600" y="4264025"/>
          <p14:tracePt t="55735" x="1625600" y="4270375"/>
          <p14:tracePt t="55771" x="1625600" y="4276725"/>
          <p14:tracePt t="55782" x="1619250" y="4276725"/>
          <p14:tracePt t="55800" x="1612900" y="4283075"/>
          <p14:tracePt t="55809" x="1606550" y="4283075"/>
          <p14:tracePt t="55822" x="1598613" y="4289425"/>
          <p14:tracePt t="55837" x="1592263" y="4289425"/>
          <p14:tracePt t="55843" x="1585913" y="4289425"/>
          <p14:tracePt t="55853" x="1579563" y="4295775"/>
          <p14:tracePt t="55860" x="1573213" y="4295775"/>
          <p14:tracePt t="55872" x="1566863" y="4302125"/>
          <p14:tracePt t="55883" x="1560513" y="4302125"/>
          <p14:tracePt t="55888" x="1560513" y="4308475"/>
          <p14:tracePt t="55891" x="1554163" y="4308475"/>
          <p14:tracePt t="55910" x="1547813" y="4314825"/>
          <p14:tracePt t="55919" x="1541463" y="4321175"/>
          <p14:tracePt t="55929" x="1541463" y="4327525"/>
          <p14:tracePt t="55931" x="1535113" y="4327525"/>
          <p14:tracePt t="55933" x="1535113" y="4333875"/>
          <p14:tracePt t="55939" x="1535113" y="4340225"/>
          <p14:tracePt t="55945" x="1528763" y="4346575"/>
          <p14:tracePt t="55950" x="1522413" y="4352925"/>
          <p14:tracePt t="55954" x="1522413" y="4359275"/>
          <p14:tracePt t="55957" x="1516063" y="4359275"/>
          <p14:tracePt t="55961" x="1516063" y="4365625"/>
          <p14:tracePt t="55967" x="1509713" y="4371975"/>
          <p14:tracePt t="55971" x="1509713" y="4378325"/>
          <p14:tracePt t="55972" x="1503363" y="4378325"/>
          <p14:tracePt t="55977" x="1503363" y="4384675"/>
          <p14:tracePt t="55980" x="1497013" y="4384675"/>
          <p14:tracePt t="55984" x="1497013" y="4391025"/>
          <p14:tracePt t="55986" x="1490663" y="4391025"/>
          <p14:tracePt t="55994" x="1490663" y="4397375"/>
          <p14:tracePt t="55998" x="1484313" y="4397375"/>
          <p14:tracePt t="56001" x="1484313" y="4403725"/>
          <p14:tracePt t="56012" x="1477963" y="4403725"/>
          <p14:tracePt t="56018" x="1477963" y="4410075"/>
          <p14:tracePt t="56038" x="1477963" y="4416425"/>
          <p14:tracePt t="56190" x="1471613" y="4416425"/>
          <p14:tracePt t="56211" x="1465263" y="4416425"/>
          <p14:tracePt t="56218" x="1458913" y="4416425"/>
          <p14:tracePt t="56227" x="1452563" y="4416425"/>
          <p14:tracePt t="56232" x="1452563" y="4410075"/>
          <p14:tracePt t="56245" x="1446213" y="4410075"/>
          <p14:tracePt t="56273" x="1446213" y="4403725"/>
          <p14:tracePt t="56288" x="1446213" y="4397375"/>
          <p14:tracePt t="56301" x="1446213" y="4391025"/>
          <p14:tracePt t="56311" x="1452563" y="4384675"/>
          <p14:tracePt t="56320" x="1458913" y="4378325"/>
          <p14:tracePt t="56344" x="1465263" y="4378325"/>
          <p14:tracePt t="56587" x="1465263" y="4371975"/>
          <p14:tracePt t="56603" x="1465263" y="4365625"/>
          <p14:tracePt t="56607" x="1458913" y="4365625"/>
          <p14:tracePt t="56615" x="1452563" y="4365625"/>
          <p14:tracePt t="56621" x="1446213" y="4359275"/>
          <p14:tracePt t="56628" x="1439863" y="4352925"/>
          <p14:tracePt t="56631" x="1433513" y="4352925"/>
          <p14:tracePt t="56636" x="1427163" y="4352925"/>
          <p14:tracePt t="56639" x="1420813" y="4346575"/>
          <p14:tracePt t="56645" x="1414463" y="4340225"/>
          <p14:tracePt t="56650" x="1401763" y="4333875"/>
          <p14:tracePt t="56653" x="1395413" y="4327525"/>
          <p14:tracePt t="56657" x="1389063" y="4327525"/>
          <p14:tracePt t="56662" x="1382713" y="4321175"/>
          <p14:tracePt t="56667" x="1376363" y="4314825"/>
          <p14:tracePt t="56670" x="1370013" y="4308475"/>
          <p14:tracePt t="56678" x="1363663" y="4302125"/>
          <p14:tracePt t="56686" x="1363663" y="4295775"/>
          <p14:tracePt t="56688" x="1357313" y="4295775"/>
          <p14:tracePt t="56706" x="1357313" y="4289425"/>
          <p14:tracePt t="56882" x="1363663" y="4289425"/>
          <p14:tracePt t="56899" x="1370013" y="4289425"/>
          <p14:tracePt t="56905" x="1376363" y="4289425"/>
          <p14:tracePt t="56913" x="1382713" y="4289425"/>
          <p14:tracePt t="56920" x="1389063" y="4289425"/>
          <p14:tracePt t="56922" x="1389063" y="4283075"/>
          <p14:tracePt t="56927" x="1395413" y="4283075"/>
          <p14:tracePt t="56930" x="1401763" y="4283075"/>
          <p14:tracePt t="56936" x="1408113" y="4283075"/>
          <p14:tracePt t="56944" x="1414463" y="4276725"/>
          <p14:tracePt t="56952" x="1420813" y="4276725"/>
          <p14:tracePt t="56962" x="1427163" y="4276725"/>
          <p14:tracePt t="57030" x="1433513" y="4276725"/>
          <p14:tracePt t="57053" x="1439863" y="4276725"/>
          <p14:tracePt t="57071" x="1446213" y="4276725"/>
          <p14:tracePt t="57089" x="1452563" y="4276725"/>
          <p14:tracePt t="57102" x="1452563" y="4270375"/>
          <p14:tracePt t="57103" x="1458913" y="4270375"/>
          <p14:tracePt t="57110" x="1465263" y="4270375"/>
          <p14:tracePt t="57117" x="1471613" y="4270375"/>
          <p14:tracePt t="57122" x="1477963" y="4264025"/>
          <p14:tracePt t="57127" x="1484313" y="4264025"/>
          <p14:tracePt t="57133" x="1490663" y="4264025"/>
          <p14:tracePt t="57134" x="1497013" y="4257675"/>
          <p14:tracePt t="57138" x="1503363" y="4257675"/>
          <p14:tracePt t="57144" x="1509713" y="4257675"/>
          <p14:tracePt t="57145" x="1516063" y="4251325"/>
          <p14:tracePt t="57150" x="1522413" y="4251325"/>
          <p14:tracePt t="57152" x="1528763" y="4251325"/>
          <p14:tracePt t="57155" x="1535113" y="4244975"/>
          <p14:tracePt t="57161" x="1541463" y="4244975"/>
          <p14:tracePt t="57163" x="1547813" y="4244975"/>
          <p14:tracePt t="57169" x="1554163" y="4244975"/>
          <p14:tracePt t="57172" x="1554163" y="4238625"/>
          <p14:tracePt t="57177" x="1560513" y="4238625"/>
          <p14:tracePt t="57187" x="1566863" y="4238625"/>
          <p14:tracePt t="57343" x="1573213" y="4238625"/>
          <p14:tracePt t="57350" x="1579563" y="4238625"/>
          <p14:tracePt t="57355" x="1585913" y="4238625"/>
          <p14:tracePt t="57360" x="1598613" y="4238625"/>
          <p14:tracePt t="57366" x="1612900" y="4238625"/>
          <p14:tracePt t="57369" x="1619250" y="4238625"/>
          <p14:tracePt t="57372" x="1625600" y="4238625"/>
          <p14:tracePt t="57377" x="1638300" y="4232275"/>
          <p14:tracePt t="57379" x="1644650" y="4232275"/>
          <p14:tracePt t="57382" x="1651000" y="4232275"/>
          <p14:tracePt t="57384" x="1663700" y="4232275"/>
          <p14:tracePt t="57385" x="1670050" y="4232275"/>
          <p14:tracePt t="57387" x="1682750" y="4232275"/>
          <p14:tracePt t="57390" x="1689100" y="4232275"/>
          <p14:tracePt t="57394" x="1701800" y="4232275"/>
          <p14:tracePt t="57396" x="1714500" y="4225925"/>
          <p14:tracePt t="57399" x="1727200" y="4225925"/>
          <p14:tracePt t="57401" x="1739900" y="4225925"/>
          <p14:tracePt t="57402" x="1746250" y="4225925"/>
          <p14:tracePt t="57405" x="1752600" y="4225925"/>
          <p14:tracePt t="57406" x="1758950" y="4225925"/>
          <p14:tracePt t="57411" x="1784350" y="4225925"/>
          <p14:tracePt t="57412" x="1790700" y="4225925"/>
          <p14:tracePt t="57415" x="1797050" y="4225925"/>
          <p14:tracePt t="57417" x="1809750" y="4225925"/>
          <p14:tracePt t="57419" x="1816100" y="4225925"/>
          <p14:tracePt t="57421" x="1822450" y="4225925"/>
          <p14:tracePt t="57422" x="1828800" y="4225925"/>
          <p14:tracePt t="57427" x="1854200" y="4225925"/>
          <p14:tracePt t="57430" x="1860550" y="4225925"/>
          <p14:tracePt t="57434" x="1873250" y="4225925"/>
          <p14:tracePt t="57435" x="1879600" y="4225925"/>
          <p14:tracePt t="57437" x="1885950" y="4225925"/>
          <p14:tracePt t="57439" x="1892300" y="4225925"/>
          <p14:tracePt t="57440" x="1898650" y="4225925"/>
          <p14:tracePt t="57444" x="1911350" y="4225925"/>
          <p14:tracePt t="57447" x="1917700" y="4225925"/>
          <p14:tracePt t="57450" x="1930400" y="4225925"/>
          <p14:tracePt t="57451" x="1936750" y="4225925"/>
          <p14:tracePt t="57454" x="1943100" y="4225925"/>
          <p14:tracePt t="57457" x="1949450" y="4225925"/>
          <p14:tracePt t="57461" x="1962150" y="4225925"/>
          <p14:tracePt t="57463" x="1968500" y="4225925"/>
          <p14:tracePt t="57467" x="1974850" y="4225925"/>
          <p14:tracePt t="57469" x="1981200" y="4225925"/>
          <p14:tracePt t="57470" x="1981200" y="4232275"/>
          <p14:tracePt t="57472" x="1987550" y="4232275"/>
          <p14:tracePt t="57477" x="2000250" y="4232275"/>
          <p14:tracePt t="57483" x="2006600" y="4232275"/>
          <p14:tracePt t="57486" x="2012950" y="4232275"/>
          <p14:tracePt t="57489" x="2019300" y="4232275"/>
          <p14:tracePt t="57494" x="2025650" y="4232275"/>
          <p14:tracePt t="57499" x="2032000" y="4232275"/>
          <p14:tracePt t="57502" x="2038350" y="4232275"/>
          <p14:tracePt t="57505" x="2044700" y="4232275"/>
          <p14:tracePt t="57511" x="2051050" y="4232275"/>
          <p14:tracePt t="57513" x="2058988" y="4232275"/>
          <p14:tracePt t="57518" x="2065338" y="4232275"/>
          <p14:tracePt t="57519" x="2071688" y="4232275"/>
          <p14:tracePt t="57527" x="2084388" y="4232275"/>
          <p14:tracePt t="57531" x="2090738" y="4232275"/>
          <p14:tracePt t="57534" x="2097088" y="4225925"/>
          <p14:tracePt t="57537" x="2103438" y="4225925"/>
          <p14:tracePt t="57544" x="2116138" y="4225925"/>
          <p14:tracePt t="57550" x="2122488" y="4225925"/>
          <p14:tracePt t="57554" x="2128838" y="4225925"/>
          <p14:tracePt t="57556" x="2128838" y="4219575"/>
          <p14:tracePt t="57560" x="2135188" y="4219575"/>
          <p14:tracePt t="57567" x="2141538" y="4219575"/>
          <p14:tracePt t="57572" x="2147888" y="4219575"/>
          <p14:tracePt t="57579" x="2154238" y="4213225"/>
          <p14:tracePt t="57586" x="2160588" y="4213225"/>
          <p14:tracePt t="57594" x="2166938" y="4213225"/>
          <p14:tracePt t="57598" x="2173288" y="4213225"/>
          <p14:tracePt t="57601" x="2179638" y="4206875"/>
          <p14:tracePt t="57606" x="2185988" y="4206875"/>
          <p14:tracePt t="57611" x="2192338" y="4206875"/>
          <p14:tracePt t="57614" x="2198688" y="4206875"/>
          <p14:tracePt t="57617" x="2205038" y="4200525"/>
          <p14:tracePt t="57618" x="2211388" y="4200525"/>
          <p14:tracePt t="57621" x="2217738" y="4200525"/>
          <p14:tracePt t="57623" x="2224088" y="4194175"/>
          <p14:tracePt t="57628" x="2236788" y="4194175"/>
          <p14:tracePt t="57630" x="2243138" y="4194175"/>
          <p14:tracePt t="57634" x="2255838" y="4194175"/>
          <p14:tracePt t="57635" x="2262188" y="4187825"/>
          <p14:tracePt t="57636" x="2268538" y="4187825"/>
          <p14:tracePt t="57638" x="2274888" y="4187825"/>
          <p14:tracePt t="57640" x="2281238" y="4187825"/>
          <p14:tracePt t="57645" x="2300288" y="4187825"/>
          <p14:tracePt t="57649" x="2319338" y="4187825"/>
          <p14:tracePt t="57652" x="2332038" y="4187825"/>
          <p14:tracePt t="57653" x="2338388" y="4187825"/>
          <p14:tracePt t="57655" x="2344738" y="4187825"/>
          <p14:tracePt t="57658" x="2351088" y="4187825"/>
          <p14:tracePt t="57662" x="2370138" y="4187825"/>
          <p14:tracePt t="57664" x="2382838" y="4187825"/>
          <p14:tracePt t="57668" x="2395538" y="4187825"/>
          <p14:tracePt t="57669" x="2401888" y="4187825"/>
          <p14:tracePt t="57671" x="2408238" y="4187825"/>
          <p14:tracePt t="57673" x="2414588" y="4187825"/>
          <p14:tracePt t="57677" x="2427288" y="4187825"/>
          <p14:tracePt t="57681" x="2433638" y="4187825"/>
          <p14:tracePt t="57685" x="2439988" y="4187825"/>
          <p14:tracePt t="57686" x="2446338" y="4194175"/>
          <p14:tracePt t="57694" x="2452688" y="4194175"/>
          <p14:tracePt t="57695" x="2459038" y="4200525"/>
          <p14:tracePt t="57702" x="2465388" y="4200525"/>
          <p14:tracePt t="57711" x="2471738" y="4200525"/>
          <p14:tracePt t="57712" x="2471738" y="4206875"/>
          <p14:tracePt t="57722" x="2478088" y="4206875"/>
          <p14:tracePt t="57733" x="2478088" y="4213225"/>
          <p14:tracePt t="57739" x="2484438" y="4213225"/>
          <p14:tracePt t="57746" x="2490788" y="4213225"/>
          <p14:tracePt t="57756" x="2497138" y="4219575"/>
          <p14:tracePt t="57766" x="2503488" y="4219575"/>
          <p14:tracePt t="57768" x="2503488" y="4225925"/>
          <p14:tracePt t="57779" x="2509838" y="4225925"/>
          <p14:tracePt t="57794" x="2509838" y="4232275"/>
          <p14:tracePt t="57802" x="2509838" y="4238625"/>
          <p14:tracePt t="57811" x="2509838" y="4251325"/>
          <p14:tracePt t="57815" x="2509838" y="4257675"/>
          <p14:tracePt t="57818" x="2503488" y="4264025"/>
          <p14:tracePt t="57820" x="2497138" y="4276725"/>
          <p14:tracePt t="57823" x="2497138" y="4283075"/>
          <p14:tracePt t="57829" x="2484438" y="4302125"/>
          <p14:tracePt t="57834" x="2471738" y="4321175"/>
          <p14:tracePt t="57836" x="2459038" y="4333875"/>
          <p14:tracePt t="57839" x="2439988" y="4346575"/>
          <p14:tracePt t="57845" x="2420938" y="4365625"/>
          <p14:tracePt t="57851" x="2389188" y="4384675"/>
          <p14:tracePt t="57854" x="2376488" y="4397375"/>
          <p14:tracePt t="57856" x="2363788" y="4403725"/>
          <p14:tracePt t="57861" x="2332038" y="4416425"/>
          <p14:tracePt t="57863" x="2319338" y="4422775"/>
          <p14:tracePt t="57869" x="2274888" y="4441825"/>
          <p14:tracePt t="57871" x="2262188" y="4448175"/>
          <p14:tracePt t="57872" x="2249488" y="4448175"/>
          <p14:tracePt t="57874" x="2243138" y="4448175"/>
          <p14:tracePt t="57878" x="2205038" y="4460875"/>
          <p14:tracePt t="57880" x="2179638" y="4460875"/>
          <p14:tracePt t="57885" x="2135188" y="4473575"/>
          <p14:tracePt t="57886" x="2116138" y="4473575"/>
          <p14:tracePt t="57888" x="2097088" y="4479925"/>
          <p14:tracePt t="57890" x="2071688" y="4479925"/>
          <p14:tracePt t="57894" x="2012950" y="4479925"/>
          <p14:tracePt t="57897" x="1974850" y="4479925"/>
          <p14:tracePt t="57902" x="1905000" y="4479925"/>
          <p14:tracePt t="57904" x="1879600" y="4479925"/>
          <p14:tracePt t="57909" x="1847850" y="4479925"/>
          <p14:tracePt t="57920" x="1592263" y="4467225"/>
          <p14:tracePt t="57922" x="1579563" y="4454525"/>
          <p14:tracePt t="57924" x="1554163" y="4454525"/>
          <p14:tracePt t="57930" x="1446213" y="4435475"/>
          <p14:tracePt t="57932" x="1414463" y="4429125"/>
          <p14:tracePt t="57934" x="1382713" y="4410075"/>
          <p14:tracePt t="57936" x="1344613" y="4410075"/>
          <p14:tracePt t="57941" x="1287463" y="4391025"/>
          <p14:tracePt t="57945" x="1185863" y="4352925"/>
          <p14:tracePt t="57948" x="1147763" y="4340225"/>
          <p14:tracePt t="57953" x="1082675" y="4308475"/>
          <p14:tracePt t="57955" x="1063625" y="4302125"/>
          <p14:tracePt t="57957" x="1031875" y="4283075"/>
          <p14:tracePt t="57962" x="962025" y="4251325"/>
          <p14:tracePt t="57963" x="955675" y="4244975"/>
          <p14:tracePt t="57970" x="885825" y="4194175"/>
          <p14:tracePt t="57972" x="866775" y="4181475"/>
          <p14:tracePt t="57974" x="860425" y="4175125"/>
          <p14:tracePt t="57978" x="815975" y="4124325"/>
          <p14:tracePt t="57982" x="803275" y="4111625"/>
          <p14:tracePt t="57986" x="771525" y="4079875"/>
          <p14:tracePt t="57988" x="771525" y="4073525"/>
          <p14:tracePt t="57990" x="758825" y="4052888"/>
          <p14:tracePt t="57995" x="746125" y="4027488"/>
          <p14:tracePt t="57998" x="746125" y="4014788"/>
          <p14:tracePt t="58002" x="739775" y="3983038"/>
          <p14:tracePt t="58004" x="739775" y="3970338"/>
          <p14:tracePt t="58005" x="739775" y="3963988"/>
          <p14:tracePt t="58007" x="739775" y="3957638"/>
          <p14:tracePt t="58012" x="739775" y="3925888"/>
          <p14:tracePt t="58018" x="752475" y="3887788"/>
          <p14:tracePt t="58019" x="758825" y="3875088"/>
          <p14:tracePt t="58021" x="765175" y="3868738"/>
          <p14:tracePt t="58023" x="771525" y="3849688"/>
          <p14:tracePt t="58028" x="803275" y="3811588"/>
          <p14:tracePt t="58034" x="828675" y="3773488"/>
          <p14:tracePt t="58036" x="841375" y="3760788"/>
          <p14:tracePt t="58037" x="866775" y="3735388"/>
          <p14:tracePt t="58039" x="873125" y="3735388"/>
          <p14:tracePt t="58040" x="879475" y="3722688"/>
          <p14:tracePt t="58045" x="917575" y="3690938"/>
          <p14:tracePt t="58047" x="930275" y="3678238"/>
          <p14:tracePt t="58052" x="993775" y="3625850"/>
          <p14:tracePt t="58054" x="1000125" y="3619500"/>
          <p14:tracePt t="58055" x="1019175" y="3606800"/>
          <p14:tracePt t="58057" x="1031875" y="3600450"/>
          <p14:tracePt t="58062" x="1076325" y="3575050"/>
          <p14:tracePt t="58065" x="1101725" y="3562350"/>
          <p14:tracePt t="58070" x="1160463" y="3536950"/>
          <p14:tracePt t="58071" x="1179513" y="3530600"/>
          <p14:tracePt t="58074" x="1192213" y="3517900"/>
          <p14:tracePt t="58078" x="1243013" y="3505200"/>
          <p14:tracePt t="58080" x="1255713" y="3498850"/>
          <p14:tracePt t="58085" x="1312863" y="3492500"/>
          <p14:tracePt t="58087" x="1338263" y="3486150"/>
          <p14:tracePt t="58088" x="1350963" y="3486150"/>
          <p14:tracePt t="58090" x="1363663" y="3486150"/>
          <p14:tracePt t="58094" x="1395413" y="3486150"/>
          <p14:tracePt t="58096" x="1414463" y="3479800"/>
          <p14:tracePt t="58101" x="1452563" y="3479800"/>
          <p14:tracePt t="58103" x="1471613" y="3479800"/>
          <p14:tracePt t="58104" x="1490663" y="3479800"/>
          <p14:tracePt t="58106" x="1497013" y="3479800"/>
          <p14:tracePt t="58111" x="1554163" y="3479800"/>
          <p14:tracePt t="58116" x="1598613" y="3479800"/>
          <p14:tracePt t="58118" x="1638300" y="3479800"/>
          <p14:tracePt t="58120" x="1663700" y="3479800"/>
          <p14:tracePt t="58122" x="1670050" y="3479800"/>
          <p14:tracePt t="58123" x="1682750" y="3479800"/>
          <p14:tracePt t="58127" x="1746250" y="3486150"/>
          <p14:tracePt t="58130" x="1778000" y="3486150"/>
          <p14:tracePt t="58134" x="1835150" y="3492500"/>
          <p14:tracePt t="58135" x="1860550" y="3492500"/>
          <p14:tracePt t="58137" x="1873250" y="3492500"/>
          <p14:tracePt t="58138" x="1917700" y="3505200"/>
          <p14:tracePt t="58140" x="1930400" y="3511550"/>
          <p14:tracePt t="58144" x="2012950" y="3517900"/>
          <p14:tracePt t="58147" x="2051050" y="3524250"/>
          <p14:tracePt t="58151" x="2128838" y="3543300"/>
          <p14:tracePt t="58152" x="2166938" y="3549650"/>
          <p14:tracePt t="58154" x="2185988" y="3556000"/>
          <p14:tracePt t="58155" x="2198688" y="3556000"/>
          <p14:tracePt t="58157" x="2230438" y="3562350"/>
          <p14:tracePt t="58161" x="2274888" y="3587750"/>
          <p14:tracePt t="58163" x="2306638" y="3594100"/>
          <p14:tracePt t="58167" x="2363788" y="3613150"/>
          <p14:tracePt t="58170" x="2408238" y="3638550"/>
          <p14:tracePt t="58171" x="2433638" y="3652838"/>
          <p14:tracePt t="58173" x="2446338" y="3659188"/>
          <p14:tracePt t="58178" x="2484438" y="3684588"/>
          <p14:tracePt t="58180" x="2497138" y="3697288"/>
          <p14:tracePt t="58185" x="2536825" y="3729038"/>
          <p14:tracePt t="58188" x="2549525" y="3741738"/>
          <p14:tracePt t="58189" x="2562225" y="3754438"/>
          <p14:tracePt t="58194" x="2581275" y="3786188"/>
          <p14:tracePt t="58197" x="2587625" y="3798888"/>
          <p14:tracePt t="58202" x="2606675" y="3830638"/>
          <p14:tracePt t="58204" x="2619375" y="3843338"/>
          <p14:tracePt t="58205" x="2619375" y="3856038"/>
          <p14:tracePt t="58212" x="2638425" y="3900488"/>
          <p14:tracePt t="58215" x="2644775" y="3913188"/>
          <p14:tracePt t="58218" x="2657475" y="3951288"/>
          <p14:tracePt t="58220" x="2663825" y="3957638"/>
          <p14:tracePt t="58222" x="2663825" y="3970338"/>
          <p14:tracePt t="58224" x="2663825" y="3976688"/>
          <p14:tracePt t="58228" x="2670175" y="4008438"/>
          <p14:tracePt t="58231" x="2670175" y="4027488"/>
          <p14:tracePt t="58237" x="2676525" y="4065588"/>
          <p14:tracePt t="58238" x="2676525" y="4079875"/>
          <p14:tracePt t="58245" x="2676525" y="4111625"/>
          <p14:tracePt t="58249" x="2676525" y="4117975"/>
          <p14:tracePt t="58252" x="2676525" y="4149725"/>
          <p14:tracePt t="58255" x="2670175" y="4162425"/>
          <p14:tracePt t="58257" x="2670175" y="4168775"/>
          <p14:tracePt t="58262" x="2657475" y="4206875"/>
          <p14:tracePt t="58267" x="2651125" y="4225925"/>
          <p14:tracePt t="58269" x="2644775" y="4238625"/>
          <p14:tracePt t="58271" x="2638425" y="4257675"/>
          <p14:tracePt t="58274" x="2632075" y="4264025"/>
          <p14:tracePt t="58278" x="2619375" y="4289425"/>
          <p14:tracePt t="58284" x="2593975" y="4327525"/>
          <p14:tracePt t="58286" x="2581275" y="4346575"/>
          <p14:tracePt t="58288" x="2574925" y="4359275"/>
          <p14:tracePt t="58290" x="2568575" y="4359275"/>
          <p14:tracePt t="58296" x="2543175" y="4397375"/>
          <p14:tracePt t="58300" x="2517775" y="4422775"/>
          <p14:tracePt t="58303" x="2497138" y="4448175"/>
          <p14:tracePt t="58305" x="2490788" y="4454525"/>
          <p14:tracePt t="58307" x="2484438" y="4460875"/>
          <p14:tracePt t="58312" x="2446338" y="4492625"/>
          <p14:tracePt t="58319" x="2376488" y="4545013"/>
          <p14:tracePt t="58323" x="2357438" y="4557713"/>
          <p14:tracePt t="58330" x="2306638" y="4589463"/>
          <p14:tracePt t="58336" x="2262188" y="4614863"/>
          <p14:tracePt t="58339" x="2236788" y="4621213"/>
          <p14:tracePt t="58342" x="2230438" y="4627563"/>
          <p14:tracePt t="58348" x="2179638" y="4646613"/>
          <p14:tracePt t="58353" x="2128838" y="4659313"/>
          <p14:tracePt t="58355" x="2116138" y="4665663"/>
          <p14:tracePt t="58358" x="2109788" y="4665663"/>
          <p14:tracePt t="58364" x="2058988" y="4672013"/>
          <p14:tracePt t="58367" x="2032000" y="4678363"/>
          <p14:tracePt t="58370" x="2019300" y="4678363"/>
          <p14:tracePt t="58372" x="2012950" y="4678363"/>
          <p14:tracePt t="58374" x="2006600" y="4678363"/>
          <p14:tracePt t="58378" x="1981200" y="4678363"/>
          <p14:tracePt t="58382" x="1968500" y="4678363"/>
          <p14:tracePt t="58385" x="1949450" y="4678363"/>
          <p14:tracePt t="58387" x="1943100" y="4678363"/>
          <p14:tracePt t="58389" x="1936750" y="4678363"/>
          <p14:tracePt t="58390" x="1930400" y="4678363"/>
          <p14:tracePt t="58394" x="1917700" y="4678363"/>
          <p14:tracePt t="58397" x="1911350" y="4678363"/>
          <p14:tracePt t="58401" x="1905000" y="4678363"/>
          <p14:tracePt t="58402" x="1898650" y="4672013"/>
          <p14:tracePt t="58405" x="1892300" y="4672013"/>
          <p14:tracePt t="58411" x="1879600" y="4665663"/>
          <p14:tracePt t="58414" x="1873250" y="4659313"/>
          <p14:tracePt t="58417" x="1866900" y="4659313"/>
          <p14:tracePt t="58418" x="1860550" y="4659313"/>
          <p14:tracePt t="58420" x="1860550" y="4652963"/>
          <p14:tracePt t="58421" x="1854200" y="4652963"/>
          <p14:tracePt t="58427" x="1847850" y="4646613"/>
          <p14:tracePt t="58429" x="1841500" y="4646613"/>
          <p14:tracePt t="58433" x="1835150" y="4640263"/>
          <p14:tracePt t="58437" x="1828800" y="4640263"/>
          <p14:tracePt t="58445" x="1822450" y="4640263"/>
          <p14:tracePt t="58451" x="1822450" y="4633913"/>
          <p14:tracePt t="58600" x="1816100" y="4633913"/>
          <p14:tracePt t="59191" x="1822450" y="4633913"/>
          <p14:tracePt t="59199" x="1828800" y="4633913"/>
          <p14:tracePt t="59210" x="1835150" y="4633913"/>
          <p14:tracePt t="59215" x="1841500" y="4633913"/>
          <p14:tracePt t="59220" x="1847850" y="4633913"/>
          <p14:tracePt t="59227" x="1854200" y="4633913"/>
          <p14:tracePt t="59234" x="1860550" y="4633913"/>
          <p14:tracePt t="59238" x="1866900" y="4633913"/>
          <p14:tracePt t="59244" x="1873250" y="4633913"/>
          <p14:tracePt t="59247" x="1879600" y="4633913"/>
          <p14:tracePt t="59252" x="1885950" y="4633913"/>
          <p14:tracePt t="59253" x="1892300" y="4633913"/>
          <p14:tracePt t="59260" x="1898650" y="4633913"/>
          <p14:tracePt t="59261" x="1905000" y="4633913"/>
          <p14:tracePt t="59268" x="1911350" y="4633913"/>
          <p14:tracePt t="59270" x="1917700" y="4633913"/>
          <p14:tracePt t="59273" x="1924050" y="4633913"/>
          <p14:tracePt t="59277" x="1936750" y="4633913"/>
          <p14:tracePt t="59279" x="1943100" y="4633913"/>
          <p14:tracePt t="59282" x="1949450" y="4633913"/>
          <p14:tracePt t="59285" x="1955800" y="4633913"/>
          <p14:tracePt t="59286" x="1962150" y="4633913"/>
          <p14:tracePt t="59288" x="1968500" y="4633913"/>
          <p14:tracePt t="59290" x="1974850" y="4633913"/>
          <p14:tracePt t="59294" x="1987550" y="4633913"/>
          <p14:tracePt t="59297" x="1993900" y="4627563"/>
          <p14:tracePt t="59300" x="2000250" y="4627563"/>
          <p14:tracePt t="59301" x="2012950" y="4627563"/>
          <p14:tracePt t="59304" x="2019300" y="4627563"/>
          <p14:tracePt t="59306" x="2025650" y="4627563"/>
          <p14:tracePt t="59311" x="2044700" y="4621213"/>
          <p14:tracePt t="59318" x="2065338" y="4614863"/>
          <p14:tracePt t="59320" x="2071688" y="4614863"/>
          <p14:tracePt t="59323" x="2084388" y="4614863"/>
          <p14:tracePt t="59329" x="2103438" y="4608513"/>
          <p14:tracePt t="59334" x="2116138" y="4608513"/>
          <p14:tracePt t="59336" x="2122488" y="4608513"/>
          <p14:tracePt t="59339" x="2135188" y="4602163"/>
          <p14:tracePt t="59344" x="2154238" y="4602163"/>
          <p14:tracePt t="59345" x="2160588" y="4595813"/>
          <p14:tracePt t="59350" x="2173288" y="4595813"/>
          <p14:tracePt t="59351" x="2185988" y="4595813"/>
          <p14:tracePt t="59353" x="2192338" y="4595813"/>
          <p14:tracePt t="59355" x="2198688" y="4595813"/>
          <p14:tracePt t="59356" x="2205038" y="4595813"/>
          <p14:tracePt t="59361" x="2230438" y="4589463"/>
          <p14:tracePt t="59363" x="2236788" y="4589463"/>
          <p14:tracePt t="59368" x="2255838" y="4583113"/>
          <p14:tracePt t="59369" x="2262188" y="4583113"/>
          <p14:tracePt t="59371" x="2268538" y="4583113"/>
          <p14:tracePt t="59372" x="2274888" y="4583113"/>
          <p14:tracePt t="59377" x="2293938" y="4583113"/>
          <p14:tracePt t="59379" x="2300288" y="4583113"/>
          <p14:tracePt t="59382" x="2312988" y="4583113"/>
          <p14:tracePt t="59384" x="2325688" y="4583113"/>
          <p14:tracePt t="59386" x="2332038" y="4583113"/>
          <p14:tracePt t="59387" x="2338388" y="4583113"/>
          <p14:tracePt t="59389" x="2344738" y="4583113"/>
          <p14:tracePt t="59390" x="2351088" y="4583113"/>
          <p14:tracePt t="59394" x="2363788" y="4583113"/>
          <p14:tracePt t="59395" x="2370138" y="4583113"/>
          <p14:tracePt t="59399" x="2376488" y="4583113"/>
          <p14:tracePt t="59401" x="2389188" y="4583113"/>
          <p14:tracePt t="59402" x="2395538" y="4583113"/>
          <p14:tracePt t="59405" x="2401888" y="4583113"/>
          <p14:tracePt t="59410" x="2414588" y="4583113"/>
          <p14:tracePt t="59412" x="2420938" y="4583113"/>
          <p14:tracePt t="59416" x="2427288" y="4583113"/>
          <p14:tracePt t="59418" x="2433638" y="4583113"/>
          <p14:tracePt t="59421" x="2439988" y="4589463"/>
          <p14:tracePt t="59427" x="2452688" y="4589463"/>
          <p14:tracePt t="59433" x="2459038" y="4595813"/>
          <p14:tracePt t="59434" x="2465388" y="4595813"/>
          <p14:tracePt t="59438" x="2471738" y="4595813"/>
          <p14:tracePt t="59443" x="2478088" y="4602163"/>
          <p14:tracePt t="59445" x="2484438" y="4602163"/>
          <p14:tracePt t="59450" x="2497138" y="4602163"/>
          <p14:tracePt t="59454" x="2503488" y="4602163"/>
          <p14:tracePt t="59456" x="2509838" y="4602163"/>
          <p14:tracePt t="59460" x="2517775" y="4602163"/>
          <p14:tracePt t="59461" x="2524125" y="4602163"/>
          <p14:tracePt t="59463" x="2530475" y="4608513"/>
          <p14:tracePt t="59467" x="2543175" y="4608513"/>
          <p14:tracePt t="59471" x="2555875" y="4608513"/>
          <p14:tracePt t="59477" x="2568575" y="4608513"/>
          <p14:tracePt t="59478" x="2574925" y="4608513"/>
          <p14:tracePt t="59481" x="2581275" y="4608513"/>
          <p14:tracePt t="59484" x="2593975" y="4608513"/>
          <p14:tracePt t="59485" x="2600325" y="4614863"/>
          <p14:tracePt t="59488" x="2606675" y="4614863"/>
          <p14:tracePt t="59490" x="2613025" y="4614863"/>
          <p14:tracePt t="59494" x="2619375" y="4614863"/>
          <p14:tracePt t="59495" x="2625725" y="4614863"/>
          <p14:tracePt t="59497" x="2632075" y="4614863"/>
          <p14:tracePt t="59500" x="2638425" y="4614863"/>
          <p14:tracePt t="59502" x="2644775" y="4614863"/>
          <p14:tracePt t="59505" x="2651125" y="4614863"/>
          <p14:tracePt t="59510" x="2663825" y="4614863"/>
          <p14:tracePt t="59514" x="2670175" y="4614863"/>
          <p14:tracePt t="59517" x="2676525" y="4614863"/>
          <p14:tracePt t="59519" x="2682875" y="4614863"/>
          <p14:tracePt t="59522" x="2689225" y="4614863"/>
          <p14:tracePt t="59527" x="2695575" y="4614863"/>
          <p14:tracePt t="59529" x="2701925" y="4614863"/>
          <p14:tracePt t="59532" x="2708275" y="4614863"/>
          <p14:tracePt t="59534" x="2714625" y="4614863"/>
          <p14:tracePt t="59537" x="2720975" y="4614863"/>
          <p14:tracePt t="59540" x="2727325" y="4614863"/>
          <p14:tracePt t="59544" x="2733675" y="4614863"/>
          <p14:tracePt t="59546" x="2740025" y="4614863"/>
          <p14:tracePt t="59549" x="2746375" y="4614863"/>
          <p14:tracePt t="59553" x="2752725" y="4614863"/>
          <p14:tracePt t="59555" x="2759075" y="4614863"/>
          <p14:tracePt t="59560" x="2771775" y="4614863"/>
          <p14:tracePt t="59567" x="2784475" y="4614863"/>
          <p14:tracePt t="59570" x="2790825" y="4614863"/>
          <p14:tracePt t="59573" x="2797175" y="4614863"/>
          <p14:tracePt t="59577" x="2803525" y="4608513"/>
          <p14:tracePt t="59579" x="2809875" y="4608513"/>
          <p14:tracePt t="59581" x="2816225" y="4608513"/>
          <p14:tracePt t="59584" x="2828925" y="4608513"/>
          <p14:tracePt t="59586" x="2835275" y="4608513"/>
          <p14:tracePt t="59588" x="2841625" y="4608513"/>
          <p14:tracePt t="59590" x="2847975" y="4608513"/>
          <p14:tracePt t="59594" x="2860675" y="4608513"/>
          <p14:tracePt t="59595" x="2867025" y="4602163"/>
          <p14:tracePt t="59598" x="2873375" y="4602163"/>
          <p14:tracePt t="59600" x="2886075" y="4602163"/>
          <p14:tracePt t="59602" x="2892425" y="4602163"/>
          <p14:tracePt t="59604" x="2905125" y="4602163"/>
          <p14:tracePt t="59605" x="2911475" y="4602163"/>
          <p14:tracePt t="59610" x="2936875" y="4595813"/>
          <p14:tracePt t="59612" x="2949575" y="4595813"/>
          <p14:tracePt t="59616" x="2962275" y="4595813"/>
          <p14:tracePt t="59617" x="2976563" y="4595813"/>
          <p14:tracePt t="59619" x="2982913" y="4595813"/>
          <p14:tracePt t="59620" x="2995613" y="4595813"/>
          <p14:tracePt t="59621" x="3001963" y="4595813"/>
          <p14:tracePt t="59623" x="3008313" y="4595813"/>
          <p14:tracePt t="59627" x="3033713" y="4595813"/>
          <p14:tracePt t="59630" x="3052763" y="4595813"/>
          <p14:tracePt t="59633" x="3071813" y="4595813"/>
          <p14:tracePt t="59635" x="3084513" y="4595813"/>
          <p14:tracePt t="59636" x="3090863" y="4595813"/>
          <p14:tracePt t="59637" x="3103563" y="4595813"/>
          <p14:tracePt t="59638" x="3109913" y="4595813"/>
          <p14:tracePt t="59640" x="3122613" y="4595813"/>
          <p14:tracePt t="59644" x="3154363" y="4595813"/>
          <p14:tracePt t="59645" x="3167063" y="4595813"/>
          <p14:tracePt t="59650" x="3186113" y="4595813"/>
          <p14:tracePt t="59651" x="3205163" y="4595813"/>
          <p14:tracePt t="59653" x="3211513" y="4595813"/>
          <p14:tracePt t="59654" x="3217863" y="4595813"/>
          <p14:tracePt t="59655" x="3230563" y="4595813"/>
          <p14:tracePt t="59660" x="3262313" y="4602163"/>
          <p14:tracePt t="59662" x="3275013" y="4602163"/>
          <p14:tracePt t="59666" x="3300413" y="4602163"/>
          <p14:tracePt t="59668" x="3306763" y="4602163"/>
          <p14:tracePt t="59669" x="3313113" y="4608513"/>
          <p14:tracePt t="59671" x="3319463" y="4608513"/>
          <p14:tracePt t="59672" x="3332163" y="4608513"/>
          <p14:tracePt t="59678" x="3357563" y="4614863"/>
          <p14:tracePt t="59680" x="3363913" y="4614863"/>
          <p14:tracePt t="59683" x="3376613" y="4614863"/>
          <p14:tracePt t="59685" x="3389313" y="4614863"/>
          <p14:tracePt t="59687" x="3402013" y="4621213"/>
          <p14:tracePt t="59690" x="3408363" y="4621213"/>
          <p14:tracePt t="59694" x="3421063" y="4621213"/>
          <p14:tracePt t="59696" x="3435350" y="4627563"/>
          <p14:tracePt t="59700" x="3448050" y="4627563"/>
          <p14:tracePt t="59701" x="3454400" y="4627563"/>
          <p14:tracePt t="59704" x="3460750" y="4627563"/>
          <p14:tracePt t="59706" x="3467100" y="4627563"/>
          <p14:tracePt t="59711" x="3479800" y="4633913"/>
          <p14:tracePt t="59713" x="3486150" y="4633913"/>
          <p14:tracePt t="59717" x="3498850" y="4633913"/>
          <p14:tracePt t="59720" x="3505200" y="4633913"/>
          <p14:tracePt t="59723" x="3511550" y="4633913"/>
          <p14:tracePt t="59727" x="3517900" y="4633913"/>
          <p14:tracePt t="59728" x="3524250" y="4633913"/>
          <p14:tracePt t="59731" x="3530600" y="4633913"/>
          <p14:tracePt t="59734" x="3536950" y="4633913"/>
          <p14:tracePt t="59737" x="3543300" y="4633913"/>
          <p14:tracePt t="59740" x="3549650" y="4633913"/>
          <p14:tracePt t="59743" x="3556000" y="4633913"/>
          <p14:tracePt t="59750" x="3562350" y="4633913"/>
          <p14:tracePt t="59756" x="3568700" y="4633913"/>
          <p14:tracePt t="59767" x="3575050" y="4633913"/>
          <p14:tracePt t="59776" x="3581400" y="4633913"/>
          <p14:tracePt t="59783" x="3587750" y="4633913"/>
          <p14:tracePt t="59790" x="3594100" y="4633913"/>
          <p14:tracePt t="59795" x="3600450" y="4633913"/>
          <p14:tracePt t="59801" x="3606800" y="4633913"/>
          <p14:tracePt t="59805" x="3613150" y="4633913"/>
          <p14:tracePt t="59812" x="3619500" y="4633913"/>
          <p14:tracePt t="59817" x="3625850" y="4633913"/>
          <p14:tracePt t="59821" x="3632200" y="4633913"/>
          <p14:tracePt t="59827" x="3638550" y="4633913"/>
          <p14:tracePt t="59829" x="3644900" y="4633913"/>
          <p14:tracePt t="59834" x="3651250" y="4633913"/>
          <p14:tracePt t="59838" x="3657600" y="4633913"/>
          <p14:tracePt t="59843" x="3663950" y="4633913"/>
          <p14:tracePt t="59849" x="3670300" y="4633913"/>
          <p14:tracePt t="59852" x="3676650" y="4633913"/>
          <p14:tracePt t="59860" x="3683000" y="4633913"/>
          <p14:tracePt t="59863" x="3689350" y="4633913"/>
          <p14:tracePt t="59869" x="3695700" y="4633913"/>
          <p14:tracePt t="59877" x="3702050" y="4633913"/>
          <p14:tracePt t="59885" x="3708400" y="4633913"/>
          <p14:tracePt t="59908" x="3714750" y="4633913"/>
          <p14:tracePt t="59918" x="3721100" y="4633913"/>
          <p14:tracePt t="59929" x="3727450" y="4633913"/>
          <p14:tracePt t="59939" x="3733800" y="4633913"/>
          <p14:tracePt t="59945" x="3740150" y="4633913"/>
          <p14:tracePt t="59951" x="3746500" y="4633913"/>
          <p14:tracePt t="59960" x="3752850" y="4633913"/>
          <p14:tracePt t="59961" x="3759200" y="4633913"/>
          <p14:tracePt t="59967" x="3765550" y="4633913"/>
          <p14:tracePt t="59971" x="3771900" y="4633913"/>
          <p14:tracePt t="59977" x="3778250" y="4633913"/>
          <p14:tracePt t="59983" x="3784600" y="4633913"/>
          <p14:tracePt t="59985" x="3790950" y="4633913"/>
          <p14:tracePt t="59991" x="3797300" y="4633913"/>
          <p14:tracePt t="59995" x="3803650" y="4633913"/>
          <p14:tracePt t="60000" x="3810000" y="4633913"/>
          <p14:tracePt t="60004" x="3816350" y="4633913"/>
          <p14:tracePt t="60012" x="3822700" y="4633913"/>
          <p14:tracePt t="60015" x="3829050" y="4633913"/>
          <p14:tracePt t="60018" x="3835400" y="4633913"/>
          <p14:tracePt t="60021" x="3841750" y="4633913"/>
          <p14:tracePt t="60028" x="3848100" y="4633913"/>
          <p14:tracePt t="60029" x="3854450" y="4633913"/>
          <p14:tracePt t="60034" x="3860800" y="4633913"/>
          <p14:tracePt t="60036" x="3867150" y="4633913"/>
          <p14:tracePt t="60044" x="3873500" y="4633913"/>
          <p14:tracePt t="60046" x="3879850" y="4633913"/>
          <p14:tracePt t="60050" x="3887788" y="4633913"/>
          <p14:tracePt t="60052" x="3894138" y="4633913"/>
          <p14:tracePt t="60055" x="3900488" y="4633913"/>
          <p14:tracePt t="60060" x="3906838" y="4633913"/>
          <p14:tracePt t="60062" x="3913188" y="4633913"/>
          <p14:tracePt t="60066" x="3919538" y="4633913"/>
          <p14:tracePt t="60069" x="3925888" y="4633913"/>
          <p14:tracePt t="60073" x="3932238" y="4633913"/>
          <p14:tracePt t="60077" x="3938588" y="4633913"/>
          <p14:tracePt t="60083" x="3944938" y="4633913"/>
          <p14:tracePt t="60088" x="3951288" y="4633913"/>
          <p14:tracePt t="60099" x="3957638" y="4633913"/>
          <p14:tracePt t="60110" x="3963988" y="4633913"/>
          <p14:tracePt t="60127" x="3970338" y="4633913"/>
          <p14:tracePt t="60133" x="3970338" y="4640263"/>
          <p14:tracePt t="60144" x="3976688" y="4640263"/>
          <p14:tracePt t="60154" x="3983038" y="4640263"/>
          <p14:tracePt t="60164" x="3989388" y="4640263"/>
          <p14:tracePt t="60172" x="3995738" y="4640263"/>
          <p14:tracePt t="60178" x="4002088" y="4640263"/>
          <p14:tracePt t="60185" x="4008438" y="4640263"/>
          <p14:tracePt t="60190" x="4014788" y="4640263"/>
          <p14:tracePt t="60199" x="4021138" y="4640263"/>
          <p14:tracePt t="60204" x="4027488" y="4640263"/>
          <p14:tracePt t="60212" x="4033838" y="4640263"/>
          <p14:tracePt t="60220" x="4040188" y="4640263"/>
          <p14:tracePt t="60231" x="4046538" y="4640263"/>
          <p14:tracePt t="60240" x="4052888" y="4640263"/>
          <p14:tracePt t="60250" x="4059238" y="4640263"/>
          <p14:tracePt t="60262" x="4065588" y="4640263"/>
          <p14:tracePt t="60278" x="4071938" y="4640263"/>
          <p14:tracePt t="60285" x="4078288" y="4640263"/>
          <p14:tracePt t="60291" x="4078288" y="4646613"/>
          <p14:tracePt t="60295" x="4084638" y="4646613"/>
          <p14:tracePt t="60303" x="4090988" y="4646613"/>
          <p14:tracePt t="60307" x="4097338" y="4646613"/>
          <p14:tracePt t="60319" x="4103688" y="4652963"/>
          <p14:tracePt t="60330" x="4110038" y="4652963"/>
          <p14:tracePt t="60675" x="4116388" y="4652963"/>
          <p14:tracePt t="60694" x="4122738" y="4652963"/>
          <p14:tracePt t="60702" x="4129088" y="4652963"/>
          <p14:tracePt t="60708" x="4135438" y="4652963"/>
          <p14:tracePt t="60716" x="4141788" y="4652963"/>
          <p14:tracePt t="60722" x="4148138" y="4652963"/>
          <p14:tracePt t="60734" x="4154488" y="4652963"/>
          <p14:tracePt t="60737" x="4154488" y="4646613"/>
          <p14:tracePt t="60746" x="4160838" y="4646613"/>
          <p14:tracePt t="60764" x="4167188" y="4646613"/>
          <p14:tracePt t="60780" x="4173538" y="4646613"/>
          <p14:tracePt t="60801" x="4173538" y="4640263"/>
          <p14:tracePt t="60805" x="4179888" y="4640263"/>
          <p14:tracePt t="60825" x="4186238" y="4640263"/>
          <p14:tracePt t="60838" x="4192588" y="4633913"/>
          <p14:tracePt t="60847" x="4198938" y="4633913"/>
          <p14:tracePt t="60855" x="4205288" y="4627563"/>
          <p14:tracePt t="60864" x="4211638" y="4627563"/>
          <p14:tracePt t="60871" x="4217988" y="4621213"/>
          <p14:tracePt t="60879" x="4224338" y="4621213"/>
          <p14:tracePt t="60883" x="4224338" y="4614863"/>
          <p14:tracePt t="60886" x="4230688" y="4614863"/>
          <p14:tracePt t="60890" x="4230688" y="4608513"/>
          <p14:tracePt t="60912" x="4256088" y="4595813"/>
          <p14:tracePt t="60915" x="4256088" y="4589463"/>
          <p14:tracePt t="60919" x="4262438" y="4589463"/>
          <p14:tracePt t="60921" x="4262438" y="4583113"/>
          <p14:tracePt t="60931" x="4268788" y="4583113"/>
          <p14:tracePt t="60933" x="4268788" y="4576763"/>
          <p14:tracePt t="60935" x="4275138" y="4576763"/>
          <p14:tracePt t="60948" x="4281488" y="4570413"/>
          <p14:tracePt t="60957" x="4281488" y="4564063"/>
          <p14:tracePt t="60964" x="4287838" y="4564063"/>
          <p14:tracePt t="60970" x="4294188" y="4557713"/>
          <p14:tracePt t="60980" x="4300538" y="4551363"/>
          <p14:tracePt t="60987" x="4306888" y="4551363"/>
          <p14:tracePt t="60990" x="4306888" y="4545013"/>
          <p14:tracePt t="60998" x="4319588" y="4538663"/>
          <p14:tracePt t="61004" x="4325938" y="4532313"/>
          <p14:tracePt t="61014" x="4338638" y="4519613"/>
          <p14:tracePt t="61020" x="4338638" y="4513263"/>
          <p14:tracePt t="61022" x="4346575" y="4506913"/>
          <p14:tracePt t="61030" x="4359275" y="4498975"/>
          <p14:tracePt t="61036" x="4365625" y="4492625"/>
          <p14:tracePt t="61038" x="4371975" y="4486275"/>
          <p14:tracePt t="61042" x="4371975" y="4479925"/>
          <p14:tracePt t="61047" x="4384675" y="4467225"/>
          <p14:tracePt t="61053" x="4391025" y="4460875"/>
          <p14:tracePt t="61056" x="4391025" y="4454525"/>
          <p14:tracePt t="61063" x="4397375" y="4448175"/>
          <p14:tracePt t="61069" x="4403725" y="4435475"/>
          <p14:tracePt t="61072" x="4403725" y="4429125"/>
          <p14:tracePt t="61080" x="4410075" y="4416425"/>
          <p14:tracePt t="61086" x="4416425" y="4410075"/>
          <p14:tracePt t="61090" x="4416425" y="4403725"/>
          <p14:tracePt t="61096" x="4422775" y="4397375"/>
          <p14:tracePt t="61100" x="4422775" y="4391025"/>
          <p14:tracePt t="61104" x="4429125" y="4384675"/>
          <p14:tracePt t="61108" x="4429125" y="4378325"/>
          <p14:tracePt t="61116" x="4435475" y="4371975"/>
          <p14:tracePt t="61120" x="4435475" y="4365625"/>
          <p14:tracePt t="61123" x="4435475" y="4359275"/>
          <p14:tracePt t="61132" x="4441825" y="4352925"/>
          <p14:tracePt t="61137" x="4441825" y="4346575"/>
          <p14:tracePt t="61146" x="4448175" y="4340225"/>
          <p14:tracePt t="61162" x="4448175" y="4333875"/>
          <p14:tracePt t="61168" x="4454525" y="4333875"/>
          <p14:tracePt t="61193" x="4460875" y="4327525"/>
          <p14:tracePt t="61782" x="4467225" y="4327525"/>
          <p14:tracePt t="61799" x="4473575" y="4327525"/>
          <p14:tracePt t="61804" x="4479925" y="4327525"/>
          <p14:tracePt t="61818" x="4505325" y="4327525"/>
          <p14:tracePt t="61824" x="4511675" y="4327525"/>
          <p14:tracePt t="61829" x="4518025" y="4327525"/>
          <p14:tracePt t="61836" x="4530725" y="4327525"/>
          <p14:tracePt t="61838" x="4537075" y="4327525"/>
          <p14:tracePt t="61849" x="4549775" y="4327525"/>
          <p14:tracePt t="61857" x="4556125" y="4327525"/>
          <p14:tracePt t="61871" x="4575175" y="4327525"/>
          <p14:tracePt t="61885" x="4587875" y="4327525"/>
          <p14:tracePt t="61900" x="4594225" y="4327525"/>
          <p14:tracePt t="61943" x="4600575" y="4327525"/>
          <p14:tracePt t="61954" x="4600575" y="4321175"/>
          <p14:tracePt t="61962" x="4606925" y="4321175"/>
          <p14:tracePt t="61971" x="4613275" y="4321175"/>
          <p14:tracePt t="61980" x="4619625" y="4314825"/>
          <p14:tracePt t="61985" x="4625975" y="4314825"/>
          <p14:tracePt t="61990" x="4632325" y="4314825"/>
          <p14:tracePt t="61997" x="4638675" y="4314825"/>
          <p14:tracePt t="62001" x="4645025" y="4308475"/>
          <p14:tracePt t="62005" x="4651375" y="4308475"/>
          <p14:tracePt t="62012" x="4657725" y="4308475"/>
          <p14:tracePt t="62016" x="4657725" y="4302125"/>
          <p14:tracePt t="62041" x="4670425" y="4302125"/>
          <p14:tracePt t="62052" x="4676775" y="4295775"/>
          <p14:tracePt t="62084" x="4683125" y="4289425"/>
          <p14:tracePt t="62102" x="4689475" y="4289425"/>
          <p14:tracePt t="62112" x="4695825" y="4283075"/>
          <p14:tracePt t="62119" x="4702175" y="4283075"/>
          <p14:tracePt t="62122" x="4708525" y="4276725"/>
          <p14:tracePt t="62131" x="4721225" y="4270375"/>
          <p14:tracePt t="62137" x="4727575" y="4270375"/>
          <p14:tracePt t="62147" x="4733925" y="4264025"/>
          <p14:tracePt t="62219" x="4740275" y="4264025"/>
          <p14:tracePt t="62233" x="4740275" y="4257675"/>
          <p14:tracePt t="62249" x="4746625" y="4257675"/>
          <p14:tracePt t="62474" x="4752975" y="4257675"/>
          <p14:tracePt t="62490" x="4759325" y="4257675"/>
          <p14:tracePt t="62613" x="4765675" y="4251325"/>
          <p14:tracePt t="62731" x="4772025" y="4251325"/>
          <p14:tracePt t="63805" x="4778375" y="4251325"/>
          <p14:tracePt t="63826" x="4778375" y="4257675"/>
          <p14:tracePt t="63843" x="4784725" y="4257675"/>
          <p14:tracePt t="63851" x="4784725" y="4264025"/>
          <p14:tracePt t="63868" x="4791075" y="4264025"/>
          <p14:tracePt t="63873" x="4791075" y="4270375"/>
          <p14:tracePt t="63883" x="4797425" y="4270375"/>
          <p14:tracePt t="63887" x="4797425" y="4276725"/>
          <p14:tracePt t="63891" x="4805363" y="4276725"/>
          <p14:tracePt t="63902" x="4811713" y="4283075"/>
          <p14:tracePt t="63915" x="4818063" y="4289425"/>
          <p14:tracePt t="63936" x="4824413" y="4295775"/>
          <p14:tracePt t="64009" x="4824413" y="4302125"/>
          <p14:tracePt t="64023" x="4824413" y="4308475"/>
          <p14:tracePt t="64032" x="4824413" y="4314825"/>
          <p14:tracePt t="64047" x="4824413" y="4327525"/>
          <p14:tracePt t="64058" x="4824413" y="4333875"/>
          <p14:tracePt t="64070" x="4824413" y="4340225"/>
          <p14:tracePt t="64096" x="4824413" y="4346575"/>
          <p14:tracePt t="64123" x="4824413" y="4352925"/>
          <p14:tracePt t="64134" x="4818063" y="4359275"/>
          <p14:tracePt t="64147" x="4811713" y="4365625"/>
          <p14:tracePt t="64156" x="4797425" y="4371975"/>
          <p14:tracePt t="64165" x="4784725" y="4384675"/>
          <p14:tracePt t="64172" x="4772025" y="4391025"/>
          <p14:tracePt t="64182" x="4759325" y="4403725"/>
          <p14:tracePt t="64188" x="4746625" y="4403725"/>
          <p14:tracePt t="64197" x="4733925" y="4410075"/>
          <p14:tracePt t="64205" x="4727575" y="4416425"/>
          <p14:tracePt t="64215" x="4721225" y="4416425"/>
          <p14:tracePt t="64224" x="4714875" y="4416425"/>
          <p14:tracePt t="64234" x="4708525" y="4416425"/>
          <p14:tracePt t="64248" x="4702175" y="4422775"/>
          <p14:tracePt t="64253" x="4695825" y="4422775"/>
          <p14:tracePt t="64258" x="4689475" y="4429125"/>
          <p14:tracePt t="64264" x="4683125" y="4429125"/>
          <p14:tracePt t="64271" x="4676775" y="4435475"/>
          <p14:tracePt t="64275" x="4670425" y="4435475"/>
          <p14:tracePt t="64282" x="4657725" y="4435475"/>
          <p14:tracePt t="64286" x="4651375" y="4441825"/>
          <p14:tracePt t="64291" x="4645025" y="4441825"/>
          <p14:tracePt t="64300" x="4632325" y="4448175"/>
          <p14:tracePt t="64307" x="4625975" y="4448175"/>
          <p14:tracePt t="64319" x="4619625" y="4454525"/>
          <p14:tracePt t="64323" x="4613275" y="4454525"/>
          <p14:tracePt t="64337" x="4600575" y="4460875"/>
          <p14:tracePt t="64342" x="4594225" y="4460875"/>
          <p14:tracePt t="64357" x="4562475" y="4467225"/>
          <p14:tracePt t="64367" x="4530725" y="4473575"/>
          <p14:tracePt t="64376" x="4511675" y="4473575"/>
          <p14:tracePt t="64385" x="4467225" y="4486275"/>
          <p14:tracePt t="64393" x="4435475" y="4492625"/>
          <p14:tracePt t="64401" x="4365625" y="4498975"/>
          <p14:tracePt t="64405" x="4346575" y="4506913"/>
          <p14:tracePt t="64413" x="4287838" y="4513263"/>
          <p14:tracePt t="64417" x="4268788" y="4513263"/>
          <p14:tracePt t="64420" x="4256088" y="4519613"/>
          <p14:tracePt t="64424" x="4243388" y="4519613"/>
          <p14:tracePt t="64427" x="4217988" y="4519613"/>
          <p14:tracePt t="64429" x="4198938" y="4519613"/>
          <p14:tracePt t="64431" x="4192588" y="4519613"/>
          <p14:tracePt t="64432" x="4186238" y="4519613"/>
          <p14:tracePt t="64435" x="4173538" y="4519613"/>
          <p14:tracePt t="64437" x="4160838" y="4525963"/>
          <p14:tracePt t="64439" x="4154488" y="4525963"/>
          <p14:tracePt t="64444" x="4122738" y="4525963"/>
          <p14:tracePt t="64446" x="4116388" y="4525963"/>
          <p14:tracePt t="64450" x="4103688" y="4525963"/>
          <p14:tracePt t="64452" x="4084638" y="4525963"/>
          <p14:tracePt t="64456" x="4071938" y="4525963"/>
          <p14:tracePt t="64461" x="4046538" y="4525963"/>
          <p14:tracePt t="64468" x="4008438" y="4525963"/>
          <p14:tracePt t="64471" x="3995738" y="4525963"/>
          <p14:tracePt t="64473" x="3989388" y="4525963"/>
          <p14:tracePt t="64479" x="3957638" y="4525963"/>
          <p14:tracePt t="64484" x="3932238" y="4525963"/>
          <p14:tracePt t="64486" x="3913188" y="4525963"/>
          <p14:tracePt t="64488" x="3900488" y="4525963"/>
          <p14:tracePt t="64490" x="3894138" y="4525963"/>
          <p14:tracePt t="64495" x="3867150" y="4525963"/>
          <p14:tracePt t="64498" x="3854450" y="4525963"/>
          <p14:tracePt t="64501" x="3829050" y="4525963"/>
          <p14:tracePt t="64503" x="3822700" y="4525963"/>
          <p14:tracePt t="64505" x="3816350" y="4525963"/>
          <p14:tracePt t="64507" x="3810000" y="4525963"/>
          <p14:tracePt t="64511" x="3784600" y="4525963"/>
          <p14:tracePt t="64513" x="3771900" y="4525963"/>
          <p14:tracePt t="64518" x="3746500" y="4519613"/>
          <p14:tracePt t="64520" x="3740150" y="4513263"/>
          <p14:tracePt t="64521" x="3733800" y="4513263"/>
          <p14:tracePt t="64529" x="3702050" y="4498975"/>
          <p14:tracePt t="64533" x="3689350" y="4498975"/>
          <p14:tracePt t="64535" x="3670300" y="4492625"/>
          <p14:tracePt t="64537" x="3663950" y="4486275"/>
          <p14:tracePt t="64539" x="3657600" y="4486275"/>
          <p14:tracePt t="64545" x="3632200" y="4473575"/>
          <p14:tracePt t="64550" x="3619500" y="4467225"/>
          <p14:tracePt t="64552" x="3606800" y="4460875"/>
          <p14:tracePt t="64555" x="3600450" y="4460875"/>
          <p14:tracePt t="64562" x="3581400" y="4448175"/>
          <p14:tracePt t="64566" x="3575050" y="4441825"/>
          <p14:tracePt t="64568" x="3568700" y="4435475"/>
          <p14:tracePt t="64570" x="3562350" y="4435475"/>
          <p14:tracePt t="64572" x="3556000" y="4429125"/>
          <p14:tracePt t="64577" x="3543300" y="4410075"/>
          <p14:tracePt t="64579" x="3536950" y="4403725"/>
          <p14:tracePt t="64584" x="3517900" y="4384675"/>
          <p14:tracePt t="64586" x="3511550" y="4378325"/>
          <p14:tracePt t="64588" x="3505200" y="4371975"/>
          <p14:tracePt t="64589" x="3498850" y="4365625"/>
          <p14:tracePt t="64594" x="3479800" y="4340225"/>
          <p14:tracePt t="64596" x="3467100" y="4333875"/>
          <p14:tracePt t="64601" x="3441700" y="4295775"/>
          <p14:tracePt t="64603" x="3427413" y="4289425"/>
          <p14:tracePt t="64605" x="3421063" y="4283075"/>
          <p14:tracePt t="64606" x="3414713" y="4276725"/>
          <p14:tracePt t="64610" x="3389313" y="4251325"/>
          <p14:tracePt t="64613" x="3382963" y="4244975"/>
          <p14:tracePt t="64617" x="3363913" y="4225925"/>
          <p14:tracePt t="64620" x="3357563" y="4219575"/>
          <p14:tracePt t="64622" x="3351213" y="4206875"/>
          <p14:tracePt t="64627" x="3332163" y="4194175"/>
          <p14:tracePt t="64629" x="3332163" y="4187825"/>
          <p14:tracePt t="64634" x="3319463" y="4175125"/>
          <p14:tracePt t="64635" x="3313113" y="4168775"/>
          <p14:tracePt t="64638" x="3313113" y="4162425"/>
          <p14:tracePt t="64643" x="3306763" y="4156075"/>
          <p14:tracePt t="64645" x="3306763" y="4149725"/>
          <p14:tracePt t="64649" x="3306763" y="4143375"/>
          <p14:tracePt t="64652" x="3306763" y="4137025"/>
          <p14:tracePt t="64655" x="3306763" y="4130675"/>
          <p14:tracePt t="64660" x="3306763" y="4117975"/>
          <p14:tracePt t="64666" x="3306763" y="4105275"/>
          <p14:tracePt t="64669" x="3313113" y="4098925"/>
          <p14:tracePt t="64671" x="3313113" y="4092575"/>
          <p14:tracePt t="64673" x="3319463" y="4092575"/>
          <p14:tracePt t="64677" x="3332163" y="4073525"/>
          <p14:tracePt t="64680" x="3338513" y="4065588"/>
          <p14:tracePt t="64684" x="3357563" y="4052888"/>
          <p14:tracePt t="64686" x="3363913" y="4052888"/>
          <p14:tracePt t="64688" x="3370263" y="4046538"/>
          <p14:tracePt t="64689" x="3376613" y="4040188"/>
          <p14:tracePt t="64694" x="3395663" y="4033838"/>
          <p14:tracePt t="64700" x="3414713" y="4027488"/>
          <p14:tracePt t="64702" x="3435350" y="4021138"/>
          <p14:tracePt t="64707" x="3441700" y="4014788"/>
          <p14:tracePt t="64710" x="3467100" y="4014788"/>
          <p14:tracePt t="64714" x="3473450" y="4014788"/>
          <p14:tracePt t="64719" x="3498850" y="4008438"/>
          <p14:tracePt t="64720" x="3505200" y="4008438"/>
          <p14:tracePt t="64722" x="3511550" y="4008438"/>
          <p14:tracePt t="64727" x="3530600" y="4008438"/>
          <p14:tracePt t="64731" x="3543300" y="4008438"/>
          <p14:tracePt t="64734" x="3562350" y="4008438"/>
          <p14:tracePt t="64735" x="3568700" y="4008438"/>
          <p14:tracePt t="64737" x="3575050" y="4008438"/>
          <p14:tracePt t="64739" x="3581400" y="4008438"/>
          <p14:tracePt t="64744" x="3600450" y="4008438"/>
          <p14:tracePt t="64747" x="3606800" y="4008438"/>
          <p14:tracePt t="64751" x="3625850" y="4014788"/>
          <p14:tracePt t="64752" x="3638550" y="4014788"/>
          <p14:tracePt t="64755" x="3644900" y="4021138"/>
          <p14:tracePt t="64757" x="3651250" y="4021138"/>
          <p14:tracePt t="64760" x="3670300" y="4027488"/>
          <p14:tracePt t="64764" x="3689350" y="4033838"/>
          <p14:tracePt t="64767" x="3714750" y="4052888"/>
          <p14:tracePt t="64769" x="3721100" y="4052888"/>
          <p14:tracePt t="64771" x="3733800" y="4059238"/>
          <p14:tracePt t="64773" x="3740150" y="4065588"/>
          <p14:tracePt t="64777" x="3771900" y="4079875"/>
          <p14:tracePt t="64782" x="3784600" y="4086225"/>
          <p14:tracePt t="64785" x="3816350" y="4105275"/>
          <p14:tracePt t="64787" x="3822700" y="4105275"/>
          <p14:tracePt t="64788" x="3829050" y="4117975"/>
          <p14:tracePt t="64795" x="3854450" y="4130675"/>
          <p14:tracePt t="64800" x="3879850" y="4149725"/>
          <p14:tracePt t="64802" x="3887788" y="4156075"/>
          <p14:tracePt t="64805" x="3894138" y="4162425"/>
          <p14:tracePt t="64811" x="3906838" y="4175125"/>
          <p14:tracePt t="64816" x="3913188" y="4187825"/>
          <p14:tracePt t="64818" x="3919538" y="4194175"/>
          <p14:tracePt t="64821" x="3919538" y="4200525"/>
          <p14:tracePt t="64823" x="3925888" y="4200525"/>
          <p14:tracePt t="64829" x="3932238" y="4213225"/>
          <p14:tracePt t="64837" x="3932238" y="4219575"/>
          <p14:tracePt t="64844" x="3932238" y="4225925"/>
          <p14:tracePt t="64860" x="3932238" y="4232275"/>
          <p14:tracePt t="64867" x="3932238" y="4238625"/>
          <p14:tracePt t="64876" x="3932238" y="4244975"/>
          <p14:tracePt t="64877" x="3925888" y="4244975"/>
          <p14:tracePt t="64882" x="3925888" y="4251325"/>
          <p14:tracePt t="64883" x="3919538" y="4251325"/>
          <p14:tracePt t="64885" x="3919538" y="4257675"/>
          <p14:tracePt t="64888" x="3913188" y="4257675"/>
          <p14:tracePt t="64893" x="3906838" y="4264025"/>
          <p14:tracePt t="64910" x="3873500" y="4283075"/>
          <p14:tracePt t="64916" x="3860800" y="4289425"/>
          <p14:tracePt t="64919" x="3854450" y="4295775"/>
          <p14:tracePt t="64922" x="3848100" y="4295775"/>
          <p14:tracePt t="64927" x="3835400" y="4302125"/>
          <p14:tracePt t="64930" x="3829050" y="4308475"/>
          <p14:tracePt t="64932" x="3822700" y="4308475"/>
          <p14:tracePt t="64934" x="3816350" y="4308475"/>
          <p14:tracePt t="64936" x="3816350" y="4314825"/>
          <p14:tracePt t="64939" x="3803650" y="4314825"/>
          <p14:tracePt t="64943" x="3797300" y="4321175"/>
          <p14:tracePt t="64946" x="3784600" y="4321175"/>
          <p14:tracePt t="64950" x="3778250" y="4327525"/>
          <p14:tracePt t="64951" x="3771900" y="4327525"/>
          <p14:tracePt t="64952" x="3765550" y="4327525"/>
          <p14:tracePt t="64955" x="3759200" y="4333875"/>
          <p14:tracePt t="64961" x="3746500" y="4340225"/>
          <p14:tracePt t="64964" x="3733800" y="4340225"/>
          <p14:tracePt t="64968" x="3714750" y="4346575"/>
          <p14:tracePt t="64969" x="3708400" y="4346575"/>
          <p14:tracePt t="64971" x="3702050" y="4346575"/>
          <p14:tracePt t="64972" x="3695700" y="4346575"/>
          <p14:tracePt t="64977" x="3663950" y="4359275"/>
          <p14:tracePt t="64981" x="3651250" y="4359275"/>
          <p14:tracePt t="64983" x="3632200" y="4365625"/>
          <p14:tracePt t="64985" x="3625850" y="4365625"/>
          <p14:tracePt t="64986" x="3613150" y="4371975"/>
          <p14:tracePt t="64988" x="3594100" y="4371975"/>
          <p14:tracePt t="64994" x="3556000" y="4384675"/>
          <p14:tracePt t="64996" x="3530600" y="4384675"/>
          <p14:tracePt t="64999" x="3505200" y="4391025"/>
          <p14:tracePt t="65000" x="3492500" y="4397375"/>
          <p14:tracePt t="65002" x="3479800" y="4397375"/>
          <p14:tracePt t="65003" x="3467100" y="4403725"/>
          <p14:tracePt t="65004" x="3454400" y="4403725"/>
          <p14:tracePt t="65005" x="3441700" y="4403725"/>
          <p14:tracePt t="65010" x="3408363" y="4410075"/>
          <p14:tracePt t="65012" x="3389313" y="4410075"/>
          <p14:tracePt t="65017" x="3351213" y="4416425"/>
          <p14:tracePt t="65018" x="3338513" y="4422775"/>
          <p14:tracePt t="65019" x="3325813" y="4422775"/>
          <p14:tracePt t="65021" x="3319463" y="4422775"/>
          <p14:tracePt t="65022" x="3313113" y="4422775"/>
          <p14:tracePt t="65026" x="3275013" y="4429125"/>
          <p14:tracePt t="65030" x="3255963" y="4429125"/>
          <p14:tracePt t="65033" x="3230563" y="4429125"/>
          <p14:tracePt t="65034" x="3217863" y="4429125"/>
          <p14:tracePt t="65035" x="3211513" y="4435475"/>
          <p14:tracePt t="65037" x="3205163" y="4435475"/>
          <p14:tracePt t="65038" x="3198813" y="4435475"/>
          <p14:tracePt t="65039" x="3192463" y="4435475"/>
          <p14:tracePt t="65043" x="3173413" y="4441825"/>
          <p14:tracePt t="65046" x="3154363" y="4441825"/>
          <p14:tracePt t="65049" x="3128963" y="4441825"/>
          <p14:tracePt t="65050" x="3122613" y="4441825"/>
          <p14:tracePt t="65052" x="3116263" y="4441825"/>
          <p14:tracePt t="65053" x="3103563" y="4441825"/>
          <p14:tracePt t="65056" x="3097213" y="4441825"/>
          <p14:tracePt t="65059" x="3071813" y="4448175"/>
          <p14:tracePt t="65062" x="3059113" y="4448175"/>
          <p14:tracePt t="65065" x="3046413" y="4448175"/>
          <p14:tracePt t="65067" x="3033713" y="4448175"/>
          <p14:tracePt t="65068" x="3021013" y="4454525"/>
          <p14:tracePt t="65069" x="3014663" y="4454525"/>
          <p14:tracePt t="65070" x="3008313" y="4454525"/>
          <p14:tracePt t="65071" x="3001963" y="4460875"/>
          <p14:tracePt t="65077" x="2976563" y="4460875"/>
          <p14:tracePt t="65078" x="2968625" y="4460875"/>
          <p14:tracePt t="65082" x="2943225" y="4460875"/>
          <p14:tracePt t="65084" x="2936875" y="4460875"/>
          <p14:tracePt t="65085" x="2930525" y="4460875"/>
          <p14:tracePt t="65086" x="2924175" y="4460875"/>
          <p14:tracePt t="65087" x="2917825" y="4460875"/>
          <p14:tracePt t="65089" x="2911475" y="4460875"/>
          <p14:tracePt t="65094" x="2886075" y="4467225"/>
          <p14:tracePt t="65096" x="2873375" y="4467225"/>
          <p14:tracePt t="65099" x="2854325" y="4467225"/>
          <p14:tracePt t="65101" x="2847975" y="4467225"/>
          <p14:tracePt t="65102" x="2841625" y="4467225"/>
          <p14:tracePt t="65103" x="2835275" y="4467225"/>
          <p14:tracePt t="65105" x="2828925" y="4467225"/>
          <p14:tracePt t="65109" x="2816225" y="4467225"/>
          <p14:tracePt t="65111" x="2803525" y="4467225"/>
          <p14:tracePt t="65113" x="2797175" y="4467225"/>
          <p14:tracePt t="65115" x="2784475" y="4467225"/>
          <p14:tracePt t="65117" x="2771775" y="4467225"/>
          <p14:tracePt t="65120" x="2765425" y="4467225"/>
          <p14:tracePt t="65121" x="2759075" y="4467225"/>
          <p14:tracePt t="65126" x="2740025" y="4467225"/>
          <p14:tracePt t="65127" x="2733675" y="4467225"/>
          <p14:tracePt t="65131" x="2714625" y="4467225"/>
          <p14:tracePt t="65132" x="2708275" y="4467225"/>
          <p14:tracePt t="65133" x="2701925" y="4467225"/>
          <p14:tracePt t="65136" x="2695575" y="4467225"/>
          <p14:tracePt t="65137" x="2689225" y="4467225"/>
          <p14:tracePt t="65139" x="2682875" y="4467225"/>
          <p14:tracePt t="65143" x="2663825" y="4467225"/>
          <p14:tracePt t="65145" x="2657475" y="4467225"/>
          <p14:tracePt t="65149" x="2638425" y="4467225"/>
          <p14:tracePt t="65150" x="2632075" y="4467225"/>
          <p14:tracePt t="65152" x="2619375" y="4467225"/>
          <p14:tracePt t="65155" x="2613025" y="4467225"/>
          <p14:tracePt t="65160" x="2600325" y="4467225"/>
          <p14:tracePt t="65161" x="2593975" y="4467225"/>
          <p14:tracePt t="65163" x="2587625" y="4467225"/>
          <p14:tracePt t="65166" x="2568575" y="4467225"/>
          <p14:tracePt t="65168" x="2562225" y="4467225"/>
          <p14:tracePt t="65171" x="2555875" y="4467225"/>
          <p14:tracePt t="65172" x="2549525" y="4467225"/>
          <p14:tracePt t="65176" x="2536825" y="4467225"/>
          <p14:tracePt t="65178" x="2524125" y="4467225"/>
          <p14:tracePt t="65182" x="2509838" y="4467225"/>
          <p14:tracePt t="65183" x="2503488" y="4467225"/>
          <p14:tracePt t="65185" x="2497138" y="4467225"/>
          <p14:tracePt t="65186" x="2490788" y="4467225"/>
          <p14:tracePt t="65187" x="2484438" y="4467225"/>
          <p14:tracePt t="65192" x="2465388" y="4467225"/>
          <p14:tracePt t="65194" x="2459038" y="4467225"/>
          <p14:tracePt t="65198" x="2446338" y="4467225"/>
          <p14:tracePt t="65200" x="2439988" y="4467225"/>
          <p14:tracePt t="65202" x="2433638" y="4467225"/>
          <p14:tracePt t="65204" x="2427288" y="4467225"/>
          <p14:tracePt t="65205" x="2420938" y="4473575"/>
          <p14:tracePt t="65209" x="2408238" y="4473575"/>
          <p14:tracePt t="65211" x="2401888" y="4473575"/>
          <p14:tracePt t="65213" x="2395538" y="4473575"/>
          <p14:tracePt t="65215" x="2382838" y="4473575"/>
          <p14:tracePt t="65217" x="2376488" y="4473575"/>
          <p14:tracePt t="65218" x="2370138" y="4473575"/>
          <p14:tracePt t="65221" x="2363788" y="4473575"/>
          <p14:tracePt t="65222" x="2357438" y="4473575"/>
          <p14:tracePt t="65226" x="2344738" y="4479925"/>
          <p14:tracePt t="65228" x="2338388" y="4479925"/>
          <p14:tracePt t="65230" x="2325688" y="4479925"/>
          <p14:tracePt t="65232" x="2312988" y="4479925"/>
          <p14:tracePt t="65235" x="2306638" y="4479925"/>
          <p14:tracePt t="65236" x="2300288" y="4479925"/>
          <p14:tracePt t="65238" x="2293938" y="4479925"/>
          <p14:tracePt t="65239" x="2287588" y="4479925"/>
          <p14:tracePt t="65243" x="2268538" y="4479925"/>
          <p14:tracePt t="65245" x="2262188" y="4479925"/>
          <p14:tracePt t="65247" x="2255838" y="4479925"/>
          <p14:tracePt t="65250" x="2243138" y="4479925"/>
          <p14:tracePt t="65251" x="2236788" y="4479925"/>
          <p14:tracePt t="65252" x="2230438" y="4479925"/>
          <p14:tracePt t="65253" x="2224088" y="4479925"/>
          <p14:tracePt t="65256" x="2217738" y="4479925"/>
          <p14:tracePt t="65260" x="2198688" y="4479925"/>
          <p14:tracePt t="65263" x="2192338" y="4479925"/>
          <p14:tracePt t="65266" x="2179638" y="4479925"/>
          <p14:tracePt t="65267" x="2173288" y="4479925"/>
          <p14:tracePt t="65270" x="2166938" y="4479925"/>
          <p14:tracePt t="65272" x="2160588" y="4479925"/>
          <p14:tracePt t="65276" x="2141538" y="4473575"/>
          <p14:tracePt t="65279" x="2135188" y="4473575"/>
          <p14:tracePt t="65282" x="2128838" y="4473575"/>
          <p14:tracePt t="65283" x="2122488" y="4473575"/>
          <p14:tracePt t="65285" x="2116138" y="4473575"/>
          <p14:tracePt t="65287" x="2109788" y="4473575"/>
          <p14:tracePt t="65292" x="2097088" y="4473575"/>
          <p14:tracePt t="65294" x="2090738" y="4467225"/>
          <p14:tracePt t="65297" x="2084388" y="4467225"/>
          <p14:tracePt t="65300" x="2071688" y="4467225"/>
          <p14:tracePt t="65302" x="2065338" y="4467225"/>
          <p14:tracePt t="65304" x="2058988" y="4467225"/>
          <p14:tracePt t="65306" x="2051050" y="4467225"/>
          <p14:tracePt t="65310" x="2038350" y="4467225"/>
          <p14:tracePt t="65315" x="2025650" y="4467225"/>
          <p14:tracePt t="65318" x="2012950" y="4467225"/>
          <p14:tracePt t="65320" x="2006600" y="4467225"/>
          <p14:tracePt t="65321" x="2000250" y="4467225"/>
          <p14:tracePt t="65327" x="1987550" y="4467225"/>
          <p14:tracePt t="65332" x="1968500" y="4467225"/>
          <p14:tracePt t="65335" x="1962150" y="4467225"/>
          <p14:tracePt t="65337" x="1955800" y="4467225"/>
          <p14:tracePt t="65339" x="1949450" y="4467225"/>
          <p14:tracePt t="65344" x="1936750" y="4467225"/>
          <p14:tracePt t="65350" x="1924050" y="4467225"/>
          <p14:tracePt t="65356" x="1917700" y="4467225"/>
          <p14:tracePt t="65444" x="1924050" y="4467225"/>
          <p14:tracePt t="65450" x="1930400" y="4467225"/>
          <p14:tracePt t="65455" x="1936750" y="4467225"/>
          <p14:tracePt t="65462" x="1949450" y="4467225"/>
          <p14:tracePt t="65466" x="1955800" y="4467225"/>
          <p14:tracePt t="65470" x="1968500" y="4467225"/>
          <p14:tracePt t="65474" x="1974850" y="4467225"/>
          <p14:tracePt t="65482" x="2012950" y="4467225"/>
          <p14:tracePt t="65487" x="2032000" y="4467225"/>
          <p14:tracePt t="65491" x="2038350" y="4467225"/>
          <p14:tracePt t="65499" x="2090738" y="4467225"/>
          <p14:tracePt t="65506" x="2128838" y="4467225"/>
          <p14:tracePt t="65518" x="2185988" y="4473575"/>
          <p14:tracePt t="65523" x="2205038" y="4479925"/>
          <p14:tracePt t="65535" x="2249488" y="4486275"/>
          <p14:tracePt t="65539" x="2262188" y="4492625"/>
          <p14:tracePt t="65552" x="2293938" y="4492625"/>
          <p14:tracePt t="65558" x="2306638" y="4498975"/>
          <p14:tracePt t="65565" x="2332038" y="4498975"/>
          <p14:tracePt t="65573" x="2357438" y="4498975"/>
          <p14:tracePt t="65583" x="2389188" y="4498975"/>
          <p14:tracePt t="65589" x="2408238" y="4498975"/>
          <p14:tracePt t="65596" x="2414588" y="4498975"/>
          <p14:tracePt t="65601" x="2459038" y="4498975"/>
          <p14:tracePt t="65607" x="2478088" y="4498975"/>
          <p14:tracePt t="65618" x="2536825" y="4498975"/>
          <p14:tracePt t="65624" x="2549525" y="4498975"/>
          <p14:tracePt t="65633" x="2587625" y="4498975"/>
          <p14:tracePt t="65637" x="2600325" y="4498975"/>
          <p14:tracePt t="65640" x="2606675" y="4498975"/>
          <p14:tracePt t="65645" x="2619375" y="4498975"/>
          <p14:tracePt t="65650" x="2625725" y="4498975"/>
          <p14:tracePt t="65653" x="2632075" y="4498975"/>
          <p14:tracePt t="65660" x="2638425" y="4498975"/>
          <p14:tracePt t="65668" x="2644775" y="4498975"/>
          <p14:tracePt t="65697" x="2651125" y="4498975"/>
          <p14:tracePt t="65714" x="2663825" y="4498975"/>
          <p14:tracePt t="65719" x="2670175" y="4498975"/>
          <p14:tracePt t="65723" x="2676525" y="4498975"/>
          <p14:tracePt t="65730" x="2689225" y="4498975"/>
          <p14:tracePt t="65739" x="2708275" y="4498975"/>
          <p14:tracePt t="65747" x="2720975" y="4498975"/>
          <p14:tracePt t="65752" x="2727325" y="4498975"/>
          <p14:tracePt t="65756" x="2733675" y="4498975"/>
          <p14:tracePt t="65764" x="2746375" y="4498975"/>
          <p14:tracePt t="65771" x="2752725" y="4498975"/>
          <p14:tracePt t="65780" x="2759075" y="4498975"/>
          <p14:tracePt t="65788" x="2765425" y="4498975"/>
          <p14:tracePt t="65799" x="2771775" y="4498975"/>
          <p14:tracePt t="65805" x="2778125" y="4498975"/>
          <p14:tracePt t="65814" x="2784475" y="4498975"/>
          <p14:tracePt t="65818" x="2790825" y="4498975"/>
          <p14:tracePt t="65823" x="2797175" y="4498975"/>
          <p14:tracePt t="65827" x="2803525" y="4498975"/>
          <p14:tracePt t="65829" x="2809875" y="4498975"/>
          <p14:tracePt t="65832" x="2816225" y="4498975"/>
          <p14:tracePt t="65834" x="2822575" y="4498975"/>
          <p14:tracePt t="65837" x="2828925" y="4498975"/>
          <p14:tracePt t="65842" x="2835275" y="4498975"/>
          <p14:tracePt t="65843" x="2841625" y="4498975"/>
          <p14:tracePt t="65848" x="2854325" y="4498975"/>
          <p14:tracePt t="65851" x="2860675" y="4498975"/>
          <p14:tracePt t="65854" x="2867025" y="4498975"/>
          <p14:tracePt t="65858" x="2873375" y="4492625"/>
          <p14:tracePt t="65861" x="2879725" y="4492625"/>
          <p14:tracePt t="65864" x="2886075" y="4492625"/>
          <p14:tracePt t="65867" x="2892425" y="4492625"/>
          <p14:tracePt t="65871" x="2898775" y="4492625"/>
          <p14:tracePt t="65876" x="2905125" y="4492625"/>
          <p14:tracePt t="65878" x="2911475" y="4492625"/>
          <p14:tracePt t="65882" x="2917825" y="4492625"/>
          <p14:tracePt t="65884" x="2924175" y="4492625"/>
          <p14:tracePt t="65889" x="2930525" y="4492625"/>
          <p14:tracePt t="65892" x="2936875" y="4492625"/>
          <p14:tracePt t="65898" x="2943225" y="4492625"/>
          <p14:tracePt t="65900" x="2949575" y="4492625"/>
          <p14:tracePt t="65909" x="2962275" y="4492625"/>
          <p14:tracePt t="65914" x="2968625" y="4492625"/>
          <p14:tracePt t="65918" x="2976563" y="4492625"/>
          <p14:tracePt t="65920" x="2982913" y="4492625"/>
          <p14:tracePt t="65928" x="2989263" y="4492625"/>
          <p14:tracePt t="65930" x="2995613" y="4492625"/>
          <p14:tracePt t="65934" x="3001963" y="4492625"/>
          <p14:tracePt t="65940" x="3014663" y="4492625"/>
          <p14:tracePt t="65944" x="3027363" y="4492625"/>
          <p14:tracePt t="65947" x="3033713" y="4492625"/>
          <p14:tracePt t="65950" x="3040063" y="4492625"/>
          <p14:tracePt t="65953" x="3046413" y="4492625"/>
          <p14:tracePt t="65957" x="3052763" y="4492625"/>
          <p14:tracePt t="65962" x="3065463" y="4486275"/>
          <p14:tracePt t="65966" x="3071813" y="4486275"/>
          <p14:tracePt t="65971" x="3084513" y="4486275"/>
          <p14:tracePt t="65978" x="3097213" y="4486275"/>
          <p14:tracePt t="65984" x="3109913" y="4479925"/>
          <p14:tracePt t="65988" x="3116263" y="4479925"/>
          <p14:tracePt t="65996" x="3128963" y="4479925"/>
          <p14:tracePt t="66000" x="3135313" y="4479925"/>
          <p14:tracePt t="66003" x="3141663" y="4479925"/>
          <p14:tracePt t="66006" x="3148013" y="4473575"/>
          <p14:tracePt t="66013" x="3160713" y="4473575"/>
          <p14:tracePt t="66019" x="3173413" y="4467225"/>
          <p14:tracePt t="66022" x="3179763" y="4467225"/>
          <p14:tracePt t="66030" x="3198813" y="4467225"/>
          <p14:tracePt t="66035" x="3211513" y="4467225"/>
          <p14:tracePt t="66038" x="3217863" y="4460875"/>
          <p14:tracePt t="66041" x="3224213" y="4460875"/>
          <p14:tracePt t="66046" x="3243263" y="4454525"/>
          <p14:tracePt t="66053" x="3275013" y="4454525"/>
          <p14:tracePt t="66057" x="3281363" y="4448175"/>
          <p14:tracePt t="66063" x="3325813" y="4441825"/>
          <p14:tracePt t="66068" x="3338513" y="4441825"/>
          <p14:tracePt t="66071" x="3351213" y="4435475"/>
          <p14:tracePt t="66074" x="3357563" y="4435475"/>
          <p14:tracePt t="66080" x="3395663" y="4429125"/>
          <p14:tracePt t="66086" x="3414713" y="4422775"/>
          <p14:tracePt t="66089" x="3427413" y="4422775"/>
          <p14:tracePt t="66095" x="3448050" y="4416425"/>
          <p14:tracePt t="66098" x="3454400" y="4416425"/>
          <p14:tracePt t="66103" x="3467100" y="4410075"/>
          <p14:tracePt t="66106" x="3473450" y="4410075"/>
          <p14:tracePt t="66112" x="3486150" y="4410075"/>
          <p14:tracePt t="66115" x="3492500" y="4403725"/>
          <p14:tracePt t="66120" x="3505200" y="4403725"/>
          <p14:tracePt t="66123" x="3511550" y="4403725"/>
          <p14:tracePt t="66129" x="3524250" y="4397375"/>
          <p14:tracePt t="66134" x="3536950" y="4397375"/>
          <p14:tracePt t="66137" x="3543300" y="4397375"/>
          <p14:tracePt t="66144" x="3556000" y="4391025"/>
          <p14:tracePt t="66150" x="3568700" y="4391025"/>
          <p14:tracePt t="66153" x="3575050" y="4391025"/>
          <p14:tracePt t="66157" x="3581400" y="4391025"/>
          <p14:tracePt t="66163" x="3594100" y="4384675"/>
          <p14:tracePt t="66168" x="3606800" y="4384675"/>
          <p14:tracePt t="66171" x="3613150" y="4384675"/>
          <p14:tracePt t="66180" x="3638550" y="4384675"/>
          <p14:tracePt t="66184" x="3644900" y="4378325"/>
          <p14:tracePt t="66187" x="3651250" y="4378325"/>
          <p14:tracePt t="66189" x="3657600" y="4378325"/>
          <p14:tracePt t="66194" x="3663950" y="4378325"/>
          <p14:tracePt t="66196" x="3670300" y="4378325"/>
          <p14:tracePt t="66200" x="3676650" y="4378325"/>
          <p14:tracePt t="66203" x="3683000" y="4378325"/>
          <p14:tracePt t="66211" x="3695700" y="4378325"/>
          <p14:tracePt t="66216" x="3695700" y="4371975"/>
          <p14:tracePt t="66218" x="3702050" y="4371975"/>
          <p14:tracePt t="66228" x="3708400" y="4371975"/>
          <p14:tracePt t="66233" x="3714750" y="4371975"/>
          <p14:tracePt t="66249" x="3721100" y="4371975"/>
          <p14:tracePt t="66261" x="3727450" y="4371975"/>
          <p14:tracePt t="66267" x="3733800" y="4371975"/>
          <p14:tracePt t="66273" x="3740150" y="4371975"/>
          <p14:tracePt t="66279" x="3746500" y="4371975"/>
          <p14:tracePt t="66281" x="3752850" y="4371975"/>
          <p14:tracePt t="66286" x="3759200" y="4371975"/>
          <p14:tracePt t="66289" x="3765550" y="4371975"/>
          <p14:tracePt t="66295" x="3771900" y="4371975"/>
          <p14:tracePt t="66299" x="3778250" y="4371975"/>
          <p14:tracePt t="66311" x="3784600" y="4371975"/>
          <p14:tracePt t="66376" x="3790950" y="4371975"/>
          <p14:tracePt t="66382" x="3797300" y="4371975"/>
          <p14:tracePt t="66388" x="3803650" y="4371975"/>
          <p14:tracePt t="66397" x="3816350" y="4371975"/>
          <p14:tracePt t="66404" x="3829050" y="4371975"/>
          <p14:tracePt t="66413" x="3835400" y="4371975"/>
          <p14:tracePt t="66416" x="3841750" y="4371975"/>
          <p14:tracePt t="66429" x="3854450" y="4371975"/>
          <p14:tracePt t="66439" x="3860800" y="4371975"/>
          <p14:tracePt t="66446" x="3867150" y="4371975"/>
          <p14:tracePt t="66463" x="3873500" y="4371975"/>
          <p14:tracePt t="66474" x="3879850" y="4371975"/>
          <p14:tracePt t="66484" x="3887788" y="4371975"/>
          <p14:tracePt t="66498" x="3894138" y="4371975"/>
          <p14:tracePt t="66514" x="3900488" y="4371975"/>
          <p14:tracePt t="66520" x="3906838" y="4371975"/>
          <p14:tracePt t="66530" x="3913188" y="4371975"/>
          <p14:tracePt t="66554" x="3919538" y="4371975"/>
          <p14:tracePt t="66571" x="3919538" y="4378325"/>
          <p14:tracePt t="66580" x="3925888" y="4378325"/>
          <p14:tracePt t="66601" x="3925888" y="4384675"/>
          <p14:tracePt t="66613" x="3932238" y="4384675"/>
          <p14:tracePt t="66629" x="3938588" y="4384675"/>
          <p14:tracePt t="66632" x="3938588" y="4391025"/>
          <p14:tracePt t="66691" x="3938588" y="4397375"/>
          <p14:tracePt t="66715" x="3919538" y="4403725"/>
          <p14:tracePt t="66720" x="3913188" y="4410075"/>
          <p14:tracePt t="66729" x="3900488" y="4416425"/>
          <p14:tracePt t="66740" x="3894138" y="4416425"/>
          <p14:tracePt t="67021" x="3894138" y="4422775"/>
          <p14:tracePt t="67040" x="3900488" y="4429125"/>
          <p14:tracePt t="67047" x="3906838" y="4429125"/>
          <p14:tracePt t="67057" x="3913188" y="4435475"/>
          <p14:tracePt t="67066" x="3925888" y="4435475"/>
          <p14:tracePt t="67072" x="3944938" y="4441825"/>
          <p14:tracePt t="67082" x="3976688" y="4448175"/>
          <p14:tracePt t="67088" x="4002088" y="4454525"/>
          <p14:tracePt t="67100" x="4046538" y="4454525"/>
          <p14:tracePt t="67106" x="4065588" y="4460875"/>
          <p14:tracePt t="67115" x="4097338" y="4467225"/>
          <p14:tracePt t="67123" x="4103688" y="4467225"/>
          <p14:tracePt t="68832" x="4110038" y="4467225"/>
          <p14:tracePt t="68849" x="4116388" y="4467225"/>
          <p14:tracePt t="68853" x="4122738" y="4467225"/>
          <p14:tracePt t="68866" x="4129088" y="4467225"/>
          <p14:tracePt t="69267" x="4135438" y="4467225"/>
          <p14:tracePt t="69282" x="4141788" y="4467225"/>
          <p14:tracePt t="69303" x="4148138" y="4467225"/>
          <p14:tracePt t="69317" x="4148138" y="4460875"/>
          <p14:tracePt t="69330" x="4154488" y="4460875"/>
          <p14:tracePt t="69749" x="4160838" y="4460875"/>
          <p14:tracePt t="69764" x="4167188" y="4454525"/>
          <p14:tracePt t="69772" x="4173538" y="4454525"/>
          <p14:tracePt t="69786" x="4179888" y="4448175"/>
          <p14:tracePt t="70309" x="4186238" y="4448175"/>
          <p14:tracePt t="70326" x="4192588" y="4448175"/>
          <p14:tracePt t="70348" x="4192588" y="4441825"/>
          <p14:tracePt t="70858" x="4198938" y="4441825"/>
          <p14:tracePt t="71255" x="4205288" y="4441825"/>
          <p14:tracePt t="71268" x="4211638" y="4435475"/>
          <p14:tracePt t="71288" x="4217988" y="4435475"/>
          <p14:tracePt t="71686" x="4224338" y="4435475"/>
          <p14:tracePt t="71695" x="4230688" y="4435475"/>
          <p14:tracePt t="71709" x="4237038" y="4429125"/>
          <p14:tracePt t="71722" x="4243388" y="4429125"/>
          <p14:tracePt t="71733" x="4249738" y="4429125"/>
          <p14:tracePt t="71743" x="4249738" y="4422775"/>
          <p14:tracePt t="71750" x="4256088" y="4422775"/>
          <p14:tracePt t="71760" x="4262438" y="4422775"/>
          <p14:tracePt t="71771" x="4268788" y="4422775"/>
          <p14:tracePt t="71777" x="4268788" y="4416425"/>
          <p14:tracePt t="71783" x="4275138" y="4416425"/>
          <p14:tracePt t="71793" x="4281488" y="4410075"/>
          <p14:tracePt t="71799" x="4287838" y="4410075"/>
          <p14:tracePt t="71821" x="4294188" y="4410075"/>
          <p14:tracePt t="71847" x="4294188" y="4403725"/>
          <p14:tracePt t="72341" x="4300538" y="4403725"/>
          <p14:tracePt t="72346" x="4300538" y="4397375"/>
          <p14:tracePt t="72364" x="4306888" y="4397375"/>
          <p14:tracePt t="72515" x="4313238" y="4397375"/>
          <p14:tracePt t="72527" x="4313238" y="4391025"/>
          <p14:tracePt t="72535" x="4319588" y="4391025"/>
          <p14:tracePt t="72634" x="4325938" y="4391025"/>
          <p14:tracePt t="72646" x="4332288" y="4391025"/>
          <p14:tracePt t="72654" x="4338638" y="4391025"/>
          <p14:tracePt t="72670" x="4346575" y="4391025"/>
          <p14:tracePt t="72684" x="4352925" y="4391025"/>
          <p14:tracePt t="72699" x="4359275" y="4391025"/>
          <p14:tracePt t="72715" x="4371975" y="4391025"/>
          <p14:tracePt t="72721" x="4378325" y="4384675"/>
          <p14:tracePt t="72730" x="4384675" y="4384675"/>
          <p14:tracePt t="72737" x="4391025" y="4384675"/>
          <p14:tracePt t="72747" x="4397375" y="4384675"/>
          <p14:tracePt t="72755" x="4403725" y="4384675"/>
          <p14:tracePt t="72763" x="4410075" y="4384675"/>
          <p14:tracePt t="72773" x="4416425" y="4384675"/>
          <p14:tracePt t="72784" x="4422775" y="4384675"/>
          <p14:tracePt t="73111" x="4422775" y="4391025"/>
          <p14:tracePt t="73134" x="4416425" y="4397375"/>
          <p14:tracePt t="77985" x="4422775" y="4397375"/>
          <p14:tracePt t="77993" x="4429125" y="4397375"/>
          <p14:tracePt t="78000" x="4435475" y="4397375"/>
          <p14:tracePt t="78006" x="4441825" y="4397375"/>
          <p14:tracePt t="78014" x="4448175" y="4391025"/>
          <p14:tracePt t="78020" x="4454525" y="4391025"/>
          <p14:tracePt t="78023" x="4460875" y="4384675"/>
          <p14:tracePt t="78031" x="4479925" y="4378325"/>
          <p14:tracePt t="78036" x="4486275" y="4378325"/>
          <p14:tracePt t="78047" x="4498975" y="4371975"/>
          <p14:tracePt t="78057" x="4505325" y="4365625"/>
          <p14:tracePt t="78069" x="4511675" y="4365625"/>
          <p14:tracePt t="78082" x="4518025" y="4359275"/>
          <p14:tracePt t="78105" x="4518025" y="4352925"/>
          <p14:tracePt t="78178" x="4524375" y="4352925"/>
          <p14:tracePt t="78201" x="4524375" y="4346575"/>
          <p14:tracePt t="78211" x="4530725" y="4340225"/>
          <p14:tracePt t="78229" x="4537075" y="4340225"/>
          <p14:tracePt t="78239" x="4537075" y="4333875"/>
          <p14:tracePt t="79886" x="4543425" y="4333875"/>
          <p14:tracePt t="79899" x="4549775" y="4333875"/>
          <p14:tracePt t="79905" x="4556125" y="4327525"/>
          <p14:tracePt t="79921" x="4562475" y="4327525"/>
          <p14:tracePt t="80322" x="4568825" y="4327525"/>
          <p14:tracePt t="80328" x="4575175" y="4321175"/>
          <p14:tracePt t="80334" x="4581525" y="4321175"/>
          <p14:tracePt t="80340" x="4587875" y="4314825"/>
          <p14:tracePt t="80347" x="4594225" y="4308475"/>
          <p14:tracePt t="80353" x="4600575" y="4302125"/>
          <p14:tracePt t="80359" x="4613275" y="4295775"/>
          <p14:tracePt t="80366" x="4625975" y="4289425"/>
          <p14:tracePt t="80371" x="4638675" y="4276725"/>
          <p14:tracePt t="80379" x="4657725" y="4257675"/>
          <p14:tracePt t="80387" x="4676775" y="4225925"/>
          <p14:tracePt t="80394" x="4695825" y="4200525"/>
          <p14:tracePt t="80401" x="4708525" y="4162425"/>
          <p14:tracePt t="80408" x="4708525" y="4149725"/>
          <p14:tracePt t="80416" x="4721225" y="4092575"/>
          <p14:tracePt t="80424" x="4727575" y="4065588"/>
          <p14:tracePt t="80432" x="4733925" y="4002088"/>
          <p14:tracePt t="80440" x="4733925" y="3976688"/>
          <p14:tracePt t="80445" x="4733925" y="3938588"/>
          <p14:tracePt t="80451" x="4733925" y="3913188"/>
          <p14:tracePt t="80458" x="4733925" y="3894138"/>
          <p14:tracePt t="80465" x="4714875" y="3824288"/>
          <p14:tracePt t="80472" x="4702175" y="3792538"/>
          <p14:tracePt t="80477" x="4664075" y="3748088"/>
          <p14:tracePt t="80481" x="4651375" y="3729038"/>
          <p14:tracePt t="80487" x="4625975" y="3697288"/>
          <p14:tracePt t="80493" x="4587875" y="3652838"/>
          <p14:tracePt t="80495" x="4562475" y="3632200"/>
          <p14:tracePt t="80498" x="4543425" y="3619500"/>
          <p14:tracePt t="80502" x="4518025" y="3594100"/>
          <p14:tracePt t="80504" x="4505325" y="3581400"/>
          <p14:tracePt t="80507" x="4492625" y="3575050"/>
          <p14:tracePt t="80509" x="4467225" y="3549650"/>
          <p14:tracePt t="80511" x="4460875" y="3543300"/>
          <p14:tracePt t="80512" x="4448175" y="3536950"/>
          <p14:tracePt t="80514" x="4435475" y="3524250"/>
          <p14:tracePt t="80516" x="4429125" y="3524250"/>
          <p14:tracePt t="80517" x="4416425" y="3511550"/>
          <p14:tracePt t="80519" x="4403725" y="3498850"/>
          <p14:tracePt t="80521" x="4397375" y="3498850"/>
          <p14:tracePt t="80523" x="4378325" y="3479800"/>
          <p14:tracePt t="80525" x="4371975" y="3467100"/>
          <p14:tracePt t="80527" x="4365625" y="3460750"/>
          <p14:tracePt t="80528" x="4352925" y="3454400"/>
          <p14:tracePt t="80530" x="4346575" y="3448050"/>
          <p14:tracePt t="80531" x="4338638" y="3441700"/>
          <p14:tracePt t="80532" x="4325938" y="3429000"/>
          <p14:tracePt t="80534" x="4319588" y="3422650"/>
          <p14:tracePt t="80535" x="4313238" y="3422650"/>
          <p14:tracePt t="80537" x="4306888" y="3409950"/>
          <p14:tracePt t="80542" x="4275138" y="3384550"/>
          <p14:tracePt t="80543" x="4268788" y="3371850"/>
          <p14:tracePt t="80545" x="4262438" y="3365500"/>
          <p14:tracePt t="80546" x="4249738" y="3352800"/>
          <p14:tracePt t="80548" x="4243388" y="3346450"/>
          <p14:tracePt t="80549" x="4230688" y="3333750"/>
          <p14:tracePt t="80551" x="4224338" y="3327400"/>
          <p14:tracePt t="80552" x="4217988" y="3314700"/>
          <p14:tracePt t="80554" x="4211638" y="3314700"/>
          <p14:tracePt t="80558" x="4192588" y="3289300"/>
          <p14:tracePt t="80560" x="4179888" y="3276600"/>
          <p14:tracePt t="80562" x="4160838" y="3257550"/>
          <p14:tracePt t="80564" x="4154488" y="3251200"/>
          <p14:tracePt t="80566" x="4148138" y="3244850"/>
          <p14:tracePt t="80567" x="4135438" y="3232150"/>
          <p14:tracePt t="80568" x="4135438" y="3225800"/>
          <p14:tracePt t="80570" x="4129088" y="3225800"/>
          <p14:tracePt t="80571" x="4129088" y="3219450"/>
          <p14:tracePt t="80575" x="4110038" y="3205163"/>
          <p14:tracePt t="80577" x="4103688" y="3192463"/>
          <p14:tracePt t="80581" x="4090988" y="3179763"/>
          <p14:tracePt t="80582" x="4084638" y="3167063"/>
          <p14:tracePt t="80585" x="4078288" y="3160713"/>
          <p14:tracePt t="80587" x="4071938" y="3160713"/>
          <p14:tracePt t="80589" x="4065588" y="3154363"/>
          <p14:tracePt t="80591" x="4059238" y="3148013"/>
          <p14:tracePt t="80594" x="4052888" y="3141663"/>
          <p14:tracePt t="80596" x="4046538" y="3135313"/>
          <p14:tracePt t="80598" x="4046538" y="3128963"/>
          <p14:tracePt t="80599" x="4040188" y="3128963"/>
          <p14:tracePt t="80600" x="4033838" y="3122613"/>
          <p14:tracePt t="80604" x="4033838" y="3116263"/>
          <p14:tracePt t="80608" x="4021138" y="3109913"/>
          <p14:tracePt t="80609" x="4014788" y="3097213"/>
          <p14:tracePt t="80614" x="4002088" y="3090863"/>
          <p14:tracePt t="80616" x="4002088" y="3084513"/>
          <p14:tracePt t="80617" x="3995738" y="3084513"/>
          <p14:tracePt t="80619" x="3989388" y="3078163"/>
          <p14:tracePt t="80620" x="3983038" y="3071813"/>
          <p14:tracePt t="80624" x="3976688" y="3065463"/>
          <p14:tracePt t="80626" x="3970338" y="3059113"/>
          <p14:tracePt t="80628" x="3963988" y="3059113"/>
          <p14:tracePt t="80630" x="3951288" y="3052763"/>
          <p14:tracePt t="80631" x="3951288" y="3046413"/>
          <p14:tracePt t="80632" x="3944938" y="3046413"/>
          <p14:tracePt t="80634" x="3938588" y="3040063"/>
          <p14:tracePt t="80637" x="3932238" y="3040063"/>
          <p14:tracePt t="80641" x="3925888" y="3033713"/>
          <p14:tracePt t="80642" x="3913188" y="3027363"/>
          <p14:tracePt t="80647" x="3900488" y="3021013"/>
          <p14:tracePt t="80649" x="3894138" y="3021013"/>
          <p14:tracePt t="80651" x="3894138" y="3014663"/>
          <p14:tracePt t="80652" x="3887788" y="3014663"/>
          <p14:tracePt t="80657" x="3873500" y="3008313"/>
          <p14:tracePt t="80659" x="3867150" y="3008313"/>
          <p14:tracePt t="80663" x="3860800" y="3001963"/>
          <p14:tracePt t="80664" x="3854450" y="3001963"/>
          <p14:tracePt t="80667" x="3848100" y="3001963"/>
          <p14:tracePt t="80668" x="3848100" y="2995613"/>
          <p14:tracePt t="80669" x="3841750" y="2995613"/>
          <p14:tracePt t="80671" x="3835400" y="2995613"/>
          <p14:tracePt t="80674" x="3829050" y="2995613"/>
          <p14:tracePt t="80677" x="3816350" y="2995613"/>
          <p14:tracePt t="80680" x="3810000" y="2989263"/>
          <p14:tracePt t="80681" x="3803650" y="2989263"/>
          <p14:tracePt t="80684" x="3797300" y="2989263"/>
          <p14:tracePt t="80686" x="3790950" y="2982913"/>
          <p14:tracePt t="80687" x="3784600" y="2982913"/>
          <p14:tracePt t="80691" x="3771900" y="2982913"/>
          <p14:tracePt t="80692" x="3765550" y="2982913"/>
          <p14:tracePt t="80694" x="3759200" y="2982913"/>
          <p14:tracePt t="80697" x="3746500" y="2976563"/>
          <p14:tracePt t="80698" x="3740150" y="2976563"/>
          <p14:tracePt t="80699" x="3733800" y="2976563"/>
          <p14:tracePt t="80702" x="3727450" y="2976563"/>
          <p14:tracePt t="80704" x="3727450" y="2970213"/>
          <p14:tracePt t="80708" x="3702050" y="2970213"/>
          <p14:tracePt t="80710" x="3695700" y="2970213"/>
          <p14:tracePt t="80713" x="3689350" y="2970213"/>
          <p14:tracePt t="80714" x="3683000" y="2970213"/>
          <p14:tracePt t="80716" x="3676650" y="2970213"/>
          <p14:tracePt t="80717" x="3670300" y="2963863"/>
          <p14:tracePt t="80720" x="3663950" y="2963863"/>
          <p14:tracePt t="80724" x="3644900" y="2963863"/>
          <p14:tracePt t="80729" x="3638550" y="2957513"/>
          <p14:tracePt t="80731" x="3625850" y="2957513"/>
          <p14:tracePt t="80732" x="3619500" y="2957513"/>
          <p14:tracePt t="80735" x="3613150" y="2957513"/>
          <p14:tracePt t="80737" x="3606800" y="2957513"/>
          <p14:tracePt t="80741" x="3594100" y="2957513"/>
          <p14:tracePt t="80744" x="3587750" y="2951163"/>
          <p14:tracePt t="80747" x="3575050" y="2951163"/>
          <p14:tracePt t="80748" x="3568700" y="2951163"/>
          <p14:tracePt t="80752" x="3556000" y="2951163"/>
          <p14:tracePt t="80757" x="3543300" y="2951163"/>
          <p14:tracePt t="80758" x="3536950" y="2951163"/>
          <p14:tracePt t="80762" x="3524250" y="2951163"/>
          <p14:tracePt t="80764" x="3517900" y="2951163"/>
          <p14:tracePt t="80765" x="3511550" y="2951163"/>
          <p14:tracePt t="80767" x="3505200" y="2951163"/>
          <p14:tracePt t="80768" x="3498850" y="2951163"/>
          <p14:tracePt t="80771" x="3492500" y="2951163"/>
          <p14:tracePt t="80774" x="3486150" y="2951163"/>
          <p14:tracePt t="80775" x="3479800" y="2951163"/>
          <p14:tracePt t="80778" x="3473450" y="2951163"/>
          <p14:tracePt t="80780" x="3460750" y="2951163"/>
          <p14:tracePt t="80781" x="3454400" y="2951163"/>
          <p14:tracePt t="80783" x="3448050" y="2951163"/>
          <p14:tracePt t="80785" x="3441700" y="2951163"/>
          <p14:tracePt t="80790" x="3421063" y="2951163"/>
          <p14:tracePt t="80792" x="3414713" y="2951163"/>
          <p14:tracePt t="80795" x="3408363" y="2951163"/>
          <p14:tracePt t="80797" x="3395663" y="2951163"/>
          <p14:tracePt t="80800" x="3389313" y="2951163"/>
          <p14:tracePt t="80801" x="3389313" y="2957513"/>
          <p14:tracePt t="80802" x="3382963" y="2957513"/>
          <p14:tracePt t="80803" x="3376613" y="2957513"/>
          <p14:tracePt t="80807" x="3363913" y="2963863"/>
          <p14:tracePt t="80809" x="3357563" y="2970213"/>
          <p14:tracePt t="80813" x="3338513" y="2976563"/>
          <p14:tracePt t="80815" x="3325813" y="2982913"/>
          <p14:tracePt t="80817" x="3313113" y="2982913"/>
          <p14:tracePt t="80819" x="3306763" y="2989263"/>
          <p14:tracePt t="80821" x="3300413" y="2989263"/>
          <p14:tracePt t="80824" x="3287713" y="2995613"/>
          <p14:tracePt t="80826" x="3281363" y="3001963"/>
          <p14:tracePt t="80830" x="3268663" y="3008313"/>
          <p14:tracePt t="80832" x="3255963" y="3014663"/>
          <p14:tracePt t="80833" x="3249613" y="3014663"/>
          <p14:tracePt t="80835" x="3243263" y="3021013"/>
          <p14:tracePt t="80841" x="3230563" y="3027363"/>
          <p14:tracePt t="80843" x="3224213" y="3033713"/>
          <p14:tracePt t="80846" x="3217863" y="3033713"/>
          <p14:tracePt t="80848" x="3217863" y="3040063"/>
          <p14:tracePt t="80850" x="3211513" y="3040063"/>
          <p14:tracePt t="80881" x="3230563" y="3040063"/>
          <p14:tracePt t="80885" x="3268663" y="3046413"/>
          <p14:tracePt t="80889" x="3287713" y="3046413"/>
          <p14:tracePt t="80899" x="3498850" y="3046413"/>
          <p14:tracePt t="80906" x="3740150" y="3040063"/>
          <p14:tracePt t="80921" x="4486275" y="2995613"/>
          <p14:tracePt t="80933" x="5116513" y="2944813"/>
          <p14:tracePt t="80938" x="5461000" y="2932113"/>
          <p14:tracePt t="80952" x="6103938" y="2900363"/>
          <p14:tracePt t="80956" x="6232525" y="2894013"/>
          <p14:tracePt t="80965" x="6754813" y="2855913"/>
          <p14:tracePt t="80973" x="6913563" y="2843213"/>
          <p14:tracePt t="80983" x="7315200" y="2805113"/>
          <p14:tracePt t="80989" x="7397750" y="2784475"/>
          <p14:tracePt t="81006" x="7799388" y="2695575"/>
          <p14:tracePt t="81018" x="8080375" y="2619375"/>
          <p14:tracePt t="81024" x="8118475" y="2600325"/>
          <p14:tracePt t="81030" x="8334375" y="2524125"/>
          <p14:tracePt t="81035" x="8416925" y="2492375"/>
          <p14:tracePt t="81038" x="8455025" y="2486025"/>
          <p14:tracePt t="81043" x="8570913" y="2447925"/>
          <p14:tracePt t="81046" x="8602663" y="2428875"/>
          <p14:tracePt t="81050" x="8653463" y="2416175"/>
          <p14:tracePt t="81051" x="8685213" y="2403475"/>
          <p14:tracePt t="81053" x="8704263" y="2397125"/>
          <p14:tracePt t="81059" x="8748713" y="2384425"/>
          <p14:tracePt t="81061" x="8767763" y="2378075"/>
          <p14:tracePt t="81066" x="8799513" y="2359025"/>
          <p14:tracePt t="81067" x="8818563" y="2351088"/>
          <p14:tracePt t="81069" x="8831263" y="2344738"/>
          <p14:tracePt t="81071" x="8837613" y="2338388"/>
          <p14:tracePt t="81074" x="8850313" y="2332038"/>
          <p14:tracePt t="81076" x="8863013" y="2325688"/>
          <p14:tracePt t="81082" x="8875713" y="2319338"/>
          <p14:tracePt t="81084" x="8882063" y="2312988"/>
          <p14:tracePt t="81091" x="8888413" y="2306638"/>
          <p14:tracePt t="81099" x="8888413" y="2300288"/>
          <p14:tracePt t="81112" x="8894763" y="2300288"/>
          <p14:tracePt t="81115" x="8894763" y="2293938"/>
          <p14:tracePt t="81129" x="8901113" y="2287588"/>
          <p14:tracePt t="81135" x="8907463" y="2281238"/>
          <p14:tracePt t="81146" x="8928100" y="2268538"/>
          <p14:tracePt t="81151" x="8934450" y="2262188"/>
          <p14:tracePt t="81154" x="8947150" y="2255838"/>
          <p14:tracePt t="81161" x="8959850" y="2243138"/>
          <p14:tracePt t="81167" x="8985250" y="2230438"/>
          <p14:tracePt t="81171" x="9010650" y="2217738"/>
          <p14:tracePt t="81183" x="9055100" y="2192338"/>
          <p14:tracePt t="81191" x="9074150" y="2185988"/>
          <p14:tracePt t="81195" x="9099550" y="2179638"/>
          <p14:tracePt t="81200" x="9112250" y="2173288"/>
          <p14:tracePt t="81204" x="9124950" y="21669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168139-D501-41E0-B38B-5B3D0002E6D7}"/>
              </a:ext>
            </a:extLst>
          </p:cNvPr>
          <p:cNvSpPr/>
          <p:nvPr/>
        </p:nvSpPr>
        <p:spPr>
          <a:xfrm>
            <a:off x="539552" y="1563638"/>
            <a:ext cx="8488066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챔피언</a:t>
            </a:r>
            <a:r>
              <a:rPr lang="en-US" altLang="ko-KR" sz="1600" dirty="0">
                <a:solidFill>
                  <a:schemeClr val="tx1"/>
                </a:solidFill>
              </a:rPr>
              <a:t>-</a:t>
            </a:r>
            <a:r>
              <a:rPr lang="ko-KR" altLang="en-US" sz="1600" dirty="0">
                <a:solidFill>
                  <a:schemeClr val="tx1"/>
                </a:solidFill>
              </a:rPr>
              <a:t>아이템 </a:t>
            </a:r>
            <a:r>
              <a:rPr lang="en-US" altLang="ko-KR" sz="1600" dirty="0">
                <a:solidFill>
                  <a:schemeClr val="tx1"/>
                </a:solidFill>
              </a:rPr>
              <a:t>2-mode </a:t>
            </a:r>
            <a:r>
              <a:rPr lang="ko-KR" altLang="en-US" sz="1600" dirty="0">
                <a:solidFill>
                  <a:schemeClr val="tx1"/>
                </a:solidFill>
              </a:rPr>
              <a:t>연결망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노드 </a:t>
            </a:r>
            <a:r>
              <a:rPr lang="en-US" altLang="ko-KR" sz="1600" dirty="0">
                <a:solidFill>
                  <a:schemeClr val="tx1"/>
                </a:solidFill>
              </a:rPr>
              <a:t>: </a:t>
            </a:r>
            <a:r>
              <a:rPr lang="ko-KR" altLang="en-US" sz="1600" dirty="0">
                <a:solidFill>
                  <a:schemeClr val="tx1"/>
                </a:solidFill>
              </a:rPr>
              <a:t>챔피언</a:t>
            </a:r>
            <a:r>
              <a:rPr lang="en-US" altLang="ko-KR" sz="1600" dirty="0">
                <a:solidFill>
                  <a:schemeClr val="tx1"/>
                </a:solidFill>
              </a:rPr>
              <a:t>X</a:t>
            </a:r>
            <a:r>
              <a:rPr lang="ko-KR" altLang="en-US" sz="1600" dirty="0">
                <a:solidFill>
                  <a:schemeClr val="tx1"/>
                </a:solidFill>
              </a:rPr>
              <a:t>아이템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742950" lvl="1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링크 </a:t>
            </a:r>
            <a:r>
              <a:rPr lang="en-US" altLang="ko-KR" sz="1600" dirty="0">
                <a:solidFill>
                  <a:schemeClr val="tx1"/>
                </a:solidFill>
              </a:rPr>
              <a:t>: </a:t>
            </a:r>
            <a:r>
              <a:rPr lang="ko-KR" altLang="en-US" sz="1600" dirty="0">
                <a:solidFill>
                  <a:schemeClr val="tx1"/>
                </a:solidFill>
              </a:rPr>
              <a:t>챔피언과 아이템의 관계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6962F6-FC03-43FD-BA3E-028D3080A13B}"/>
              </a:ext>
            </a:extLst>
          </p:cNvPr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노드와 링크의 정의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51CF35-5115-4629-B70E-4FF7A84E0E88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07EF56E-5B73-445C-80A7-788597631C48}"/>
              </a:ext>
            </a:extLst>
          </p:cNvPr>
          <p:cNvSpPr/>
          <p:nvPr/>
        </p:nvSpPr>
        <p:spPr>
          <a:xfrm>
            <a:off x="3930393" y="3384589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0F1A06B-ECAD-4348-BB48-9A681D6DFA80}"/>
              </a:ext>
            </a:extLst>
          </p:cNvPr>
          <p:cNvSpPr/>
          <p:nvPr/>
        </p:nvSpPr>
        <p:spPr>
          <a:xfrm>
            <a:off x="2520321" y="3134047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E155B0E-8044-4BD0-8C70-2D36BD845498}"/>
              </a:ext>
            </a:extLst>
          </p:cNvPr>
          <p:cNvSpPr/>
          <p:nvPr/>
        </p:nvSpPr>
        <p:spPr>
          <a:xfrm>
            <a:off x="3117593" y="2904319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271D628-AC94-42A1-BF39-F6D826DF0FE4}"/>
              </a:ext>
            </a:extLst>
          </p:cNvPr>
          <p:cNvSpPr/>
          <p:nvPr/>
        </p:nvSpPr>
        <p:spPr>
          <a:xfrm>
            <a:off x="4352280" y="3969945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69A7C57-CEFA-4F28-A5BA-157330DF44F6}"/>
              </a:ext>
            </a:extLst>
          </p:cNvPr>
          <p:cNvSpPr/>
          <p:nvPr/>
        </p:nvSpPr>
        <p:spPr>
          <a:xfrm>
            <a:off x="5079982" y="3732217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483E01A-CCFA-43FF-BACC-0BE5A8CA2328}"/>
              </a:ext>
            </a:extLst>
          </p:cNvPr>
          <p:cNvSpPr/>
          <p:nvPr/>
        </p:nvSpPr>
        <p:spPr>
          <a:xfrm>
            <a:off x="2922281" y="4512076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8255644B-2B7D-465C-8AA5-366E48F3CF9D}"/>
              </a:ext>
            </a:extLst>
          </p:cNvPr>
          <p:cNvSpPr/>
          <p:nvPr/>
        </p:nvSpPr>
        <p:spPr>
          <a:xfrm>
            <a:off x="5779211" y="3666988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7F7D495-66A7-4789-9230-43AB72B887A6}"/>
              </a:ext>
            </a:extLst>
          </p:cNvPr>
          <p:cNvSpPr/>
          <p:nvPr/>
        </p:nvSpPr>
        <p:spPr>
          <a:xfrm>
            <a:off x="4099561" y="2715766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7949580-AF80-462A-B26C-8B631FDFE508}"/>
              </a:ext>
            </a:extLst>
          </p:cNvPr>
          <p:cNvSpPr/>
          <p:nvPr/>
        </p:nvSpPr>
        <p:spPr>
          <a:xfrm>
            <a:off x="5366114" y="2723565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797DDF4-5FC5-40ED-93A8-904C50F2C877}"/>
              </a:ext>
            </a:extLst>
          </p:cNvPr>
          <p:cNvSpPr/>
          <p:nvPr/>
        </p:nvSpPr>
        <p:spPr>
          <a:xfrm>
            <a:off x="1475656" y="3978782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55CDB01-288C-45B9-AC76-504FF7F47631}"/>
              </a:ext>
            </a:extLst>
          </p:cNvPr>
          <p:cNvSpPr/>
          <p:nvPr/>
        </p:nvSpPr>
        <p:spPr>
          <a:xfrm>
            <a:off x="6450673" y="2723122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CDF74E4-4F55-4054-A162-FE8FAC5A9FA3}"/>
              </a:ext>
            </a:extLst>
          </p:cNvPr>
          <p:cNvSpPr/>
          <p:nvPr/>
        </p:nvSpPr>
        <p:spPr>
          <a:xfrm>
            <a:off x="6958674" y="3711724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0C022B9-4AA3-417F-9854-6E8D6BA85172}"/>
              </a:ext>
            </a:extLst>
          </p:cNvPr>
          <p:cNvSpPr/>
          <p:nvPr/>
        </p:nvSpPr>
        <p:spPr>
          <a:xfrm>
            <a:off x="3938777" y="4400177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044F639-A876-4A68-8DE6-38AE69D765B4}"/>
              </a:ext>
            </a:extLst>
          </p:cNvPr>
          <p:cNvSpPr/>
          <p:nvPr/>
        </p:nvSpPr>
        <p:spPr>
          <a:xfrm>
            <a:off x="5186094" y="4400177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397BDCBC-CD53-4BAE-945C-610DFA5B4482}"/>
              </a:ext>
            </a:extLst>
          </p:cNvPr>
          <p:cNvSpPr/>
          <p:nvPr/>
        </p:nvSpPr>
        <p:spPr>
          <a:xfrm>
            <a:off x="3057984" y="3876233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2E8B061-07D6-4C43-BBE5-76A3557E55A5}"/>
              </a:ext>
            </a:extLst>
          </p:cNvPr>
          <p:cNvCxnSpPr>
            <a:stCxn id="16" idx="3"/>
            <a:endCxn id="15" idx="3"/>
          </p:cNvCxnSpPr>
          <p:nvPr/>
        </p:nvCxnSpPr>
        <p:spPr>
          <a:xfrm flipH="1">
            <a:off x="2808353" y="3150170"/>
            <a:ext cx="361967" cy="127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B0D5BD2-7DF2-4440-AEB8-C283D1C6164D}"/>
              </a:ext>
            </a:extLst>
          </p:cNvPr>
          <p:cNvCxnSpPr>
            <a:stCxn id="16" idx="4"/>
            <a:endCxn id="23" idx="3"/>
          </p:cNvCxnSpPr>
          <p:nvPr/>
        </p:nvCxnSpPr>
        <p:spPr>
          <a:xfrm flipH="1">
            <a:off x="1763688" y="3192351"/>
            <a:ext cx="1533925" cy="930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349398C-19C7-4437-9675-BA8553B7FB00}"/>
              </a:ext>
            </a:extLst>
          </p:cNvPr>
          <p:cNvCxnSpPr>
            <a:stCxn id="28" idx="5"/>
            <a:endCxn id="26" idx="1"/>
          </p:cNvCxnSpPr>
          <p:nvPr/>
        </p:nvCxnSpPr>
        <p:spPr>
          <a:xfrm>
            <a:off x="3365297" y="4122084"/>
            <a:ext cx="573480" cy="422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5B4279E-F3C1-43B5-B422-D0167BC34AD1}"/>
              </a:ext>
            </a:extLst>
          </p:cNvPr>
          <p:cNvCxnSpPr>
            <a:cxnSpLocks/>
            <a:stCxn id="28" idx="6"/>
            <a:endCxn id="22" idx="2"/>
          </p:cNvCxnSpPr>
          <p:nvPr/>
        </p:nvCxnSpPr>
        <p:spPr>
          <a:xfrm flipV="1">
            <a:off x="3418024" y="3011597"/>
            <a:ext cx="2092106" cy="1008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604691A5-5DA8-4608-A959-5A3A4BB826B1}"/>
              </a:ext>
            </a:extLst>
          </p:cNvPr>
          <p:cNvCxnSpPr>
            <a:stCxn id="19" idx="6"/>
            <a:endCxn id="21" idx="2"/>
          </p:cNvCxnSpPr>
          <p:nvPr/>
        </p:nvCxnSpPr>
        <p:spPr>
          <a:xfrm flipV="1">
            <a:off x="3282321" y="3003798"/>
            <a:ext cx="961256" cy="165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20DF296-FD26-4B97-98DE-85FF254B7225}"/>
              </a:ext>
            </a:extLst>
          </p:cNvPr>
          <p:cNvCxnSpPr>
            <a:cxnSpLocks/>
            <a:stCxn id="19" idx="6"/>
            <a:endCxn id="25" idx="1"/>
          </p:cNvCxnSpPr>
          <p:nvPr/>
        </p:nvCxnSpPr>
        <p:spPr>
          <a:xfrm flipV="1">
            <a:off x="3282321" y="3855740"/>
            <a:ext cx="3676353" cy="800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AACA702C-E4DC-46F4-9B30-712A93BA3126}"/>
              </a:ext>
            </a:extLst>
          </p:cNvPr>
          <p:cNvCxnSpPr>
            <a:stCxn id="9" idx="6"/>
            <a:endCxn id="22" idx="2"/>
          </p:cNvCxnSpPr>
          <p:nvPr/>
        </p:nvCxnSpPr>
        <p:spPr>
          <a:xfrm flipV="1">
            <a:off x="4290433" y="3011597"/>
            <a:ext cx="1219697" cy="517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C59058D2-ECA0-438A-8230-03094D210D8D}"/>
              </a:ext>
            </a:extLst>
          </p:cNvPr>
          <p:cNvCxnSpPr>
            <a:stCxn id="9" idx="2"/>
            <a:endCxn id="23" idx="3"/>
          </p:cNvCxnSpPr>
          <p:nvPr/>
        </p:nvCxnSpPr>
        <p:spPr>
          <a:xfrm flipH="1">
            <a:off x="1763688" y="3528605"/>
            <a:ext cx="2166705" cy="594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96140D79-1D06-4D3C-A9A0-C2C85B8DA121}"/>
              </a:ext>
            </a:extLst>
          </p:cNvPr>
          <p:cNvCxnSpPr>
            <a:stCxn id="17" idx="7"/>
            <a:endCxn id="21" idx="2"/>
          </p:cNvCxnSpPr>
          <p:nvPr/>
        </p:nvCxnSpPr>
        <p:spPr>
          <a:xfrm flipH="1" flipV="1">
            <a:off x="4243577" y="3003798"/>
            <a:ext cx="416016" cy="1008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ADB7E47F-83E0-4156-8C2F-D587B2D6F1CB}"/>
              </a:ext>
            </a:extLst>
          </p:cNvPr>
          <p:cNvCxnSpPr>
            <a:stCxn id="17" idx="4"/>
            <a:endCxn id="26" idx="3"/>
          </p:cNvCxnSpPr>
          <p:nvPr/>
        </p:nvCxnSpPr>
        <p:spPr>
          <a:xfrm flipH="1">
            <a:off x="4226809" y="4257977"/>
            <a:ext cx="305491" cy="286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E16EEBD-B27E-4E42-AF35-7388F55C2075}"/>
              </a:ext>
            </a:extLst>
          </p:cNvPr>
          <p:cNvCxnSpPr>
            <a:cxnSpLocks/>
            <a:stCxn id="18" idx="7"/>
            <a:endCxn id="24" idx="2"/>
          </p:cNvCxnSpPr>
          <p:nvPr/>
        </p:nvCxnSpPr>
        <p:spPr>
          <a:xfrm flipV="1">
            <a:off x="5387295" y="3011154"/>
            <a:ext cx="1207394" cy="763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5A56CBEF-413A-4E56-9201-22BF7B2EC92C}"/>
              </a:ext>
            </a:extLst>
          </p:cNvPr>
          <p:cNvCxnSpPr>
            <a:stCxn id="18" idx="6"/>
            <a:endCxn id="22" idx="2"/>
          </p:cNvCxnSpPr>
          <p:nvPr/>
        </p:nvCxnSpPr>
        <p:spPr>
          <a:xfrm flipV="1">
            <a:off x="5440022" y="3011597"/>
            <a:ext cx="70108" cy="864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35426F32-4888-476B-AEAF-6E0A54D32CA0}"/>
              </a:ext>
            </a:extLst>
          </p:cNvPr>
          <p:cNvCxnSpPr>
            <a:stCxn id="20" idx="6"/>
            <a:endCxn id="25" idx="1"/>
          </p:cNvCxnSpPr>
          <p:nvPr/>
        </p:nvCxnSpPr>
        <p:spPr>
          <a:xfrm>
            <a:off x="6139251" y="3811004"/>
            <a:ext cx="819423" cy="44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C11F3640-0B22-4CB2-9B54-FEE177838E76}"/>
              </a:ext>
            </a:extLst>
          </p:cNvPr>
          <p:cNvCxnSpPr>
            <a:stCxn id="20" idx="6"/>
            <a:endCxn id="24" idx="2"/>
          </p:cNvCxnSpPr>
          <p:nvPr/>
        </p:nvCxnSpPr>
        <p:spPr>
          <a:xfrm flipV="1">
            <a:off x="6139251" y="3011154"/>
            <a:ext cx="455438" cy="799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12E0F619-B34D-4B58-8262-83E3DF453C17}"/>
              </a:ext>
            </a:extLst>
          </p:cNvPr>
          <p:cNvCxnSpPr>
            <a:stCxn id="20" idx="2"/>
            <a:endCxn id="15" idx="3"/>
          </p:cNvCxnSpPr>
          <p:nvPr/>
        </p:nvCxnSpPr>
        <p:spPr>
          <a:xfrm flipH="1" flipV="1">
            <a:off x="2808353" y="3278063"/>
            <a:ext cx="2970858" cy="53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81486D6E-C0D8-4140-839E-67D5C8CCC20C}"/>
              </a:ext>
            </a:extLst>
          </p:cNvPr>
          <p:cNvCxnSpPr>
            <a:stCxn id="27" idx="2"/>
            <a:endCxn id="23" idx="3"/>
          </p:cNvCxnSpPr>
          <p:nvPr/>
        </p:nvCxnSpPr>
        <p:spPr>
          <a:xfrm flipH="1" flipV="1">
            <a:off x="1763688" y="4122798"/>
            <a:ext cx="3422406" cy="421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50452A6A-757C-431A-9458-511213CA9EA5}"/>
              </a:ext>
            </a:extLst>
          </p:cNvPr>
          <p:cNvCxnSpPr>
            <a:cxnSpLocks/>
            <a:stCxn id="27" idx="1"/>
            <a:endCxn id="21" idx="2"/>
          </p:cNvCxnSpPr>
          <p:nvPr/>
        </p:nvCxnSpPr>
        <p:spPr>
          <a:xfrm flipH="1" flipV="1">
            <a:off x="4243577" y="3003798"/>
            <a:ext cx="995244" cy="1438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2EBEB9A-3199-4B9A-A266-D0B6B3D00E0D}"/>
              </a:ext>
            </a:extLst>
          </p:cNvPr>
          <p:cNvSpPr/>
          <p:nvPr/>
        </p:nvSpPr>
        <p:spPr>
          <a:xfrm>
            <a:off x="4251961" y="2868166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47CA91A-1731-4EF2-AB21-46F2602C40D0}"/>
              </a:ext>
            </a:extLst>
          </p:cNvPr>
          <p:cNvSpPr/>
          <p:nvPr/>
        </p:nvSpPr>
        <p:spPr>
          <a:xfrm>
            <a:off x="7796460" y="4257215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9938E769-A766-45B1-B6E7-296148C8BC39}"/>
              </a:ext>
            </a:extLst>
          </p:cNvPr>
          <p:cNvSpPr/>
          <p:nvPr/>
        </p:nvSpPr>
        <p:spPr>
          <a:xfrm>
            <a:off x="7807686" y="4249923"/>
            <a:ext cx="288032" cy="28803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A32C2EA7-2C5F-4EF5-89B5-1219E7BA53FA}"/>
              </a:ext>
            </a:extLst>
          </p:cNvPr>
          <p:cNvSpPr/>
          <p:nvPr/>
        </p:nvSpPr>
        <p:spPr>
          <a:xfrm>
            <a:off x="7768003" y="4731990"/>
            <a:ext cx="360040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B6E9BD9-9D84-489B-B2E3-28D5331814E7}"/>
              </a:ext>
            </a:extLst>
          </p:cNvPr>
          <p:cNvSpPr txBox="1"/>
          <p:nvPr/>
        </p:nvSpPr>
        <p:spPr>
          <a:xfrm>
            <a:off x="8139269" y="4249923"/>
            <a:ext cx="8972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: </a:t>
            </a:r>
            <a:r>
              <a:rPr lang="ko-KR" altLang="en-US" sz="1400" dirty="0"/>
              <a:t>아이템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: </a:t>
            </a:r>
            <a:r>
              <a:rPr lang="ko-KR" altLang="en-US" sz="1400" dirty="0"/>
              <a:t>챔피언</a:t>
            </a:r>
          </a:p>
        </p:txBody>
      </p:sp>
      <p:sp>
        <p:nvSpPr>
          <p:cNvPr id="33" name="화살표: 톱니 모양의 오른쪽 32">
            <a:extLst>
              <a:ext uri="{FF2B5EF4-FFF2-40B4-BE49-F238E27FC236}">
                <a16:creationId xmlns:a16="http://schemas.microsoft.com/office/drawing/2014/main" id="{0382A549-BED7-4BEB-A3BA-87DD13BC472F}"/>
              </a:ext>
            </a:extLst>
          </p:cNvPr>
          <p:cNvSpPr/>
          <p:nvPr/>
        </p:nvSpPr>
        <p:spPr>
          <a:xfrm>
            <a:off x="4147504" y="1267754"/>
            <a:ext cx="1670290" cy="818895"/>
          </a:xfrm>
          <a:prstGeom prst="notched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F04D303-F1BA-4FDB-8B15-ECB8B501C31D}"/>
              </a:ext>
            </a:extLst>
          </p:cNvPr>
          <p:cNvSpPr txBox="1"/>
          <p:nvPr/>
        </p:nvSpPr>
        <p:spPr>
          <a:xfrm>
            <a:off x="5912836" y="1438619"/>
            <a:ext cx="2306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1-mode </a:t>
            </a:r>
            <a:r>
              <a:rPr lang="ko-KR" altLang="en-US" dirty="0">
                <a:solidFill>
                  <a:srgbClr val="FF0000"/>
                </a:solidFill>
              </a:rPr>
              <a:t>연결망 변환</a:t>
            </a:r>
          </a:p>
        </p:txBody>
      </p:sp>
    </p:spTree>
    <p:extLst>
      <p:ext uri="{BB962C8B-B14F-4D97-AF65-F5344CB8AC3E}">
        <p14:creationId xmlns:p14="http://schemas.microsoft.com/office/powerpoint/2010/main" val="76997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/>
    </p:bldLst>
  </p:timing>
  <p:extLst>
    <p:ext uri="{3A86A75C-4F4B-4683-9AE1-C65F6400EC91}">
      <p14:laserTraceLst xmlns:p14="http://schemas.microsoft.com/office/powerpoint/2010/main">
        <p14:tracePtLst>
          <p14:tracePt t="197" x="1082675" y="1758950"/>
          <p14:tracePt t="209" x="1089025" y="1758950"/>
          <p14:tracePt t="215" x="1089025" y="1765300"/>
          <p14:tracePt t="304" x="1095375" y="1771650"/>
          <p14:tracePt t="322" x="1095375" y="1778000"/>
          <p14:tracePt t="333" x="1101725" y="1778000"/>
          <p14:tracePt t="355" x="1108075" y="1784350"/>
          <p14:tracePt t="372" x="1114425" y="1784350"/>
          <p14:tracePt t="376" x="1120775" y="1790700"/>
          <p14:tracePt t="387" x="1127125" y="1790700"/>
          <p14:tracePt t="395" x="1133475" y="1797050"/>
          <p14:tracePt t="407" x="1147763" y="1803400"/>
          <p14:tracePt t="414" x="1154113" y="1803400"/>
          <p14:tracePt t="424" x="1173163" y="1816100"/>
          <p14:tracePt t="429" x="1179513" y="1816100"/>
          <p14:tracePt t="433" x="1185863" y="1822450"/>
          <p14:tracePt t="440" x="1198563" y="1828800"/>
          <p14:tracePt t="445" x="1204913" y="1828800"/>
          <p14:tracePt t="447" x="1211263" y="1828800"/>
          <p14:tracePt t="453" x="1223963" y="1835150"/>
          <p14:tracePt t="455" x="1223963" y="1841500"/>
          <p14:tracePt t="458" x="1236663" y="1841500"/>
          <p14:tracePt t="460" x="1243013" y="1841500"/>
          <p14:tracePt t="464" x="1249363" y="1841500"/>
          <p14:tracePt t="467" x="1249363" y="1847850"/>
          <p14:tracePt t="469" x="1262063" y="1847850"/>
          <p14:tracePt t="474" x="1268413" y="1847850"/>
          <p14:tracePt t="476" x="1287463" y="1854200"/>
          <p14:tracePt t="479" x="1293813" y="1854200"/>
          <p14:tracePt t="481" x="1300163" y="1854200"/>
          <p14:tracePt t="485" x="1312863" y="1854200"/>
          <p14:tracePt t="487" x="1319213" y="1854200"/>
          <p14:tracePt t="491" x="1331913" y="1854200"/>
          <p14:tracePt t="493" x="1338263" y="1854200"/>
          <p14:tracePt t="495" x="1344613" y="1854200"/>
          <p14:tracePt t="498" x="1350963" y="1854200"/>
          <p14:tracePt t="502" x="1363663" y="1860550"/>
          <p14:tracePt t="508" x="1370013" y="1860550"/>
          <p14:tracePt t="510" x="1376363" y="1860550"/>
          <p14:tracePt t="511" x="1382713" y="1860550"/>
          <p14:tracePt t="515" x="1389063" y="1860550"/>
          <p14:tracePt t="519" x="1395413" y="1860550"/>
          <p14:tracePt t="520" x="1401763" y="1860550"/>
          <p14:tracePt t="525" x="1401763" y="1866900"/>
          <p14:tracePt t="526" x="1408113" y="1866900"/>
          <p14:tracePt t="528" x="1414463" y="1866900"/>
          <p14:tracePt t="534" x="1420813" y="1866900"/>
          <p14:tracePt t="539" x="1427163" y="1866900"/>
          <p14:tracePt t="545" x="1433513" y="1866900"/>
          <p14:tracePt t="562" x="1439863" y="1866900"/>
          <p14:tracePt t="572" x="1446213" y="1866900"/>
          <p14:tracePt t="580" x="1452563" y="1866900"/>
          <p14:tracePt t="589" x="1458913" y="1866900"/>
          <p14:tracePt t="593" x="1465263" y="1866900"/>
          <p14:tracePt t="597" x="1471613" y="1866900"/>
          <p14:tracePt t="606" x="1477963" y="1866900"/>
          <p14:tracePt t="611" x="1484313" y="1866900"/>
          <p14:tracePt t="617" x="1490663" y="1866900"/>
          <p14:tracePt t="623" x="1497013" y="1866900"/>
          <p14:tracePt t="629" x="1509713" y="1866900"/>
          <p14:tracePt t="639" x="1516063" y="1866900"/>
          <p14:tracePt t="645" x="1522413" y="1866900"/>
          <p14:tracePt t="658" x="1528763" y="1866900"/>
          <p14:tracePt t="677" x="1535113" y="1866900"/>
          <p14:tracePt t="696" x="1541463" y="1866900"/>
          <p14:tracePt t="707" x="1554163" y="1866900"/>
          <p14:tracePt t="713" x="1560513" y="1866900"/>
          <p14:tracePt t="720" x="1566863" y="1866900"/>
          <p14:tracePt t="722" x="1573213" y="1866900"/>
          <p14:tracePt t="727" x="1579563" y="1866900"/>
          <p14:tracePt t="736" x="1585913" y="1866900"/>
          <p14:tracePt t="737" x="1592263" y="1866900"/>
          <p14:tracePt t="746" x="1598613" y="1866900"/>
          <p14:tracePt t="760" x="1606550" y="1866900"/>
          <p14:tracePt t="822" x="1612900" y="1866900"/>
          <p14:tracePt t="835" x="1619250" y="1866900"/>
          <p14:tracePt t="841" x="1625600" y="1866900"/>
          <p14:tracePt t="845" x="1631950" y="1866900"/>
          <p14:tracePt t="852" x="1644650" y="1866900"/>
          <p14:tracePt t="858" x="1651000" y="1866900"/>
          <p14:tracePt t="861" x="1657350" y="1866900"/>
          <p14:tracePt t="868" x="1663700" y="1866900"/>
          <p14:tracePt t="870" x="1670050" y="1866900"/>
          <p14:tracePt t="875" x="1676400" y="1866900"/>
          <p14:tracePt t="886" x="1689100" y="1866900"/>
          <p14:tracePt t="888" x="1695450" y="1866900"/>
          <p14:tracePt t="893" x="1701800" y="1866900"/>
          <p14:tracePt t="896" x="1708150" y="1866900"/>
          <p14:tracePt t="903" x="1720850" y="1866900"/>
          <p14:tracePt t="907" x="1727200" y="1866900"/>
          <p14:tracePt t="912" x="1733550" y="1866900"/>
          <p14:tracePt t="915" x="1739900" y="1866900"/>
          <p14:tracePt t="920" x="1752600" y="1866900"/>
          <p14:tracePt t="922" x="1758950" y="1866900"/>
          <p14:tracePt t="927" x="1771650" y="1866900"/>
          <p14:tracePt t="929" x="1778000" y="1866900"/>
          <p14:tracePt t="935" x="1797050" y="1866900"/>
          <p14:tracePt t="938" x="1803400" y="1866900"/>
          <p14:tracePt t="942" x="1816100" y="1866900"/>
          <p14:tracePt t="945" x="1828800" y="1866900"/>
          <p14:tracePt t="948" x="1841500" y="1866900"/>
          <p14:tracePt t="952" x="1860550" y="1866900"/>
          <p14:tracePt t="955" x="1866900" y="1866900"/>
          <p14:tracePt t="958" x="1879600" y="1866900"/>
          <p14:tracePt t="960" x="1885950" y="1860550"/>
          <p14:tracePt t="962" x="1892300" y="1860550"/>
          <p14:tracePt t="964" x="1898650" y="1860550"/>
          <p14:tracePt t="966" x="1905000" y="1860550"/>
          <p14:tracePt t="970" x="1924050" y="1860550"/>
          <p14:tracePt t="973" x="1930400" y="1860550"/>
          <p14:tracePt t="977" x="1943100" y="1860550"/>
          <p14:tracePt t="979" x="1949450" y="1860550"/>
          <p14:tracePt t="982" x="1955800" y="1860550"/>
          <p14:tracePt t="987" x="1968500" y="1860550"/>
          <p14:tracePt t="988" x="1974850" y="1860550"/>
          <p14:tracePt t="993" x="1987550" y="1860550"/>
          <p14:tracePt t="999" x="1993900" y="1860550"/>
          <p14:tracePt t="1003" x="2000250" y="1860550"/>
          <p14:tracePt t="1009" x="2006600" y="1860550"/>
          <p14:tracePt t="1012" x="2012950" y="1860550"/>
          <p14:tracePt t="1019" x="2019300" y="1860550"/>
          <p14:tracePt t="1020" x="2025650" y="1860550"/>
          <p14:tracePt t="1025" x="2032000" y="1860550"/>
          <p14:tracePt t="1029" x="2038350" y="1860550"/>
          <p14:tracePt t="1032" x="2044700" y="1860550"/>
          <p14:tracePt t="1037" x="2058988" y="1860550"/>
          <p14:tracePt t="1042" x="2065338" y="1860550"/>
          <p14:tracePt t="1044" x="2078038" y="1860550"/>
          <p14:tracePt t="1047" x="2084388" y="1860550"/>
          <p14:tracePt t="1049" x="2090738" y="1860550"/>
          <p14:tracePt t="1055" x="2116138" y="1860550"/>
          <p14:tracePt t="1060" x="2141538" y="1860550"/>
          <p14:tracePt t="1063" x="2147888" y="1860550"/>
          <p14:tracePt t="1066" x="2154238" y="1860550"/>
          <p14:tracePt t="1073" x="2198688" y="1860550"/>
          <p14:tracePt t="1078" x="2224088" y="1854200"/>
          <p14:tracePt t="1081" x="2236788" y="1854200"/>
          <p14:tracePt t="1088" x="2262188" y="1854200"/>
          <p14:tracePt t="1092" x="2274888" y="1847850"/>
          <p14:tracePt t="1094" x="2281238" y="1847850"/>
          <p14:tracePt t="1096" x="2287588" y="1847850"/>
          <p14:tracePt t="1098" x="2293938" y="1847850"/>
          <p14:tracePt t="1103" x="2306638" y="1847850"/>
          <p14:tracePt t="1106" x="2312988" y="1841500"/>
          <p14:tracePt t="1109" x="2319338" y="1841500"/>
          <p14:tracePt t="1113" x="2325688" y="1841500"/>
          <p14:tracePt t="1119" x="2332038" y="1841500"/>
          <p14:tracePt t="1120" x="2332038" y="1835150"/>
          <p14:tracePt t="1123" x="2338388" y="1835150"/>
          <p14:tracePt t="1128" x="2344738" y="1835150"/>
          <p14:tracePt t="1136" x="2351088" y="1835150"/>
          <p14:tracePt t="1142" x="2357438" y="1828800"/>
          <p14:tracePt t="1152" x="2363788" y="1828800"/>
          <p14:tracePt t="1162" x="2370138" y="1828800"/>
          <p14:tracePt t="1171" x="2376488" y="1822450"/>
          <p14:tracePt t="1186" x="2382838" y="1822450"/>
          <p14:tracePt t="1204" x="2389188" y="1822450"/>
          <p14:tracePt t="1297" x="2395538" y="1822450"/>
          <p14:tracePt t="1305" x="2401888" y="1822450"/>
          <p14:tracePt t="1310" x="2408238" y="1822450"/>
          <p14:tracePt t="1315" x="2414588" y="1822450"/>
          <p14:tracePt t="1323" x="2420938" y="1822450"/>
          <p14:tracePt t="1393" x="2427288" y="1822450"/>
          <p14:tracePt t="1452" x="2433638" y="1822450"/>
          <p14:tracePt t="1475" x="2439988" y="1822450"/>
          <p14:tracePt t="1482" x="2446338" y="1822450"/>
          <p14:tracePt t="1489" x="2452688" y="1822450"/>
          <p14:tracePt t="1492" x="2459038" y="1822450"/>
          <p14:tracePt t="1495" x="2465388" y="1822450"/>
          <p14:tracePt t="1499" x="2471738" y="1822450"/>
          <p14:tracePt t="1506" x="2490788" y="1822450"/>
          <p14:tracePt t="1512" x="2503488" y="1822450"/>
          <p14:tracePt t="1517" x="2509838" y="1822450"/>
          <p14:tracePt t="1524" x="2536825" y="1822450"/>
          <p14:tracePt t="1529" x="2549525" y="1816100"/>
          <p14:tracePt t="1533" x="2555875" y="1816100"/>
          <p14:tracePt t="1539" x="2568575" y="1816100"/>
          <p14:tracePt t="1543" x="2574925" y="1816100"/>
          <p14:tracePt t="1548" x="2587625" y="1816100"/>
          <p14:tracePt t="1557" x="2600325" y="1816100"/>
          <p14:tracePt t="1565" x="2606675" y="1816100"/>
          <p14:tracePt t="1572" x="2613025" y="1816100"/>
          <p14:tracePt t="1574" x="2619375" y="1816100"/>
          <p14:tracePt t="1579" x="2625725" y="1816100"/>
          <p14:tracePt t="1589" x="2632075" y="1816100"/>
          <p14:tracePt t="1593" x="2638425" y="1816100"/>
          <p14:tracePt t="1596" x="2644775" y="1809750"/>
          <p14:tracePt t="1606" x="2663825" y="1809750"/>
          <p14:tracePt t="1611" x="2670175" y="1809750"/>
          <p14:tracePt t="1616" x="2682875" y="1803400"/>
          <p14:tracePt t="1622" x="2701925" y="1803400"/>
          <p14:tracePt t="1627" x="2714625" y="1797050"/>
          <p14:tracePt t="1631" x="2727325" y="1797050"/>
          <p14:tracePt t="1640" x="2765425" y="1790700"/>
          <p14:tracePt t="1647" x="2790825" y="1790700"/>
          <p14:tracePt t="1657" x="2822575" y="1790700"/>
          <p14:tracePt t="1665" x="2847975" y="1790700"/>
          <p14:tracePt t="1675" x="2886075" y="1790700"/>
          <p14:tracePt t="1680" x="2905125" y="1790700"/>
          <p14:tracePt t="1691" x="2936875" y="1790700"/>
          <p14:tracePt t="1700" x="2962275" y="1790700"/>
          <p14:tracePt t="1708" x="3014663" y="1790700"/>
          <p14:tracePt t="1715" x="3046413" y="1790700"/>
          <p14:tracePt t="1726" x="3097213" y="1790700"/>
          <p14:tracePt t="1730" x="3128963" y="1790700"/>
          <p14:tracePt t="1731" x="3135313" y="1790700"/>
          <p14:tracePt t="1740" x="3179763" y="1790700"/>
          <p14:tracePt t="1745" x="3217863" y="1790700"/>
          <p14:tracePt t="1748" x="3230563" y="1790700"/>
          <p14:tracePt t="1759" x="3306763" y="1778000"/>
          <p14:tracePt t="1763" x="3338513" y="1778000"/>
          <p14:tracePt t="1766" x="3344863" y="1778000"/>
          <p14:tracePt t="1769" x="3370263" y="1771650"/>
          <p14:tracePt t="1775" x="3402013" y="1765300"/>
          <p14:tracePt t="1779" x="3421063" y="1758950"/>
          <p14:tracePt t="1781" x="3427413" y="1758950"/>
          <p14:tracePt t="1786" x="3460750" y="1752600"/>
          <p14:tracePt t="1791" x="3473450" y="1746250"/>
          <p14:tracePt t="1793" x="3486150" y="1746250"/>
          <p14:tracePt t="1795" x="3492500" y="1746250"/>
          <p14:tracePt t="1798" x="3498850" y="1739900"/>
          <p14:tracePt t="1802" x="3517900" y="1739900"/>
          <p14:tracePt t="1805" x="3524250" y="1733550"/>
          <p14:tracePt t="1808" x="3530600" y="1733550"/>
          <p14:tracePt t="1810" x="3536950" y="1733550"/>
          <p14:tracePt t="1811" x="3543300" y="1733550"/>
          <p14:tracePt t="1819" x="3556000" y="1727200"/>
          <p14:tracePt t="1824" x="3562350" y="1727200"/>
          <p14:tracePt t="1827" x="3568700" y="1720850"/>
          <p14:tracePt t="1830" x="3575050" y="1720850"/>
          <p14:tracePt t="1835" x="3581400" y="1720850"/>
          <p14:tracePt t="1838" x="3587750" y="1720850"/>
          <p14:tracePt t="1843" x="3594100" y="1720850"/>
          <p14:tracePt t="1848" x="3600450" y="1720850"/>
          <p14:tracePt t="1852" x="3606800" y="1720850"/>
          <p14:tracePt t="1855" x="3613150" y="1720850"/>
          <p14:tracePt t="1859" x="3619500" y="1720850"/>
          <p14:tracePt t="1861" x="3625850" y="1720850"/>
          <p14:tracePt t="1865" x="3632200" y="1720850"/>
          <p14:tracePt t="1868" x="3638550" y="1720850"/>
          <p14:tracePt t="1869" x="3644900" y="1720850"/>
          <p14:tracePt t="1873" x="3651250" y="1720850"/>
          <p14:tracePt t="1875" x="3657600" y="1720850"/>
          <p14:tracePt t="1876" x="3663950" y="1720850"/>
          <p14:tracePt t="1879" x="3670300" y="1720850"/>
          <p14:tracePt t="1881" x="3676650" y="1720850"/>
          <p14:tracePt t="1884" x="3689350" y="1720850"/>
          <p14:tracePt t="1886" x="3695700" y="1720850"/>
          <p14:tracePt t="1901" x="3752850" y="1714500"/>
          <p14:tracePt t="1903" x="3759200" y="1714500"/>
          <p14:tracePt t="1905" x="3765550" y="1714500"/>
          <p14:tracePt t="1908" x="3778250" y="1714500"/>
          <p14:tracePt t="1911" x="3784600" y="1714500"/>
          <p14:tracePt t="1912" x="3790950" y="1714500"/>
          <p14:tracePt t="1913" x="3797300" y="1714500"/>
          <p14:tracePt t="1918" x="3816350" y="1708150"/>
          <p14:tracePt t="1920" x="3822700" y="1708150"/>
          <p14:tracePt t="1921" x="3829050" y="1708150"/>
          <p14:tracePt t="1923" x="3835400" y="1708150"/>
          <p14:tracePt t="1925" x="3841750" y="1708150"/>
          <p14:tracePt t="1930" x="3867150" y="1701800"/>
          <p14:tracePt t="1931" x="3873500" y="1701800"/>
          <p14:tracePt t="1935" x="3887788" y="1695450"/>
          <p14:tracePt t="1938" x="3906838" y="1695450"/>
          <p14:tracePt t="1941" x="3919538" y="1689100"/>
          <p14:tracePt t="1942" x="3925888" y="1689100"/>
          <p14:tracePt t="1943" x="3932238" y="1689100"/>
          <p14:tracePt t="1945" x="3944938" y="1689100"/>
          <p14:tracePt t="1948" x="3951288" y="1682750"/>
          <p14:tracePt t="1951" x="3976688" y="1682750"/>
          <p14:tracePt t="1953" x="3983038" y="1682750"/>
          <p14:tracePt t="1956" x="4002088" y="1676400"/>
          <p14:tracePt t="1959" x="4008438" y="1676400"/>
          <p14:tracePt t="1960" x="4021138" y="1676400"/>
          <p14:tracePt t="1962" x="4027488" y="1670050"/>
          <p14:tracePt t="1963" x="4033838" y="1670050"/>
          <p14:tracePt t="1968" x="4052888" y="1670050"/>
          <p14:tracePt t="1972" x="4071938" y="1663700"/>
          <p14:tracePt t="1974" x="4084638" y="1663700"/>
          <p14:tracePt t="1976" x="4097338" y="1657350"/>
          <p14:tracePt t="1980" x="4103688" y="1657350"/>
          <p14:tracePt t="1981" x="4110038" y="1657350"/>
          <p14:tracePt t="1985" x="4129088" y="1657350"/>
          <p14:tracePt t="1987" x="4135438" y="1651000"/>
          <p14:tracePt t="1991" x="4154488" y="1651000"/>
          <p14:tracePt t="1994" x="4160838" y="1651000"/>
          <p14:tracePt t="1996" x="4167188" y="1644650"/>
          <p14:tracePt t="2002" x="4179888" y="1644650"/>
          <p14:tracePt t="2006" x="4186238" y="1644650"/>
          <p14:tracePt t="2008" x="4192588" y="1644650"/>
          <p14:tracePt t="2010" x="4192588" y="1638300"/>
          <p14:tracePt t="2011" x="4198938" y="1638300"/>
          <p14:tracePt t="2015" x="4205288" y="1638300"/>
          <p14:tracePt t="2021" x="4211638" y="1631950"/>
          <p14:tracePt t="2025" x="4217988" y="1631950"/>
          <p14:tracePt t="2034" x="4224338" y="1631950"/>
          <p14:tracePt t="2039" x="4224338" y="1625600"/>
          <p14:tracePt t="2047" x="4230688" y="1625600"/>
          <p14:tracePt t="2068" x="4237038" y="1625600"/>
          <p14:tracePt t="2077" x="4237038" y="1619250"/>
          <p14:tracePt t="2080" x="4243388" y="1619250"/>
          <p14:tracePt t="2086" x="4249738" y="1619250"/>
          <p14:tracePt t="2093" x="4256088" y="1619250"/>
          <p14:tracePt t="2098" x="4262438" y="1612900"/>
          <p14:tracePt t="2108" x="4281488" y="1612900"/>
          <p14:tracePt t="2112" x="4294188" y="1606550"/>
          <p14:tracePt t="2121" x="4313238" y="1606550"/>
          <p14:tracePt t="2128" x="4332288" y="1600200"/>
          <p14:tracePt t="2140" x="4352925" y="1600200"/>
          <p14:tracePt t="2145" x="4365625" y="1593850"/>
          <p14:tracePt t="2149" x="4371975" y="1593850"/>
          <p14:tracePt t="2155" x="4378325" y="1593850"/>
          <p14:tracePt t="2160" x="4397375" y="1587500"/>
          <p14:tracePt t="2164" x="4403725" y="1581150"/>
          <p14:tracePt t="2172" x="4416425" y="1581150"/>
          <p14:tracePt t="2176" x="4422775" y="1574800"/>
          <p14:tracePt t="2182" x="4429125" y="1568450"/>
          <p14:tracePt t="2191" x="4441825" y="1568450"/>
          <p14:tracePt t="2197" x="4448175" y="1562100"/>
          <p14:tracePt t="2207" x="4460875" y="1555750"/>
          <p14:tracePt t="2213" x="4467225" y="1555750"/>
          <p14:tracePt t="2223" x="4479925" y="1543050"/>
          <p14:tracePt t="2227" x="4486275" y="1543050"/>
          <p14:tracePt t="2230" x="4492625" y="1543050"/>
          <p14:tracePt t="2249" x="4524375" y="1530350"/>
          <p14:tracePt t="2263" x="4568825" y="1517650"/>
          <p14:tracePt t="2281" x="4619625" y="1504950"/>
          <p14:tracePt t="2287" x="4645025" y="1504950"/>
          <p14:tracePt t="2295" x="4676775" y="1490663"/>
          <p14:tracePt t="2302" x="4683125" y="1490663"/>
          <p14:tracePt t="2308" x="4721225" y="1477963"/>
          <p14:tracePt t="2312" x="4740275" y="1471613"/>
          <p14:tracePt t="2316" x="4746625" y="1471613"/>
          <p14:tracePt t="2323" x="4784725" y="1458913"/>
          <p14:tracePt t="2326" x="4797425" y="1452563"/>
          <p14:tracePt t="2328" x="4818063" y="1446213"/>
          <p14:tracePt t="2330" x="4830763" y="1439863"/>
          <p14:tracePt t="2334" x="4843463" y="1433513"/>
          <p14:tracePt t="2336" x="4849813" y="1427163"/>
          <p14:tracePt t="2338" x="4862513" y="1427163"/>
          <p14:tracePt t="2340" x="4875213" y="1420813"/>
          <p14:tracePt t="2343" x="4894263" y="1414463"/>
          <p14:tracePt t="2345" x="4900613" y="1408113"/>
          <p14:tracePt t="2346" x="4913313" y="1401763"/>
          <p14:tracePt t="2349" x="4919663" y="1401763"/>
          <p14:tracePt t="2352" x="4945063" y="1389063"/>
          <p14:tracePt t="2354" x="4970463" y="1382713"/>
          <p14:tracePt t="2359" x="5008563" y="1370013"/>
          <p14:tracePt t="2360" x="5014913" y="1363663"/>
          <p14:tracePt t="2361" x="5021263" y="1363663"/>
          <p14:tracePt t="2362" x="5027613" y="1357313"/>
          <p14:tracePt t="2364" x="5033963" y="1357313"/>
          <p14:tracePt t="2368" x="5065713" y="1344613"/>
          <p14:tracePt t="2371" x="5072063" y="1338263"/>
          <p14:tracePt t="2374" x="5097463" y="1331913"/>
          <p14:tracePt t="2376" x="5103813" y="1331913"/>
          <p14:tracePt t="2377" x="5110163" y="1325563"/>
          <p14:tracePt t="2379" x="5116513" y="1325563"/>
          <p14:tracePt t="2380" x="5122863" y="1325563"/>
          <p14:tracePt t="2385" x="5141913" y="1312863"/>
          <p14:tracePt t="2388" x="5148263" y="1312863"/>
          <p14:tracePt t="2391" x="5160963" y="1306513"/>
          <p14:tracePt t="2393" x="5167313" y="1306513"/>
          <p14:tracePt t="2395" x="5173663" y="1306513"/>
          <p14:tracePt t="2401" x="5186363" y="1300163"/>
          <p14:tracePt t="2404" x="5192713" y="1293813"/>
          <p14:tracePt t="2407" x="5199063" y="1293813"/>
          <p14:tracePt t="2410" x="5205413" y="1293813"/>
          <p14:tracePt t="2419" x="5211763" y="1293813"/>
          <p14:tracePt t="2424" x="5218113" y="1287463"/>
          <p14:tracePt t="2439" x="5224463" y="1287463"/>
          <p14:tracePt t="2445" x="5230813" y="1281113"/>
          <p14:tracePt t="2456" x="5243513" y="1281113"/>
          <p14:tracePt t="2462" x="5249863" y="1274763"/>
          <p14:tracePt t="2465" x="5256213" y="1274763"/>
          <p14:tracePt t="2473" x="5270500" y="1268413"/>
          <p14:tracePt t="2479" x="5283200" y="1268413"/>
          <p14:tracePt t="2484" x="5289550" y="1268413"/>
          <p14:tracePt t="2491" x="5314950" y="1262063"/>
          <p14:tracePt t="2498" x="5327650" y="1262063"/>
          <p14:tracePt t="2507" x="5359400" y="1255713"/>
          <p14:tracePt t="2513" x="5378450" y="1255713"/>
          <p14:tracePt t="2517" x="5378450" y="1249363"/>
          <p14:tracePt t="2524" x="5410200" y="1249363"/>
          <p14:tracePt t="2532" x="5429250" y="1249363"/>
          <p14:tracePt t="2541" x="5461000" y="1249363"/>
          <p14:tracePt t="2545" x="5467350" y="1249363"/>
          <p14:tracePt t="2548" x="5473700" y="1243013"/>
          <p14:tracePt t="2557" x="5492750" y="1243013"/>
          <p14:tracePt t="2562" x="5505450" y="1243013"/>
          <p14:tracePt t="2567" x="5511800" y="1243013"/>
          <p14:tracePt t="2574" x="5530850" y="1243013"/>
          <p14:tracePt t="2578" x="5537200" y="1243013"/>
          <p14:tracePt t="2582" x="5543550" y="1243013"/>
          <p14:tracePt t="2589" x="5556250" y="1243013"/>
          <p14:tracePt t="2594" x="5562600" y="1243013"/>
          <p14:tracePt t="2600" x="5568950" y="1243013"/>
          <p14:tracePt t="2608" x="5575300" y="1243013"/>
          <p14:tracePt t="2781" x="5581650" y="1243013"/>
          <p14:tracePt t="3211" x="5588000" y="1243013"/>
          <p14:tracePt t="3220" x="5594350" y="1243013"/>
          <p14:tracePt t="3225" x="5600700" y="1243013"/>
          <p14:tracePt t="3228" x="5607050" y="1243013"/>
          <p14:tracePt t="3232" x="5613400" y="1243013"/>
          <p14:tracePt t="3239" x="5626100" y="1243013"/>
          <p14:tracePt t="3245" x="5632450" y="1243013"/>
          <p14:tracePt t="3260" x="5645150" y="1243013"/>
          <p14:tracePt t="3267" x="5657850" y="1236663"/>
          <p14:tracePt t="3278" x="5670550" y="1236663"/>
          <p14:tracePt t="3284" x="5676900" y="1236663"/>
          <p14:tracePt t="3290" x="5683250" y="1236663"/>
          <p14:tracePt t="3299" x="5689600" y="1236663"/>
          <p14:tracePt t="3309" x="5695950" y="1236663"/>
          <p14:tracePt t="3315" x="5702300" y="1236663"/>
          <p14:tracePt t="3326" x="5708650" y="1236663"/>
          <p14:tracePt t="3331" x="5716588" y="1236663"/>
          <p14:tracePt t="3341" x="5729288" y="1236663"/>
          <p14:tracePt t="3346" x="5735638" y="1236663"/>
          <p14:tracePt t="3357" x="5754688" y="1236663"/>
          <p14:tracePt t="3362" x="5761038" y="1236663"/>
          <p14:tracePt t="3373" x="5780088" y="1236663"/>
          <p14:tracePt t="3379" x="5792788" y="1236663"/>
          <p14:tracePt t="3383" x="5799138" y="1230313"/>
          <p14:tracePt t="3391" x="5818188" y="1230313"/>
          <p14:tracePt t="3394" x="5824538" y="1230313"/>
          <p14:tracePt t="3396" x="5837238" y="1223963"/>
          <p14:tracePt t="3403" x="5849938" y="1223963"/>
          <p14:tracePt t="3406" x="5856288" y="1223963"/>
          <p14:tracePt t="3410" x="5862638" y="1223963"/>
          <p14:tracePt t="3412" x="5868988" y="1223963"/>
          <p14:tracePt t="3419" x="5881688" y="1217613"/>
          <p14:tracePt t="3425" x="5888038" y="1217613"/>
          <p14:tracePt t="3430" x="5894388" y="1217613"/>
          <p14:tracePt t="3442" x="5900738" y="1217613"/>
          <p14:tracePt t="3485" x="5907088" y="1217613"/>
          <p14:tracePt t="3514" x="5913438" y="1217613"/>
          <p14:tracePt t="3525" x="5919788" y="1217613"/>
          <p14:tracePt t="3539" x="5926138" y="1217613"/>
          <p14:tracePt t="3546" x="5932488" y="1217613"/>
          <p14:tracePt t="3555" x="5938838" y="1217613"/>
          <p14:tracePt t="3574" x="5945188" y="1217613"/>
          <p14:tracePt t="3581" x="5951538" y="1217613"/>
          <p14:tracePt t="3590" x="5957888" y="1217613"/>
          <p14:tracePt t="3606" x="5964238" y="1217613"/>
          <p14:tracePt t="3609" x="5970588" y="1217613"/>
          <p14:tracePt t="3623" x="5976938" y="1217613"/>
          <p14:tracePt t="3630" x="5983288" y="1217613"/>
          <p14:tracePt t="3639" x="5989638" y="1217613"/>
          <p14:tracePt t="3655" x="5995988" y="1217613"/>
          <p14:tracePt t="3673" x="6002338" y="1217613"/>
          <p14:tracePt t="3689" x="6008688" y="1217613"/>
          <p14:tracePt t="3709" x="6015038" y="1217613"/>
          <p14:tracePt t="3714" x="6015038" y="1223963"/>
          <p14:tracePt t="3723" x="6021388" y="1223963"/>
          <p14:tracePt t="3726" x="6021388" y="1230313"/>
          <p14:tracePt t="3730" x="6027738" y="1230313"/>
          <p14:tracePt t="3742" x="6040438" y="1236663"/>
          <p14:tracePt t="3750" x="6046788" y="1243013"/>
          <p14:tracePt t="3756" x="6059488" y="1249363"/>
          <p14:tracePt t="3764" x="6078538" y="1255713"/>
          <p14:tracePt t="3770" x="6084888" y="1255713"/>
          <p14:tracePt t="3776" x="6097588" y="1262063"/>
          <p14:tracePt t="3778" x="6103938" y="1262063"/>
          <p14:tracePt t="3780" x="6103938" y="1268413"/>
          <p14:tracePt t="3786" x="6116638" y="1268413"/>
          <p14:tracePt t="3792" x="6122988" y="1268413"/>
          <p14:tracePt t="3793" x="6129338" y="1274763"/>
          <p14:tracePt t="3797" x="6135688" y="1274763"/>
          <p14:tracePt t="3801" x="6142038" y="1274763"/>
          <p14:tracePt t="3804" x="6148388" y="1274763"/>
          <p14:tracePt t="3808" x="6154738" y="1281113"/>
          <p14:tracePt t="3812" x="6161088" y="1281113"/>
          <p14:tracePt t="3818" x="6167438" y="1281113"/>
          <p14:tracePt t="3823" x="6175375" y="1281113"/>
          <p14:tracePt t="3827" x="6181725" y="1281113"/>
          <p14:tracePt t="3834" x="6188075" y="1281113"/>
          <p14:tracePt t="3839" x="6188075" y="1287463"/>
          <p14:tracePt t="3841" x="6194425" y="1287463"/>
          <p14:tracePt t="3846" x="6200775" y="1287463"/>
          <p14:tracePt t="3854" x="6207125" y="1287463"/>
          <p14:tracePt t="3868" x="6213475" y="1287463"/>
          <p14:tracePt t="3875" x="6219825" y="1287463"/>
          <p14:tracePt t="3885" x="6226175" y="1293813"/>
          <p14:tracePt t="3901" x="6232525" y="1293813"/>
          <p14:tracePt t="3902" x="6238875" y="1293813"/>
          <p14:tracePt t="3909" x="6245225" y="1300163"/>
          <p14:tracePt t="3914" x="6251575" y="1300163"/>
          <p14:tracePt t="3920" x="6257925" y="1300163"/>
          <p14:tracePt t="3926" x="6264275" y="1306513"/>
          <p14:tracePt t="3936" x="6276975" y="1306513"/>
          <p14:tracePt t="3941" x="6283325" y="1312863"/>
          <p14:tracePt t="3943" x="6289675" y="1312863"/>
          <p14:tracePt t="3948" x="6296025" y="1312863"/>
          <p14:tracePt t="3952" x="6302375" y="1319213"/>
          <p14:tracePt t="3959" x="6308725" y="1319213"/>
          <p14:tracePt t="3961" x="6315075" y="1325563"/>
          <p14:tracePt t="3968" x="6321425" y="1325563"/>
          <p14:tracePt t="3971" x="6327775" y="1325563"/>
          <p14:tracePt t="3975" x="6334125" y="1331913"/>
          <p14:tracePt t="3981" x="6340475" y="1331913"/>
          <p14:tracePt t="3987" x="6346825" y="1338263"/>
          <p14:tracePt t="3992" x="6353175" y="1338263"/>
          <p14:tracePt t="3998" x="6359525" y="1338263"/>
          <p14:tracePt t="4007" x="6365875" y="1338263"/>
          <p14:tracePt t="4012" x="6372225" y="1338263"/>
          <p14:tracePt t="4014" x="6372225" y="1344613"/>
          <p14:tracePt t="4021" x="6378575" y="1344613"/>
          <p14:tracePt t="4029" x="6384925" y="1344613"/>
          <p14:tracePt t="4031" x="6384925" y="1350963"/>
          <p14:tracePt t="4042" x="6391275" y="1350963"/>
          <p14:tracePt t="4060" x="6397625" y="1350963"/>
          <p14:tracePt t="4083" x="6397625" y="1357313"/>
          <p14:tracePt t="4099" x="6403975" y="1357313"/>
          <p14:tracePt t="4109" x="6403975" y="1363663"/>
          <p14:tracePt t="4114" x="6410325" y="1363663"/>
          <p14:tracePt t="4124" x="6416675" y="1363663"/>
          <p14:tracePt t="4127" x="6416675" y="1370013"/>
          <p14:tracePt t="4135" x="6423025" y="1370013"/>
          <p14:tracePt t="4136" x="6423025" y="1376363"/>
          <p14:tracePt t="4140" x="6429375" y="1376363"/>
          <p14:tracePt t="4145" x="6435725" y="1382713"/>
          <p14:tracePt t="4154" x="6448425" y="1389063"/>
          <p14:tracePt t="4159" x="6454775" y="1389063"/>
          <p14:tracePt t="4162" x="6461125" y="1395413"/>
          <p14:tracePt t="4171" x="6473825" y="1401763"/>
          <p14:tracePt t="4175" x="6486525" y="1408113"/>
          <p14:tracePt t="4180" x="6492875" y="1414463"/>
          <p14:tracePt t="4186" x="6505575" y="1420813"/>
          <p14:tracePt t="4192" x="6518275" y="1427163"/>
          <p14:tracePt t="4194" x="6524625" y="1427163"/>
          <p14:tracePt t="4198" x="6530975" y="1433513"/>
          <p14:tracePt t="4205" x="6550025" y="1439863"/>
          <p14:tracePt t="4210" x="6556375" y="1446213"/>
          <p14:tracePt t="4213" x="6562725" y="1446213"/>
          <p14:tracePt t="4220" x="6569075" y="1452563"/>
          <p14:tracePt t="4226" x="6575425" y="1452563"/>
          <p14:tracePt t="4240" x="6581775" y="1458913"/>
          <p14:tracePt t="4250" x="6588125" y="1458913"/>
          <p14:tracePt t="4259" x="6588125" y="1465263"/>
          <p14:tracePt t="4305" x="6594475" y="1471613"/>
          <p14:tracePt t="4314" x="6594475" y="1477963"/>
          <p14:tracePt t="4321" x="6600825" y="1484313"/>
          <p14:tracePt t="4327" x="6600825" y="1490663"/>
          <p14:tracePt t="4339" x="6607175" y="1504950"/>
          <p14:tracePt t="4344" x="6613525" y="1504950"/>
          <p14:tracePt t="4347" x="6613525" y="1511300"/>
          <p14:tracePt t="4357" x="6619875" y="1517650"/>
          <p14:tracePt t="4362" x="6619875" y="1524000"/>
          <p14:tracePt t="4366" x="6626225" y="1524000"/>
          <p14:tracePt t="4372" x="6634163" y="1530350"/>
          <p14:tracePt t="4379" x="6634163" y="1536700"/>
          <p14:tracePt t="4382" x="6640513" y="1536700"/>
          <p14:tracePt t="4392" x="6646863" y="1549400"/>
          <p14:tracePt t="4396" x="6653213" y="1549400"/>
          <p14:tracePt t="4407" x="6659563" y="1555750"/>
          <p14:tracePt t="4415" x="6665913" y="1562100"/>
          <p14:tracePt t="4425" x="6672263" y="1562100"/>
          <p14:tracePt t="4430" x="6672263" y="1568450"/>
          <p14:tracePt t="4439" x="6678613" y="1568450"/>
          <p14:tracePt t="4446" x="6678613" y="1574800"/>
          <p14:tracePt t="4470" x="6684963" y="1581150"/>
          <p14:tracePt t="4489" x="6684963" y="1587500"/>
          <p14:tracePt t="4499" x="6684963" y="1593850"/>
          <p14:tracePt t="4516" x="6684963" y="1600200"/>
          <p14:tracePt t="4526" x="6684963" y="1606550"/>
          <p14:tracePt t="4530" x="6691313" y="1606550"/>
          <p14:tracePt t="4540" x="6691313" y="1612900"/>
          <p14:tracePt t="4554" x="6691313" y="1619250"/>
          <p14:tracePt t="4566" x="6697663" y="1619250"/>
          <p14:tracePt t="4572" x="6697663" y="1625600"/>
          <p14:tracePt t="4590" x="6697663" y="1631950"/>
          <p14:tracePt t="4615" x="6697663" y="1638300"/>
          <p14:tracePt t="4633" x="6704013" y="1638300"/>
          <p14:tracePt t="4692" x="6704013" y="1644650"/>
          <p14:tracePt t="4769" x="6704013" y="1651000"/>
          <p14:tracePt t="4804" x="6704013" y="1657350"/>
          <p14:tracePt t="4953" x="6704013" y="1663700"/>
          <p14:tracePt t="4960" x="6704013" y="1670050"/>
          <p14:tracePt t="4975" x="6697663" y="1676400"/>
          <p14:tracePt t="5089" x="6697663" y="1682750"/>
          <p14:tracePt t="5104" x="6691313" y="1689100"/>
          <p14:tracePt t="5112" x="6691313" y="1695450"/>
          <p14:tracePt t="5123" x="6684963" y="1701800"/>
          <p14:tracePt t="5132" x="6684963" y="1708150"/>
          <p14:tracePt t="5140" x="6678613" y="1714500"/>
          <p14:tracePt t="5158" x="6672263" y="1714500"/>
          <p14:tracePt t="5405" x="6672263" y="1720850"/>
          <p14:tracePt t="5566" x="6672263" y="1727200"/>
          <p14:tracePt t="5574" x="6672263" y="1733550"/>
          <p14:tracePt t="5589" x="6672263" y="1739900"/>
          <p14:tracePt t="5787" x="6672263" y="1746250"/>
          <p14:tracePt t="5796" x="6672263" y="1752600"/>
          <p14:tracePt t="5885" x="6672263" y="1758950"/>
          <p14:tracePt t="5915" x="6672263" y="1765300"/>
          <p14:tracePt t="5928" x="6672263" y="1771650"/>
          <p14:tracePt t="5938" x="6672263" y="1778000"/>
          <p14:tracePt t="5946" x="6672263" y="1784350"/>
          <p14:tracePt t="5955" x="6672263" y="1797050"/>
          <p14:tracePt t="5964" x="6672263" y="1803400"/>
          <p14:tracePt t="5973" x="6672263" y="1809750"/>
          <p14:tracePt t="5998" x="6672263" y="1816100"/>
          <p14:tracePt t="6099" x="6672263" y="1822450"/>
          <p14:tracePt t="6119" x="6672263" y="1828800"/>
          <p14:tracePt t="6132" x="6678613" y="1835150"/>
          <p14:tracePt t="6153" x="6678613" y="1841500"/>
          <p14:tracePt t="6165" x="6678613" y="1847850"/>
          <p14:tracePt t="6173" x="6684963" y="1847850"/>
          <p14:tracePt t="6177" x="6684963" y="1854200"/>
          <p14:tracePt t="6193" x="6691313" y="1860550"/>
          <p14:tracePt t="6199" x="6691313" y="1866900"/>
          <p14:tracePt t="6210" x="6697663" y="1879600"/>
          <p14:tracePt t="6224" x="6704013" y="1892300"/>
          <p14:tracePt t="6230" x="6710363" y="1898650"/>
          <p14:tracePt t="6245" x="6716713" y="1911350"/>
          <p14:tracePt t="6252" x="6723063" y="1917700"/>
          <p14:tracePt t="6263" x="6729413" y="1931988"/>
          <p14:tracePt t="6277" x="6735763" y="1938338"/>
          <p14:tracePt t="6291" x="6742113" y="1944688"/>
          <p14:tracePt t="6305" x="6742113" y="1951038"/>
          <p14:tracePt t="6314" x="6742113" y="1957388"/>
          <p14:tracePt t="6318" x="6748463" y="1957388"/>
          <p14:tracePt t="6328" x="6748463" y="1963738"/>
          <p14:tracePt t="6338" x="6754813" y="1970088"/>
          <p14:tracePt t="6348" x="6754813" y="1976438"/>
          <p14:tracePt t="6355" x="6761163" y="1982788"/>
          <p14:tracePt t="6363" x="6767513" y="1989138"/>
          <p14:tracePt t="6372" x="6767513" y="1995488"/>
          <p14:tracePt t="6377" x="6773863" y="2001838"/>
          <p14:tracePt t="6389" x="6780213" y="2008188"/>
          <p14:tracePt t="6395" x="6780213" y="2014538"/>
          <p14:tracePt t="6405" x="6786563" y="2020888"/>
          <p14:tracePt t="6411" x="6792913" y="2027238"/>
          <p14:tracePt t="6421" x="6799263" y="2033588"/>
          <p14:tracePt t="6429" x="6805613" y="2039938"/>
          <p14:tracePt t="6440" x="6811963" y="2046288"/>
          <p14:tracePt t="6448" x="6818313" y="2052638"/>
          <p14:tracePt t="6460" x="6824663" y="2058988"/>
          <p14:tracePt t="6472" x="6824663" y="2065338"/>
          <p14:tracePt t="6476" x="6831013" y="2065338"/>
          <p14:tracePt t="6542" x="6831013" y="2071688"/>
          <p14:tracePt t="6574" x="6831013" y="2078038"/>
          <p14:tracePt t="6588" x="6831013" y="2084388"/>
          <p14:tracePt t="6603" x="6831013" y="2090738"/>
          <p14:tracePt t="6611" x="6837363" y="2090738"/>
          <p14:tracePt t="6629" x="6837363" y="2097088"/>
          <p14:tracePt t="6643" x="6843713" y="2097088"/>
          <p14:tracePt t="6776" x="6837363" y="2097088"/>
          <p14:tracePt t="6787" x="6831013" y="2090738"/>
          <p14:tracePt t="6796" x="6824663" y="2090738"/>
          <p14:tracePt t="6804" x="6818313" y="2084388"/>
          <p14:tracePt t="6808" x="6818313" y="2078038"/>
          <p14:tracePt t="6816" x="6811963" y="2078038"/>
          <p14:tracePt t="6821" x="6811963" y="2071688"/>
          <p14:tracePt t="6825" x="6805613" y="2065338"/>
          <p14:tracePt t="6831" x="6805613" y="2058988"/>
          <p14:tracePt t="6838" x="6799263" y="2052638"/>
          <p14:tracePt t="6843" x="6792913" y="2052638"/>
          <p14:tracePt t="6846" x="6792913" y="2046288"/>
          <p14:tracePt t="6855" x="6786563" y="2039938"/>
          <p14:tracePt t="6860" x="6786563" y="2033588"/>
          <p14:tracePt t="6864" x="6786563" y="2027238"/>
          <p14:tracePt t="6870" x="6780213" y="2020888"/>
          <p14:tracePt t="6877" x="6780213" y="2014538"/>
          <p14:tracePt t="6887" x="6773863" y="2001838"/>
          <p14:tracePt t="6892" x="6773863" y="1995488"/>
          <p14:tracePt t="6897" x="6773863" y="1989138"/>
          <p14:tracePt t="6907" x="6773863" y="1970088"/>
          <p14:tracePt t="6911" x="6767513" y="1963738"/>
          <p14:tracePt t="6917" x="6767513" y="1957388"/>
          <p14:tracePt t="6922" x="6767513" y="1951038"/>
          <p14:tracePt t="6926" x="6767513" y="1944688"/>
          <p14:tracePt t="6930" x="6767513" y="1938338"/>
          <p14:tracePt t="6939" x="6767513" y="1931988"/>
          <p14:tracePt t="6942" x="6761163" y="1931988"/>
          <p14:tracePt t="6945" x="6761163" y="1924050"/>
          <p14:tracePt t="6955" x="6761163" y="1917700"/>
          <p14:tracePt t="6985" x="6761163" y="1911350"/>
          <p14:tracePt t="7019" x="6761163" y="1905000"/>
          <p14:tracePt t="7027" x="6761163" y="1898650"/>
          <p14:tracePt t="7037" x="6761163" y="1892300"/>
          <p14:tracePt t="7040" x="6761163" y="1885950"/>
          <p14:tracePt t="7048" x="6761163" y="1879600"/>
          <p14:tracePt t="7055" x="6761163" y="1873250"/>
          <p14:tracePt t="7058" x="6761163" y="1866900"/>
          <p14:tracePt t="7062" x="6761163" y="1860550"/>
          <p14:tracePt t="7072" x="6761163" y="1847850"/>
          <p14:tracePt t="7076" x="6767513" y="1847850"/>
          <p14:tracePt t="7079" x="6767513" y="1841500"/>
          <p14:tracePt t="7089" x="6773863" y="1828800"/>
          <p14:tracePt t="7095" x="6773863" y="1822450"/>
          <p14:tracePt t="7103" x="6773863" y="1816100"/>
          <p14:tracePt t="7105" x="6780213" y="1816100"/>
          <p14:tracePt t="7109" x="6780213" y="1809750"/>
          <p14:tracePt t="7119" x="6786563" y="1803400"/>
          <p14:tracePt t="7125" x="6786563" y="1797050"/>
          <p14:tracePt t="7135" x="6792913" y="1790700"/>
          <p14:tracePt t="7143" x="6792913" y="1784350"/>
          <p14:tracePt t="7147" x="6799263" y="1784350"/>
          <p14:tracePt t="7162" x="6799263" y="1778000"/>
          <p14:tracePt t="7174" x="6805613" y="1778000"/>
          <p14:tracePt t="7180" x="6805613" y="1771650"/>
          <p14:tracePt t="7192" x="6811963" y="1771650"/>
          <p14:tracePt t="7201" x="6811963" y="1765300"/>
          <p14:tracePt t="7208" x="6818313" y="1765300"/>
          <p14:tracePt t="7217" x="6818313" y="1758950"/>
          <p14:tracePt t="7222" x="6824663" y="1758950"/>
          <p14:tracePt t="7234" x="6824663" y="1752600"/>
          <p14:tracePt t="7236" x="6831013" y="1752600"/>
          <p14:tracePt t="7240" x="6831013" y="1746250"/>
          <p14:tracePt t="7246" x="6837363" y="1746250"/>
          <p14:tracePt t="7253" x="6837363" y="1739900"/>
          <p14:tracePt t="7258" x="6843713" y="1739900"/>
          <p14:tracePt t="7261" x="6843713" y="1733550"/>
          <p14:tracePt t="7268" x="6850063" y="1733550"/>
          <p14:tracePt t="7274" x="6856413" y="1727200"/>
          <p14:tracePt t="7280" x="6856413" y="1720850"/>
          <p14:tracePt t="7284" x="6862763" y="1720850"/>
          <p14:tracePt t="7290" x="6869113" y="1720850"/>
          <p14:tracePt t="7295" x="6875463" y="1720850"/>
          <p14:tracePt t="7297" x="6875463" y="1714500"/>
          <p14:tracePt t="7304" x="6881813" y="1714500"/>
          <p14:tracePt t="7309" x="6881813" y="1708150"/>
          <p14:tracePt t="7317" x="6888163" y="1708150"/>
          <p14:tracePt t="7318" x="6888163" y="1701800"/>
          <p14:tracePt t="7335" x="6894513" y="1701800"/>
          <p14:tracePt t="7351" x="6894513" y="1695450"/>
          <p14:tracePt t="7390" x="6900863" y="1689100"/>
          <p14:tracePt t="7401" x="6900863" y="1682750"/>
          <p14:tracePt t="7408" x="6907213" y="1676400"/>
          <p14:tracePt t="7414" x="6907213" y="1670050"/>
          <p14:tracePt t="7419" x="6913563" y="1663700"/>
          <p14:tracePt t="7423" x="6919913" y="1657350"/>
          <p14:tracePt t="7426" x="6926263" y="1651000"/>
          <p14:tracePt t="7431" x="6932613" y="1651000"/>
          <p14:tracePt t="7436" x="6938963" y="1638300"/>
          <p14:tracePt t="7441" x="6945313" y="1625600"/>
          <p14:tracePt t="7443" x="6951663" y="1625600"/>
          <p14:tracePt t="7445" x="6951663" y="1619250"/>
          <p14:tracePt t="7452" x="6958013" y="1606550"/>
          <p14:tracePt t="7458" x="6970713" y="1593850"/>
          <p14:tracePt t="7462" x="6977063" y="1587500"/>
          <p14:tracePt t="7464" x="6977063" y="1581150"/>
          <p14:tracePt t="7469" x="6983413" y="1568450"/>
          <p14:tracePt t="7474" x="6989763" y="1562100"/>
          <p14:tracePt t="7476" x="6996113" y="1555750"/>
          <p14:tracePt t="7479" x="6996113" y="1549400"/>
          <p14:tracePt t="7485" x="7002463" y="1536700"/>
          <p14:tracePt t="7492" x="7015163" y="1524000"/>
          <p14:tracePt t="7494" x="7015163" y="1517650"/>
          <p14:tracePt t="7497" x="7015163" y="1511300"/>
          <p14:tracePt t="7503" x="7027863" y="1497013"/>
          <p14:tracePt t="7508" x="7034213" y="1484313"/>
          <p14:tracePt t="7510" x="7034213" y="1477963"/>
          <p14:tracePt t="7512" x="7040563" y="1477963"/>
          <p14:tracePt t="7515" x="7040563" y="1471613"/>
          <p14:tracePt t="7519" x="7046913" y="1458913"/>
          <p14:tracePt t="7526" x="7059613" y="1446213"/>
          <p14:tracePt t="7529" x="7065963" y="1439863"/>
          <p14:tracePt t="7535" x="7072313" y="1427163"/>
          <p14:tracePt t="7541" x="7078663" y="1420813"/>
          <p14:tracePt t="7543" x="7085013" y="1414463"/>
          <p14:tracePt t="7546" x="7085013" y="1408113"/>
          <p14:tracePt t="7551" x="7092950" y="1401763"/>
          <p14:tracePt t="7558" x="7099300" y="1389063"/>
          <p14:tracePt t="7560" x="7105650" y="1382713"/>
          <p14:tracePt t="7563" x="7105650" y="1376363"/>
          <p14:tracePt t="7569" x="7112000" y="1363663"/>
          <p14:tracePt t="7575" x="7118350" y="1357313"/>
          <p14:tracePt t="7578" x="7118350" y="1350963"/>
          <p14:tracePt t="7580" x="7124700" y="1344613"/>
          <p14:tracePt t="7585" x="7131050" y="1338263"/>
          <p14:tracePt t="7588" x="7131050" y="1331913"/>
          <p14:tracePt t="7592" x="7137400" y="1331913"/>
          <p14:tracePt t="7594" x="7137400" y="1325563"/>
          <p14:tracePt t="7603" x="7143750" y="1319213"/>
          <p14:tracePt t="7605" x="7143750" y="1312863"/>
          <p14:tracePt t="7608" x="7150100" y="1312863"/>
          <p14:tracePt t="7614" x="7156450" y="1306513"/>
          <p14:tracePt t="7622" x="7162800" y="1300163"/>
          <p14:tracePt t="7628" x="7169150" y="1300163"/>
          <p14:tracePt t="7635" x="7175500" y="1293813"/>
          <p14:tracePt t="7643" x="7175500" y="1287463"/>
          <p14:tracePt t="7645" x="7181850" y="1287463"/>
          <p14:tracePt t="7652" x="7188200" y="1287463"/>
          <p14:tracePt t="7658" x="7188200" y="1281113"/>
          <p14:tracePt t="7670" x="7194550" y="1281113"/>
          <p14:tracePt t="10135" x="7194550" y="1274763"/>
          <p14:tracePt t="10159" x="7194550" y="1268413"/>
          <p14:tracePt t="10170" x="7194550" y="1262063"/>
          <p14:tracePt t="10180" x="7194550" y="1255713"/>
          <p14:tracePt t="10190" x="7194550" y="1249363"/>
          <p14:tracePt t="10205" x="7194550" y="1243013"/>
          <p14:tracePt t="10222" x="7188200" y="1243013"/>
          <p14:tracePt t="10374" x="7188200" y="1236663"/>
          <p14:tracePt t="10392" x="7188200" y="1230313"/>
          <p14:tracePt t="10398" x="7188200" y="1223963"/>
          <p14:tracePt t="10406" x="7188200" y="1211263"/>
          <p14:tracePt t="10412" x="7188200" y="1204913"/>
          <p14:tracePt t="10421" x="7188200" y="1198563"/>
          <p14:tracePt t="10438" x="7188200" y="1192213"/>
          <p14:tracePt t="10442" x="7188200" y="1185863"/>
          <p14:tracePt t="10461" x="7188200" y="1179513"/>
          <p14:tracePt t="11535" x="7188200" y="1173163"/>
          <p14:tracePt t="11576" x="7181850" y="1173163"/>
          <p14:tracePt t="11594" x="7181850" y="1166813"/>
          <p14:tracePt t="11605" x="7175500" y="1160463"/>
          <p14:tracePt t="11626" x="7169150" y="1160463"/>
          <p14:tracePt t="11631" x="7169150" y="1154113"/>
          <p14:tracePt t="15136" x="7162800" y="1160463"/>
          <p14:tracePt t="15151" x="7162800" y="1166813"/>
          <p14:tracePt t="15163" x="7156450" y="1173163"/>
          <p14:tracePt t="15176" x="7156450" y="1179513"/>
          <p14:tracePt t="15187" x="7150100" y="1185863"/>
          <p14:tracePt t="15207" x="7150100" y="1192213"/>
          <p14:tracePt t="15260" x="7143750" y="1192213"/>
          <p14:tracePt t="15278" x="7143750" y="1198563"/>
          <p14:tracePt t="15330" x="7137400" y="1198563"/>
          <p14:tracePt t="15355" x="7131050" y="1204913"/>
          <p14:tracePt t="15376" x="7124700" y="1211263"/>
          <p14:tracePt t="15402" x="7118350" y="1217613"/>
          <p14:tracePt t="15426" x="7118350" y="1223963"/>
          <p14:tracePt t="15637" x="7112000" y="1223963"/>
          <p14:tracePt t="15646" x="7112000" y="1230313"/>
          <p14:tracePt t="15654" x="7105650" y="1230313"/>
          <p14:tracePt t="15665" x="7105650" y="1236663"/>
          <p14:tracePt t="15677" x="7099300" y="1236663"/>
          <p14:tracePt t="15681" x="7099300" y="1243013"/>
          <p14:tracePt t="15694" x="7092950" y="1249363"/>
          <p14:tracePt t="15708" x="7085013" y="1255713"/>
          <p14:tracePt t="15724" x="7078663" y="1268413"/>
          <p14:tracePt t="15730" x="7072313" y="1268413"/>
          <p14:tracePt t="15742" x="7065963" y="1274763"/>
          <p14:tracePt t="15751" x="7065963" y="1281113"/>
          <p14:tracePt t="15762" x="7059613" y="1287463"/>
          <p14:tracePt t="15779" x="7046913" y="1300163"/>
          <p14:tracePt t="15797" x="7040563" y="1312863"/>
          <p14:tracePt t="15812" x="7027863" y="1325563"/>
          <p14:tracePt t="15827" x="7021513" y="1331913"/>
          <p14:tracePt t="15845" x="7015163" y="1331913"/>
          <p14:tracePt t="15873" x="7015163" y="1338263"/>
          <p14:tracePt t="15884" x="7008813" y="1338263"/>
          <p14:tracePt t="15895" x="7002463" y="1344613"/>
          <p14:tracePt t="15903" x="6996113" y="1344613"/>
          <p14:tracePt t="15912" x="6989763" y="1350963"/>
          <p14:tracePt t="15917" x="6983413" y="1350963"/>
          <p14:tracePt t="15922" x="6977063" y="1357313"/>
          <p14:tracePt t="15931" x="6970713" y="1357313"/>
          <p14:tracePt t="15939" x="6964363" y="1363663"/>
          <p14:tracePt t="15947" x="6958013" y="1370013"/>
          <p14:tracePt t="16006" x="6951663" y="1370013"/>
          <p14:tracePt t="16027" x="6945313" y="1376363"/>
          <p14:tracePt t="16038" x="6932613" y="1382713"/>
          <p14:tracePt t="16046" x="6926263" y="1389063"/>
          <p14:tracePt t="16057" x="6913563" y="1395413"/>
          <p14:tracePt t="16063" x="6907213" y="1395413"/>
          <p14:tracePt t="16073" x="6907213" y="1401763"/>
          <p14:tracePt t="16078" x="6907213" y="1408113"/>
          <p14:tracePt t="16090" x="6900863" y="1408113"/>
          <p14:tracePt t="16097" x="6894513" y="1408113"/>
          <p14:tracePt t="16114" x="6888163" y="1414463"/>
          <p14:tracePt t="16122" x="6881813" y="1414463"/>
          <p14:tracePt t="16130" x="6875463" y="1420813"/>
          <p14:tracePt t="16140" x="6862763" y="1420813"/>
          <p14:tracePt t="16146" x="6850063" y="1427163"/>
          <p14:tracePt t="16156" x="6824663" y="1433513"/>
          <p14:tracePt t="16163" x="6811963" y="1439863"/>
          <p14:tracePt t="16173" x="6773863" y="1446213"/>
          <p14:tracePt t="16181" x="6754813" y="1452563"/>
          <p14:tracePt t="16192" x="6710363" y="1465263"/>
          <p14:tracePt t="16199" x="6697663" y="1465263"/>
          <p14:tracePt t="16212" x="6640513" y="1484313"/>
          <p14:tracePt t="16224" x="6607175" y="1490663"/>
          <p14:tracePt t="16232" x="6594475" y="1490663"/>
          <p14:tracePt t="16239" x="6562725" y="1497013"/>
          <p14:tracePt t="16247" x="6537325" y="1504950"/>
          <p14:tracePt t="16260" x="6480175" y="1517650"/>
          <p14:tracePt t="16267" x="6448425" y="1524000"/>
          <p14:tracePt t="16271" x="6416675" y="1530350"/>
          <p14:tracePt t="16274" x="6397625" y="1536700"/>
          <p14:tracePt t="16277" x="6384925" y="1543050"/>
          <p14:tracePt t="16280" x="6372225" y="1543050"/>
          <p14:tracePt t="16286" x="6327775" y="1549400"/>
          <p14:tracePt t="16291" x="6302375" y="1555750"/>
          <p14:tracePt t="16294" x="6296025" y="1562100"/>
          <p14:tracePt t="16297" x="6283325" y="1562100"/>
          <p14:tracePt t="16301" x="6245225" y="1574800"/>
          <p14:tracePt t="16304" x="6226175" y="1581150"/>
          <p14:tracePt t="16307" x="6207125" y="1587500"/>
          <p14:tracePt t="16310" x="6188075" y="1587500"/>
          <p14:tracePt t="16313" x="6167438" y="1593850"/>
          <p14:tracePt t="16317" x="6142038" y="1600200"/>
          <p14:tracePt t="16319" x="6116638" y="1606550"/>
          <p14:tracePt t="16321" x="6103938" y="1612900"/>
          <p14:tracePt t="16323" x="6091238" y="1612900"/>
          <p14:tracePt t="16325" x="6078538" y="1619250"/>
          <p14:tracePt t="16328" x="6059488" y="1625600"/>
          <p14:tracePt t="16330" x="6053138" y="1631950"/>
          <p14:tracePt t="16335" x="6008688" y="1644650"/>
          <p14:tracePt t="16336" x="5995988" y="1644650"/>
          <p14:tracePt t="16339" x="5976938" y="1651000"/>
          <p14:tracePt t="16341" x="5964238" y="1651000"/>
          <p14:tracePt t="16343" x="5945188" y="1657350"/>
          <p14:tracePt t="16347" x="5926138" y="1663700"/>
          <p14:tracePt t="16350" x="5894388" y="1670050"/>
          <p14:tracePt t="16352" x="5862638" y="1670050"/>
          <p14:tracePt t="16354" x="5849938" y="1676400"/>
          <p14:tracePt t="16356" x="5843588" y="1676400"/>
          <p14:tracePt t="16357" x="5824538" y="1682750"/>
          <p14:tracePt t="16359" x="5811838" y="1682750"/>
          <p14:tracePt t="16361" x="5792788" y="1682750"/>
          <p14:tracePt t="16363" x="5786438" y="1689100"/>
          <p14:tracePt t="16368" x="5735638" y="1695450"/>
          <p14:tracePt t="16372" x="5689600" y="1708150"/>
          <p14:tracePt t="16375" x="5645150" y="1714500"/>
          <p14:tracePt t="16377" x="5619750" y="1720850"/>
          <p14:tracePt t="16380" x="5607050" y="1720850"/>
          <p14:tracePt t="16385" x="5486400" y="1733550"/>
          <p14:tracePt t="16388" x="5429250" y="1752600"/>
          <p14:tracePt t="16390" x="5403850" y="1752600"/>
          <p14:tracePt t="16392" x="5391150" y="1752600"/>
          <p14:tracePt t="16394" x="5346700" y="1758950"/>
          <p14:tracePt t="16395" x="5308600" y="1765300"/>
          <p14:tracePt t="16401" x="5224463" y="1784350"/>
          <p14:tracePt t="16403" x="5180013" y="1790700"/>
          <p14:tracePt t="16408" x="5097463" y="1803400"/>
          <p14:tracePt t="16410" x="5065713" y="1816100"/>
          <p14:tracePt t="16414" x="5033963" y="1816100"/>
          <p14:tracePt t="16418" x="4945063" y="1835150"/>
          <p14:tracePt t="16420" x="4926013" y="1841500"/>
          <p14:tracePt t="16422" x="4894263" y="1841500"/>
          <p14:tracePt t="16424" x="4875213" y="1847850"/>
          <p14:tracePt t="16427" x="4849813" y="1860550"/>
          <p14:tracePt t="16429" x="4818063" y="1866900"/>
          <p14:tracePt t="16435" x="4772025" y="1873250"/>
          <p14:tracePt t="16439" x="4746625" y="1879600"/>
          <p14:tracePt t="16443" x="4702175" y="1885950"/>
          <p14:tracePt t="16445" x="4683125" y="1898650"/>
          <p14:tracePt t="16449" x="4657725" y="1911350"/>
          <p14:tracePt t="16455" x="4606925" y="1931988"/>
          <p14:tracePt t="16458" x="4594225" y="1938338"/>
          <p14:tracePt t="16459" x="4581525" y="1944688"/>
          <p14:tracePt t="16461" x="4568825" y="1951038"/>
          <p14:tracePt t="16462" x="4556125" y="1957388"/>
          <p14:tracePt t="16466" x="4530725" y="1976438"/>
          <p14:tracePt t="16468" x="4511675" y="1982788"/>
          <p14:tracePt t="16473" x="4473575" y="2008188"/>
          <p14:tracePt t="16475" x="4467225" y="2014538"/>
          <p14:tracePt t="16477" x="4441825" y="2027238"/>
          <p14:tracePt t="16480" x="4435475" y="2033588"/>
          <p14:tracePt t="16485" x="4384675" y="2065338"/>
          <p14:tracePt t="16487" x="4365625" y="2078038"/>
          <p14:tracePt t="16488" x="4359275" y="2078038"/>
          <p14:tracePt t="16490" x="4346575" y="2090738"/>
          <p14:tracePt t="16493" x="4319588" y="2109788"/>
          <p14:tracePt t="16494" x="4313238" y="2116138"/>
          <p14:tracePt t="16495" x="4300538" y="2122488"/>
          <p14:tracePt t="16500" x="4275138" y="2141538"/>
          <p14:tracePt t="16502" x="4262438" y="2154238"/>
          <p14:tracePt t="16506" x="4230688" y="2173288"/>
          <p14:tracePt t="16508" x="4211638" y="2192338"/>
          <p14:tracePt t="16509" x="4205288" y="2198688"/>
          <p14:tracePt t="16510" x="4198938" y="2198688"/>
          <p14:tracePt t="16512" x="4192588" y="2205038"/>
          <p14:tracePt t="16513" x="4186238" y="2211388"/>
          <p14:tracePt t="16517" x="4167188" y="2230438"/>
          <p14:tracePt t="16519" x="4160838" y="2236788"/>
          <p14:tracePt t="16523" x="4141788" y="2249488"/>
          <p14:tracePt t="16526" x="4116388" y="2268538"/>
          <p14:tracePt t="16528" x="4116388" y="2274888"/>
          <p14:tracePt t="16530" x="4110038" y="2281238"/>
          <p14:tracePt t="16534" x="4090988" y="2293938"/>
          <p14:tracePt t="16540" x="4071938" y="2306638"/>
          <p14:tracePt t="16541" x="4071938" y="2312988"/>
          <p14:tracePt t="16542" x="4065588" y="2312988"/>
          <p14:tracePt t="16544" x="4059238" y="2319338"/>
          <p14:tracePt t="16546" x="4052888" y="2319338"/>
          <p14:tracePt t="16550" x="4040188" y="2332038"/>
          <p14:tracePt t="16553" x="4033838" y="2338388"/>
          <p14:tracePt t="16557" x="4021138" y="2344738"/>
          <p14:tracePt t="16558" x="4014788" y="2351088"/>
          <p14:tracePt t="16560" x="4008438" y="2351088"/>
          <p14:tracePt t="16562" x="4002088" y="2359025"/>
          <p14:tracePt t="16566" x="3983038" y="2371725"/>
          <p14:tracePt t="16570" x="3976688" y="2378075"/>
          <p14:tracePt t="16574" x="3957638" y="2384425"/>
          <p14:tracePt t="16575" x="3951288" y="2390775"/>
          <p14:tracePt t="16577" x="3944938" y="2397125"/>
          <p14:tracePt t="16579" x="3938588" y="2397125"/>
          <p14:tracePt t="16584" x="3925888" y="2409825"/>
          <p14:tracePt t="16587" x="3913188" y="2409825"/>
          <p14:tracePt t="16592" x="3894138" y="2428875"/>
          <p14:tracePt t="16594" x="3887788" y="2435225"/>
          <p14:tracePt t="16595" x="3879850" y="2435225"/>
          <p14:tracePt t="16600" x="3873500" y="2441575"/>
          <p14:tracePt t="16602" x="3867150" y="2441575"/>
          <p14:tracePt t="16606" x="3860800" y="2447925"/>
          <p14:tracePt t="16608" x="3848100" y="2454275"/>
          <p14:tracePt t="16610" x="3841750" y="2460625"/>
          <p14:tracePt t="16617" x="3835400" y="2466975"/>
          <p14:tracePt t="16620" x="3822700" y="2473325"/>
          <p14:tracePt t="16624" x="3816350" y="2479675"/>
          <p14:tracePt t="16626" x="3816350" y="2486025"/>
          <p14:tracePt t="16627" x="3803650" y="2486025"/>
          <p14:tracePt t="16634" x="3790950" y="2498725"/>
          <p14:tracePt t="16640" x="3784600" y="2505075"/>
          <p14:tracePt t="16643" x="3778250" y="2505075"/>
          <p14:tracePt t="16644" x="3778250" y="2511425"/>
          <p14:tracePt t="16650" x="3771900" y="2511425"/>
          <p14:tracePt t="16652" x="3765550" y="2511425"/>
          <p14:tracePt t="16656" x="3759200" y="2517775"/>
          <p14:tracePt t="16663" x="3752850" y="2517775"/>
          <p14:tracePt t="16666" x="3746500" y="2517775"/>
          <p14:tracePt t="16668" x="3746500" y="2524125"/>
          <p14:tracePt t="16672" x="3740150" y="2524125"/>
          <p14:tracePt t="16674" x="3733800" y="2524125"/>
          <p14:tracePt t="16678" x="3727450" y="2530475"/>
          <p14:tracePt t="16683" x="3708400" y="2530475"/>
          <p14:tracePt t="16689" x="3702050" y="2536825"/>
          <p14:tracePt t="16691" x="3676650" y="2536825"/>
          <p14:tracePt t="16694" x="3670300" y="2543175"/>
          <p14:tracePt t="16696" x="3663950" y="2543175"/>
          <p14:tracePt t="16700" x="3638550" y="2543175"/>
          <p14:tracePt t="16703" x="3619500" y="2549525"/>
          <p14:tracePt t="16706" x="3587750" y="2555875"/>
          <p14:tracePt t="16708" x="3581400" y="2555875"/>
          <p14:tracePt t="16709" x="3568700" y="2555875"/>
          <p14:tracePt t="16710" x="3562350" y="2555875"/>
          <p14:tracePt t="16712" x="3556000" y="2562225"/>
          <p14:tracePt t="16713" x="3549650" y="2562225"/>
          <p14:tracePt t="16716" x="3530600" y="2568575"/>
          <p14:tracePt t="16722" x="3505200" y="2568575"/>
          <p14:tracePt t="16723" x="3498850" y="2574925"/>
          <p14:tracePt t="16724" x="3492500" y="2574925"/>
          <p14:tracePt t="16726" x="3473450" y="2581275"/>
          <p14:tracePt t="16728" x="3467100" y="2581275"/>
          <p14:tracePt t="16730" x="3460750" y="2581275"/>
          <p14:tracePt t="16734" x="3441700" y="2587625"/>
          <p14:tracePt t="16740" x="3421063" y="2593975"/>
          <p14:tracePt t="16742" x="3414713" y="2593975"/>
          <p14:tracePt t="16747" x="3408363" y="2593975"/>
          <p14:tracePt t="16752" x="3402013" y="2593975"/>
          <p14:tracePt t="16953" x="3395663" y="2593975"/>
          <p14:tracePt t="16976" x="3389313" y="2593975"/>
          <p14:tracePt t="17001" x="3382963" y="2593975"/>
          <p14:tracePt t="17012" x="3376613" y="2593975"/>
          <p14:tracePt t="17020" x="3376613" y="2587625"/>
          <p14:tracePt t="17030" x="3370263" y="2581275"/>
          <p14:tracePt t="17047" x="3363913" y="2574925"/>
          <p14:tracePt t="17058" x="3363913" y="2568575"/>
          <p14:tracePt t="17071" x="3357563" y="2568575"/>
          <p14:tracePt t="17077" x="3357563" y="2562225"/>
          <p14:tracePt t="17125" x="3357563" y="2555875"/>
          <p14:tracePt t="17234" x="3357563" y="2549525"/>
          <p14:tracePt t="17242" x="3363913" y="2549525"/>
          <p14:tracePt t="17250" x="3370263" y="2549525"/>
          <p14:tracePt t="17260" x="3376613" y="2543175"/>
          <p14:tracePt t="17270" x="3382963" y="2536825"/>
          <p14:tracePt t="17281" x="3389313" y="2536825"/>
          <p14:tracePt t="17292" x="3389313" y="2530475"/>
          <p14:tracePt t="17306" x="3395663" y="2530475"/>
          <p14:tracePt t="17328" x="3402013" y="2530475"/>
          <p14:tracePt t="17337" x="3402013" y="2524125"/>
          <p14:tracePt t="17345" x="3408363" y="2524125"/>
          <p14:tracePt t="17355" x="3414713" y="2517775"/>
          <p14:tracePt t="17371" x="3414713" y="2511425"/>
          <p14:tracePt t="17373" x="3421063" y="2511425"/>
          <p14:tracePt t="17388" x="3421063" y="2505075"/>
          <p14:tracePt t="17411" x="3421063" y="2498725"/>
          <p14:tracePt t="17436" x="3421063" y="2492375"/>
          <p14:tracePt t="17454" x="3421063" y="2486025"/>
          <p14:tracePt t="17479" x="3427413" y="2486025"/>
          <p14:tracePt t="17487" x="3427413" y="2479675"/>
          <p14:tracePt t="17649" x="3435350" y="2479675"/>
          <p14:tracePt t="17693" x="3441700" y="2479675"/>
          <p14:tracePt t="17726" x="3448050" y="2479675"/>
          <p14:tracePt t="17729" x="3448050" y="2473325"/>
          <p14:tracePt t="17745" x="3454400" y="2473325"/>
          <p14:tracePt t="17755" x="3460750" y="2473325"/>
          <p14:tracePt t="17763" x="3460750" y="2466975"/>
          <p14:tracePt t="17766" x="3467100" y="2466975"/>
          <p14:tracePt t="17782" x="3473450" y="2466975"/>
          <p14:tracePt t="17801" x="3479800" y="2466975"/>
          <p14:tracePt t="17815" x="3486150" y="2466975"/>
          <p14:tracePt t="17820" x="3486150" y="2460625"/>
          <p14:tracePt t="17823" x="3492500" y="2460625"/>
          <p14:tracePt t="17829" x="3498850" y="2460625"/>
          <p14:tracePt t="17834" x="3505200" y="2460625"/>
          <p14:tracePt t="17838" x="3505200" y="2454275"/>
          <p14:tracePt t="17840" x="3511550" y="2454275"/>
          <p14:tracePt t="17845" x="3517900" y="2454275"/>
          <p14:tracePt t="17850" x="3524250" y="2454275"/>
          <p14:tracePt t="17856" x="3530600" y="2454275"/>
          <p14:tracePt t="17860" x="3536950" y="2454275"/>
          <p14:tracePt t="17869" x="3543300" y="2447925"/>
          <p14:tracePt t="17876" x="3549650" y="2447925"/>
          <p14:tracePt t="17899" x="3556000" y="2447925"/>
          <p14:tracePt t="17904" x="3562350" y="2447925"/>
          <p14:tracePt t="17912" x="3568700" y="2447925"/>
          <p14:tracePt t="17923" x="3575050" y="2447925"/>
          <p14:tracePt t="17926" x="3581400" y="2447925"/>
          <p14:tracePt t="17939" x="3594100" y="2447925"/>
          <p14:tracePt t="17944" x="3600450" y="2447925"/>
          <p14:tracePt t="17947" x="3606800" y="2447925"/>
          <p14:tracePt t="17955" x="3619500" y="2447925"/>
          <p14:tracePt t="17962" x="3625850" y="2447925"/>
          <p14:tracePt t="17965" x="3632200" y="2447925"/>
          <p14:tracePt t="17971" x="3638550" y="2447925"/>
          <p14:tracePt t="17974" x="3644900" y="2447925"/>
          <p14:tracePt t="17987" x="3657600" y="2447925"/>
          <p14:tracePt t="18003" x="3663950" y="2447925"/>
          <p14:tracePt t="18010" x="3670300" y="2447925"/>
          <p14:tracePt t="18020" x="3676650" y="2447925"/>
          <p14:tracePt t="18030" x="3683000" y="2447925"/>
          <p14:tracePt t="18037" x="3689350" y="2447925"/>
          <p14:tracePt t="18045" x="3695700" y="2447925"/>
          <p14:tracePt t="18053" x="3702050" y="2447925"/>
          <p14:tracePt t="18060" x="3708400" y="2447925"/>
          <p14:tracePt t="18069" x="3714750" y="2447925"/>
          <p14:tracePt t="18072" x="3721100" y="2447925"/>
          <p14:tracePt t="18078" x="3727450" y="2447925"/>
          <p14:tracePt t="18086" x="3733800" y="2447925"/>
          <p14:tracePt t="18093" x="3740150" y="2447925"/>
          <p14:tracePt t="18104" x="3752850" y="2447925"/>
          <p14:tracePt t="18111" x="3759200" y="2447925"/>
          <p14:tracePt t="18119" x="3765550" y="2447925"/>
          <p14:tracePt t="18127" x="3771900" y="2447925"/>
          <p14:tracePt t="18137" x="3778250" y="2447925"/>
          <p14:tracePt t="18153" x="3784600" y="2447925"/>
          <p14:tracePt t="18161" x="3790950" y="2447925"/>
          <p14:tracePt t="18190" x="3797300" y="2447925"/>
          <p14:tracePt t="18213" x="3803650" y="2447925"/>
          <p14:tracePt t="18511" x="3810000" y="2447925"/>
          <p14:tracePt t="18518" x="3816350" y="2447925"/>
          <p14:tracePt t="18529" x="3822700" y="2447925"/>
          <p14:tracePt t="18554" x="3829050" y="2441575"/>
          <p14:tracePt t="18629" x="3835400" y="2441575"/>
          <p14:tracePt t="18648" x="3841750" y="2441575"/>
          <p14:tracePt t="18691" x="3848100" y="2441575"/>
          <p14:tracePt t="18720" x="3854450" y="2441575"/>
          <p14:tracePt t="18741" x="3860800" y="2441575"/>
          <p14:tracePt t="18747" x="3867150" y="2441575"/>
          <p14:tracePt t="18759" x="3873500" y="2441575"/>
          <p14:tracePt t="18782" x="3879850" y="2441575"/>
          <p14:tracePt t="18819" x="3887788" y="2441575"/>
          <p14:tracePt t="18846" x="3894138" y="2441575"/>
          <p14:tracePt t="18907" x="3900488" y="2441575"/>
          <p14:tracePt t="18913" x="3900488" y="2435225"/>
          <p14:tracePt t="18931" x="3906838" y="2435225"/>
          <p14:tracePt t="18939" x="3906838" y="2428875"/>
          <p14:tracePt t="19042" x="3913188" y="2428875"/>
          <p14:tracePt t="19068" x="3919538" y="2428875"/>
          <p14:tracePt t="19079" x="3925888" y="2428875"/>
          <p14:tracePt t="19086" x="3932238" y="2428875"/>
          <p14:tracePt t="19097" x="3938588" y="2428875"/>
          <p14:tracePt t="19105" x="3944938" y="2428875"/>
          <p14:tracePt t="19121" x="3957638" y="2428875"/>
          <p14:tracePt t="19128" x="3963988" y="2428875"/>
          <p14:tracePt t="19138" x="3970338" y="2422525"/>
          <p14:tracePt t="19142" x="3976688" y="2422525"/>
          <p14:tracePt t="19154" x="3989388" y="2422525"/>
          <p14:tracePt t="19159" x="3989388" y="2416175"/>
          <p14:tracePt t="19169" x="3995738" y="2416175"/>
          <p14:tracePt t="19176" x="4002088" y="2416175"/>
          <p14:tracePt t="19187" x="4008438" y="2409825"/>
          <p14:tracePt t="19206" x="4014788" y="2409825"/>
          <p14:tracePt t="19429" x="4021138" y="2409825"/>
          <p14:tracePt t="19438" x="4021138" y="2403475"/>
          <p14:tracePt t="19444" x="4027488" y="2403475"/>
          <p14:tracePt t="19457" x="4033838" y="2403475"/>
          <p14:tracePt t="19470" x="4040188" y="2403475"/>
          <p14:tracePt t="19486" x="4046538" y="2403475"/>
          <p14:tracePt t="19503" x="4052888" y="2403475"/>
          <p14:tracePt t="19510" x="4052888" y="2397125"/>
          <p14:tracePt t="19526" x="4059238" y="2397125"/>
          <p14:tracePt t="19554" x="4065588" y="2397125"/>
          <p14:tracePt t="19576" x="4071938" y="2397125"/>
          <p14:tracePt t="19593" x="4071938" y="2390775"/>
          <p14:tracePt t="19605" x="4078288" y="2390775"/>
          <p14:tracePt t="19680" x="4084638" y="2390775"/>
          <p14:tracePt t="19692" x="4090988" y="2390775"/>
          <p14:tracePt t="19705" x="4103688" y="2390775"/>
          <p14:tracePt t="19714" x="4110038" y="2390775"/>
          <p14:tracePt t="19722" x="4116388" y="2390775"/>
          <p14:tracePt t="19725" x="4122738" y="2390775"/>
          <p14:tracePt t="19729" x="4129088" y="2390775"/>
          <p14:tracePt t="19741" x="4141788" y="2384425"/>
          <p14:tracePt t="19747" x="4148138" y="2384425"/>
          <p14:tracePt t="19760" x="4167188" y="2378075"/>
          <p14:tracePt t="19766" x="4173538" y="2378075"/>
          <p14:tracePt t="19771" x="4192588" y="2378075"/>
          <p14:tracePt t="19778" x="4198938" y="2378075"/>
          <p14:tracePt t="19789" x="4211638" y="2371725"/>
          <p14:tracePt t="19796" x="4224338" y="2371725"/>
          <p14:tracePt t="19802" x="4230688" y="2371725"/>
          <p14:tracePt t="19807" x="4237038" y="2371725"/>
          <p14:tracePt t="19816" x="4243388" y="2371725"/>
          <p14:tracePt t="19821" x="4249738" y="2371725"/>
          <p14:tracePt t="19824" x="4256088" y="2371725"/>
          <p14:tracePt t="19827" x="4262438" y="2371725"/>
          <p14:tracePt t="19834" x="4275138" y="2371725"/>
          <p14:tracePt t="19841" x="4287838" y="2365375"/>
          <p14:tracePt t="19843" x="4294188" y="2365375"/>
          <p14:tracePt t="19851" x="4306888" y="2365375"/>
          <p14:tracePt t="19857" x="4313238" y="2365375"/>
          <p14:tracePt t="19858" x="4319588" y="2365375"/>
          <p14:tracePt t="19861" x="4325938" y="2365375"/>
          <p14:tracePt t="19866" x="4332288" y="2365375"/>
          <p14:tracePt t="19867" x="4338638" y="2365375"/>
          <p14:tracePt t="19871" x="4346575" y="2365375"/>
          <p14:tracePt t="19873" x="4352925" y="2365375"/>
          <p14:tracePt t="19877" x="4359275" y="2365375"/>
          <p14:tracePt t="19883" x="4371975" y="2365375"/>
          <p14:tracePt t="19890" x="4378325" y="2365375"/>
          <p14:tracePt t="19891" x="4384675" y="2359025"/>
          <p14:tracePt t="19895" x="4391025" y="2359025"/>
          <p14:tracePt t="19900" x="4397375" y="2359025"/>
          <p14:tracePt t="19906" x="4403725" y="2359025"/>
          <p14:tracePt t="19909" x="4410075" y="2359025"/>
          <p14:tracePt t="19912" x="4416425" y="2359025"/>
          <p14:tracePt t="19916" x="4422775" y="2359025"/>
          <p14:tracePt t="19922" x="4429125" y="2359025"/>
          <p14:tracePt t="19928" x="4435475" y="2359025"/>
          <p14:tracePt t="19933" x="4441825" y="2359025"/>
          <p14:tracePt t="19939" x="4448175" y="2359025"/>
          <p14:tracePt t="19943" x="4454525" y="2359025"/>
          <p14:tracePt t="19951" x="4460875" y="2359025"/>
          <p14:tracePt t="19956" x="4467225" y="2359025"/>
          <p14:tracePt t="19961" x="4473575" y="2359025"/>
          <p14:tracePt t="19968" x="4479925" y="2359025"/>
          <p14:tracePt t="19975" x="4486275" y="2359025"/>
          <p14:tracePt t="19988" x="4498975" y="2359025"/>
          <p14:tracePt t="19996" x="4505325" y="2359025"/>
          <p14:tracePt t="20006" x="4511675" y="2359025"/>
          <p14:tracePt t="20009" x="4518025" y="2359025"/>
          <p14:tracePt t="20020" x="4524375" y="2359025"/>
          <p14:tracePt t="20022" x="4530725" y="2359025"/>
          <p14:tracePt t="20030" x="4537075" y="2359025"/>
          <p14:tracePt t="20038" x="4543425" y="2359025"/>
          <p14:tracePt t="20042" x="4549775" y="2359025"/>
          <p14:tracePt t="20047" x="4556125" y="2359025"/>
          <p14:tracePt t="20054" x="4568825" y="2359025"/>
          <p14:tracePt t="20058" x="4575175" y="2359025"/>
          <p14:tracePt t="20062" x="4581525" y="2359025"/>
          <p14:tracePt t="20071" x="4600575" y="2359025"/>
          <p14:tracePt t="20077" x="4606925" y="2359025"/>
          <p14:tracePt t="20080" x="4613275" y="2359025"/>
          <p14:tracePt t="20089" x="4632325" y="2359025"/>
          <p14:tracePt t="20093" x="4645025" y="2359025"/>
          <p14:tracePt t="20104" x="4664075" y="2359025"/>
          <p14:tracePt t="20107" x="4670425" y="2359025"/>
          <p14:tracePt t="20111" x="4676775" y="2359025"/>
          <p14:tracePt t="20114" x="4683125" y="2359025"/>
          <p14:tracePt t="20121" x="4702175" y="2359025"/>
          <p14:tracePt t="20125" x="4708525" y="2359025"/>
          <p14:tracePt t="20131" x="4714875" y="2359025"/>
          <p14:tracePt t="20137" x="4727575" y="2359025"/>
          <p14:tracePt t="20141" x="4733925" y="2359025"/>
          <p14:tracePt t="20144" x="4740275" y="2359025"/>
          <p14:tracePt t="20153" x="4752975" y="2359025"/>
          <p14:tracePt t="20158" x="4765675" y="2359025"/>
          <p14:tracePt t="20161" x="4772025" y="2359025"/>
          <p14:tracePt t="20170" x="4791075" y="2359025"/>
          <p14:tracePt t="20175" x="4797425" y="2359025"/>
          <p14:tracePt t="20177" x="4805363" y="2359025"/>
          <p14:tracePt t="20182" x="4811713" y="2359025"/>
          <p14:tracePt t="20188" x="4830763" y="2359025"/>
          <p14:tracePt t="20191" x="4837113" y="2359025"/>
          <p14:tracePt t="20194" x="4843463" y="2359025"/>
          <p14:tracePt t="20199" x="4849813" y="2359025"/>
          <p14:tracePt t="20205" x="4868863" y="2359025"/>
          <p14:tracePt t="20209" x="4875213" y="2359025"/>
          <p14:tracePt t="20214" x="4881563" y="2351088"/>
          <p14:tracePt t="20222" x="4900613" y="2351088"/>
          <p14:tracePt t="20225" x="4906963" y="2351088"/>
          <p14:tracePt t="20229" x="4919663" y="2351088"/>
          <p14:tracePt t="20238" x="4938713" y="2351088"/>
          <p14:tracePt t="20243" x="4951413" y="2351088"/>
          <p14:tracePt t="20249" x="4957763" y="2344738"/>
          <p14:tracePt t="20261" x="5008563" y="2344738"/>
          <p14:tracePt t="20280" x="5072063" y="2344738"/>
          <p14:tracePt t="20291" x="5110163" y="2344738"/>
          <p14:tracePt t="20298" x="5129213" y="2344738"/>
          <p14:tracePt t="20304" x="5154613" y="2344738"/>
          <p14:tracePt t="20311" x="5180013" y="2344738"/>
          <p14:tracePt t="20317" x="5186363" y="2344738"/>
          <p14:tracePt t="20323" x="5211763" y="2344738"/>
          <p14:tracePt t="20329" x="5218113" y="2338388"/>
          <p14:tracePt t="20338" x="5243513" y="2338388"/>
          <p14:tracePt t="20342" x="5256213" y="2338388"/>
          <p14:tracePt t="20347" x="5264150" y="2338388"/>
          <p14:tracePt t="20350" x="5270500" y="2338388"/>
          <p14:tracePt t="20351" x="5276850" y="2338388"/>
          <p14:tracePt t="20353" x="5283200" y="2338388"/>
          <p14:tracePt t="20357" x="5289550" y="2338388"/>
          <p14:tracePt t="20359" x="5295900" y="2332038"/>
          <p14:tracePt t="20362" x="5302250" y="2332038"/>
          <p14:tracePt t="20369" x="5321300" y="2332038"/>
          <p14:tracePt t="20374" x="5334000" y="2332038"/>
          <p14:tracePt t="20378" x="5340350" y="2332038"/>
          <p14:tracePt t="20384" x="5353050" y="2332038"/>
          <p14:tracePt t="20389" x="5359400" y="2332038"/>
          <p14:tracePt t="20391" x="5365750" y="2332038"/>
          <p14:tracePt t="20394" x="5372100" y="2332038"/>
          <p14:tracePt t="20396" x="5378450" y="2332038"/>
          <p14:tracePt t="20401" x="5384800" y="2332038"/>
          <p14:tracePt t="20405" x="5391150" y="2332038"/>
          <p14:tracePt t="20408" x="5397500" y="2332038"/>
          <p14:tracePt t="20411" x="5403850" y="2332038"/>
          <p14:tracePt t="20417" x="5416550" y="2332038"/>
          <p14:tracePt t="20423" x="5422900" y="2332038"/>
          <p14:tracePt t="20426" x="5429250" y="2332038"/>
          <p14:tracePt t="20434" x="5441950" y="2332038"/>
          <p14:tracePt t="20439" x="5448300" y="2332038"/>
          <p14:tracePt t="20444" x="5454650" y="2332038"/>
          <p14:tracePt t="20450" x="5467350" y="2325688"/>
          <p14:tracePt t="20456" x="5473700" y="2325688"/>
          <p14:tracePt t="20461" x="5480050" y="2325688"/>
          <p14:tracePt t="20466" x="5486400" y="2325688"/>
          <p14:tracePt t="20470" x="5492750" y="2325688"/>
          <p14:tracePt t="20473" x="5499100" y="2325688"/>
          <p14:tracePt t="20476" x="5505450" y="2325688"/>
          <p14:tracePt t="20484" x="5511800" y="2325688"/>
          <p14:tracePt t="20486" x="5518150" y="2325688"/>
          <p14:tracePt t="20489" x="5524500" y="2319338"/>
          <p14:tracePt t="20496" x="5530850" y="2319338"/>
          <p14:tracePt t="20500" x="5537200" y="2319338"/>
          <p14:tracePt t="20506" x="5543550" y="2319338"/>
          <p14:tracePt t="20508" x="5549900" y="2319338"/>
          <p14:tracePt t="20513" x="5556250" y="2319338"/>
          <p14:tracePt t="20517" x="5562600" y="2319338"/>
          <p14:tracePt t="20521" x="5568950" y="2319338"/>
          <p14:tracePt t="20524" x="5575300" y="2312988"/>
          <p14:tracePt t="20529" x="5581650" y="2312988"/>
          <p14:tracePt t="20534" x="5588000" y="2312988"/>
          <p14:tracePt t="20536" x="5594350" y="2312988"/>
          <p14:tracePt t="20539" x="5600700" y="2312988"/>
          <p14:tracePt t="20542" x="5607050" y="2312988"/>
          <p14:tracePt t="20550" x="5619750" y="2312988"/>
          <p14:tracePt t="20553" x="5626100" y="2312988"/>
          <p14:tracePt t="20557" x="5632450" y="2312988"/>
          <p14:tracePt t="20559" x="5638800" y="2312988"/>
          <p14:tracePt t="20561" x="5645150" y="2312988"/>
          <p14:tracePt t="20568" x="5664200" y="2306638"/>
          <p14:tracePt t="20573" x="5670550" y="2306638"/>
          <p14:tracePt t="20575" x="5676900" y="2306638"/>
          <p14:tracePt t="20579" x="5689600" y="2306638"/>
          <p14:tracePt t="20586" x="5708650" y="2300288"/>
          <p14:tracePt t="20590" x="5716588" y="2300288"/>
          <p14:tracePt t="20592" x="5722938" y="2293938"/>
          <p14:tracePt t="20595" x="5729288" y="2293938"/>
          <p14:tracePt t="20602" x="5748338" y="2293938"/>
          <p14:tracePt t="20606" x="5754688" y="2293938"/>
          <p14:tracePt t="20609" x="5767388" y="2293938"/>
          <p14:tracePt t="20618" x="5780088" y="2287588"/>
          <p14:tracePt t="20621" x="5786438" y="2287588"/>
          <p14:tracePt t="20624" x="5792788" y="2287588"/>
          <p14:tracePt t="20626" x="5799138" y="2287588"/>
          <p14:tracePt t="20635" x="5811838" y="2287588"/>
          <p14:tracePt t="20641" x="5818188" y="2281238"/>
          <p14:tracePt t="20644" x="5824538" y="2281238"/>
          <p14:tracePt t="20651" x="5830888" y="2281238"/>
          <p14:tracePt t="20653" x="5837238" y="2281238"/>
          <p14:tracePt t="20659" x="5843588" y="2281238"/>
          <p14:tracePt t="20667" x="5856288" y="2281238"/>
          <p14:tracePt t="20673" x="5862638" y="2281238"/>
          <p14:tracePt t="20675" x="5868988" y="2281238"/>
          <p14:tracePt t="20684" x="5881688" y="2281238"/>
          <p14:tracePt t="20692" x="5894388" y="2281238"/>
          <p14:tracePt t="20702" x="5907088" y="2281238"/>
          <p14:tracePt t="20709" x="5913438" y="2281238"/>
          <p14:tracePt t="20721" x="5926138" y="2274888"/>
          <p14:tracePt t="20724" x="5932488" y="2274888"/>
          <p14:tracePt t="20729" x="5938838" y="2274888"/>
          <p14:tracePt t="20734" x="5945188" y="2274888"/>
          <p14:tracePt t="20740" x="5951538" y="2274888"/>
          <p14:tracePt t="20750" x="5957888" y="2274888"/>
          <p14:tracePt t="20753" x="5964238" y="2274888"/>
          <p14:tracePt t="20760" x="5970588" y="2274888"/>
          <p14:tracePt t="20761" x="5970588" y="2268538"/>
          <p14:tracePt t="20772" x="5976938" y="2268538"/>
          <p14:tracePt t="20773" x="5983288" y="2268538"/>
          <p14:tracePt t="20782" x="5989638" y="2268538"/>
          <p14:tracePt t="20789" x="5995988" y="2268538"/>
          <p14:tracePt t="20796" x="6002338" y="2268538"/>
          <p14:tracePt t="20799" x="6008688" y="2268538"/>
          <p14:tracePt t="20806" x="6015038" y="2268538"/>
          <p14:tracePt t="20809" x="6021388" y="2268538"/>
          <p14:tracePt t="20815" x="6027738" y="2268538"/>
          <p14:tracePt t="20822" x="6034088" y="2268538"/>
          <p14:tracePt t="20824" x="6040438" y="2268538"/>
          <p14:tracePt t="20829" x="6040438" y="2262188"/>
          <p14:tracePt t="20832" x="6046788" y="2262188"/>
          <p14:tracePt t="20837" x="6053138" y="2262188"/>
          <p14:tracePt t="20841" x="6059488" y="2262188"/>
          <p14:tracePt t="20845" x="6065838" y="2262188"/>
          <p14:tracePt t="20849" x="6065838" y="2255838"/>
          <p14:tracePt t="20850" x="6072188" y="2255838"/>
          <p14:tracePt t="20853" x="6078538" y="2255838"/>
          <p14:tracePt t="20856" x="6084888" y="2255838"/>
          <p14:tracePt t="20861" x="6091238" y="2255838"/>
          <p14:tracePt t="20867" x="6103938" y="2255838"/>
          <p14:tracePt t="20869" x="6110288" y="2255838"/>
          <p14:tracePt t="20874" x="6116638" y="2249488"/>
          <p14:tracePt t="20876" x="6122988" y="2249488"/>
          <p14:tracePt t="20882" x="6135688" y="2243138"/>
          <p14:tracePt t="20887" x="6142038" y="2243138"/>
          <p14:tracePt t="20890" x="6148388" y="2243138"/>
          <p14:tracePt t="20892" x="6154738" y="2243138"/>
          <p14:tracePt t="20901" x="6167438" y="2243138"/>
          <p14:tracePt t="20906" x="6175375" y="2236788"/>
          <p14:tracePt t="20918" x="6188075" y="2236788"/>
          <p14:tracePt t="20926" x="6194425" y="2236788"/>
          <p14:tracePt t="20935" x="6200775" y="2236788"/>
          <p14:tracePt t="20940" x="6200775" y="2230438"/>
          <p14:tracePt t="20946" x="6207125" y="2230438"/>
          <p14:tracePt t="20958" x="6213475" y="2230438"/>
          <p14:tracePt t="20981" x="6219825" y="2230438"/>
          <p14:tracePt t="21032" x="6226175" y="2230438"/>
          <p14:tracePt t="21042" x="6232525" y="2230438"/>
          <p14:tracePt t="21053" x="6238875" y="2230438"/>
          <p14:tracePt t="21060" x="6245225" y="2230438"/>
          <p14:tracePt t="21068" x="6251575" y="2230438"/>
          <p14:tracePt t="21076" x="6257925" y="2230438"/>
          <p14:tracePt t="21085" x="6264275" y="2230438"/>
          <p14:tracePt t="21091" x="6270625" y="2230438"/>
          <p14:tracePt t="21096" x="6276975" y="2230438"/>
          <p14:tracePt t="21103" x="6283325" y="2230438"/>
          <p14:tracePt t="21106" x="6289675" y="2230438"/>
          <p14:tracePt t="21112" x="6296025" y="2230438"/>
          <p14:tracePt t="21120" x="6302375" y="2230438"/>
          <p14:tracePt t="21122" x="6308725" y="2230438"/>
          <p14:tracePt t="21129" x="6315075" y="2230438"/>
          <p14:tracePt t="21136" x="6321425" y="2230438"/>
          <p14:tracePt t="21143" x="6327775" y="2230438"/>
          <p14:tracePt t="21151" x="6334125" y="2230438"/>
          <p14:tracePt t="21158" x="6340475" y="2230438"/>
          <p14:tracePt t="21168" x="6346825" y="2230438"/>
          <p14:tracePt t="21178" x="6353175" y="2230438"/>
          <p14:tracePt t="21190" x="6359525" y="2230438"/>
          <p14:tracePt t="21201" x="6365875" y="2230438"/>
          <p14:tracePt t="21211" x="6372225" y="2230438"/>
          <p14:tracePt t="21221" x="6378575" y="2230438"/>
          <p14:tracePt t="21228" x="6384925" y="2230438"/>
          <p14:tracePt t="21241" x="6391275" y="2230438"/>
          <p14:tracePt t="21247" x="6397625" y="2230438"/>
          <p14:tracePt t="21259" x="6403975" y="2224088"/>
          <p14:tracePt t="21265" x="6410325" y="2224088"/>
          <p14:tracePt t="21275" x="6423025" y="2224088"/>
          <p14:tracePt t="21281" x="6429375" y="2224088"/>
          <p14:tracePt t="21292" x="6442075" y="2217738"/>
          <p14:tracePt t="21303" x="6454775" y="2211388"/>
          <p14:tracePt t="21314" x="6461125" y="2211388"/>
          <p14:tracePt t="21325" x="6467475" y="2211388"/>
          <p14:tracePt t="21345" x="6473825" y="2211388"/>
          <p14:tracePt t="21354" x="6473825" y="2205038"/>
          <p14:tracePt t="21367" x="6480175" y="2205038"/>
          <p14:tracePt t="21435" x="6486525" y="2205038"/>
          <p14:tracePt t="21471" x="6492875" y="2205038"/>
          <p14:tracePt t="21502" x="6499225" y="2205038"/>
          <p14:tracePt t="21527" x="6505575" y="2205038"/>
          <p14:tracePt t="21546" x="6511925" y="2205038"/>
          <p14:tracePt t="21570" x="6518275" y="2205038"/>
          <p14:tracePt t="21591" x="6524625" y="2205038"/>
          <p14:tracePt t="21603" x="6530975" y="2205038"/>
          <p14:tracePt t="21613" x="6537325" y="2205038"/>
          <p14:tracePt t="21620" x="6543675" y="2205038"/>
          <p14:tracePt t="21627" x="6550025" y="2205038"/>
          <p14:tracePt t="21636" x="6562725" y="2205038"/>
          <p14:tracePt t="21644" x="6569075" y="2205038"/>
          <p14:tracePt t="21653" x="6581775" y="2205038"/>
          <p14:tracePt t="21661" x="6588125" y="2205038"/>
          <p14:tracePt t="21671" x="6600825" y="2205038"/>
          <p14:tracePt t="21678" x="6607175" y="2205038"/>
          <p14:tracePt t="21686" x="6613525" y="2205038"/>
          <p14:tracePt t="21704" x="6619875" y="2205038"/>
          <p14:tracePt t="21711" x="6626225" y="2205038"/>
          <p14:tracePt t="21723" x="6634163" y="2205038"/>
          <p14:tracePt t="21737" x="6640513" y="2205038"/>
          <p14:tracePt t="21762" x="6646863" y="2205038"/>
          <p14:tracePt t="21787" x="6659563" y="2205038"/>
          <p14:tracePt t="21796" x="6665913" y="2205038"/>
          <p14:tracePt t="21804" x="6672263" y="2205038"/>
          <p14:tracePt t="21810" x="6678613" y="2205038"/>
          <p14:tracePt t="21814" x="6684963" y="2205038"/>
          <p14:tracePt t="21818" x="6691313" y="2205038"/>
          <p14:tracePt t="21825" x="6697663" y="2205038"/>
          <p14:tracePt t="21834" x="6710363" y="2205038"/>
          <p14:tracePt t="21840" x="6716713" y="2205038"/>
          <p14:tracePt t="21848" x="6723063" y="2205038"/>
          <p14:tracePt t="21850" x="6729413" y="2205038"/>
          <p14:tracePt t="21856" x="6735763" y="2205038"/>
          <p14:tracePt t="21865" x="6742113" y="2205038"/>
          <p14:tracePt t="21870" x="6748463" y="2205038"/>
          <p14:tracePt t="21882" x="6761163" y="2205038"/>
          <p14:tracePt t="21885" x="6767513" y="2205038"/>
          <p14:tracePt t="21891" x="6773863" y="2205038"/>
          <p14:tracePt t="21901" x="6780213" y="2205038"/>
          <p14:tracePt t="21902" x="6786563" y="2205038"/>
          <p14:tracePt t="21907" x="6792913" y="2205038"/>
          <p14:tracePt t="21915" x="6799263" y="2205038"/>
          <p14:tracePt t="21916" x="6805613" y="2205038"/>
          <p14:tracePt t="21922" x="6811963" y="2205038"/>
          <p14:tracePt t="21925" x="6818313" y="2205038"/>
          <p14:tracePt t="21929" x="6824663" y="2205038"/>
          <p14:tracePt t="21934" x="6831013" y="2205038"/>
          <p14:tracePt t="21937" x="6837363" y="2205038"/>
          <p14:tracePt t="21940" x="6843713" y="2205038"/>
          <p14:tracePt t="21943" x="6850063" y="2205038"/>
          <p14:tracePt t="21945" x="6856413" y="2205038"/>
          <p14:tracePt t="21949" x="6862763" y="2205038"/>
          <p14:tracePt t="21952" x="6869113" y="2205038"/>
          <p14:tracePt t="21956" x="6875463" y="2205038"/>
          <p14:tracePt t="21958" x="6881813" y="2198688"/>
          <p14:tracePt t="21962" x="6888163" y="2198688"/>
          <p14:tracePt t="21966" x="6900863" y="2198688"/>
          <p14:tracePt t="21971" x="6907213" y="2198688"/>
          <p14:tracePt t="21974" x="6913563" y="2198688"/>
          <p14:tracePt t="21976" x="6919913" y="2198688"/>
          <p14:tracePt t="21982" x="6932613" y="2198688"/>
          <p14:tracePt t="21988" x="6938963" y="2198688"/>
          <p14:tracePt t="21992" x="6945313" y="2198688"/>
          <p14:tracePt t="21999" x="6958013" y="2198688"/>
          <p14:tracePt t="22006" x="6964363" y="2198688"/>
          <p14:tracePt t="22009" x="6970713" y="2198688"/>
          <p14:tracePt t="22016" x="6977063" y="2198688"/>
          <p14:tracePt t="22020" x="6983413" y="2198688"/>
          <p14:tracePt t="22023" x="6989763" y="2198688"/>
          <p14:tracePt t="22030" x="6996113" y="2198688"/>
          <p14:tracePt t="22035" x="7002463" y="2198688"/>
          <p14:tracePt t="22042" x="7015163" y="2192338"/>
          <p14:tracePt t="22053" x="7021513" y="2192338"/>
          <p14:tracePt t="22058" x="7027863" y="2192338"/>
          <p14:tracePt t="22070" x="7034213" y="2192338"/>
          <p14:tracePt t="22077" x="7040563" y="2192338"/>
          <p14:tracePt t="22086" x="7046913" y="2192338"/>
          <p14:tracePt t="22119" x="7053263" y="2192338"/>
          <p14:tracePt t="22257" x="7059613" y="2192338"/>
          <p14:tracePt t="22269" x="7065963" y="2192338"/>
          <p14:tracePt t="22285" x="7072313" y="2192338"/>
          <p14:tracePt t="22296" x="7078663" y="2192338"/>
          <p14:tracePt t="22310" x="7085013" y="2192338"/>
          <p14:tracePt t="22324" x="7092950" y="2192338"/>
          <p14:tracePt t="22350" x="7099300" y="2192338"/>
          <p14:tracePt t="22359" x="7099300" y="2185988"/>
          <p14:tracePt t="22373" x="7105650" y="2185988"/>
          <p14:tracePt t="22390" x="7112000" y="2185988"/>
          <p14:tracePt t="22402" x="7118350" y="2185988"/>
          <p14:tracePt t="22418" x="7124700" y="2185988"/>
          <p14:tracePt t="22457" x="7131050" y="2185988"/>
          <p14:tracePt t="22495" x="7137400" y="2185988"/>
          <p14:tracePt t="22517" x="7143750" y="2185988"/>
          <p14:tracePt t="22545" x="7150100" y="2185988"/>
          <p14:tracePt t="22579" x="7156450" y="2185988"/>
          <p14:tracePt t="22630" x="7162800" y="2185988"/>
          <p14:tracePt t="22640" x="7169150" y="2185988"/>
          <p14:tracePt t="22646" x="7175500" y="2185988"/>
          <p14:tracePt t="22653" x="7181850" y="2185988"/>
          <p14:tracePt t="22660" x="7188200" y="2185988"/>
          <p14:tracePt t="22664" x="7194550" y="2185988"/>
          <p14:tracePt t="22670" x="7200900" y="2185988"/>
          <p14:tracePt t="22673" x="7207250" y="2185988"/>
          <p14:tracePt t="22677" x="7213600" y="2185988"/>
          <p14:tracePt t="22688" x="7219950" y="2185988"/>
          <p14:tracePt t="22694" x="7226300" y="2179638"/>
          <p14:tracePt t="22704" x="7232650" y="2179638"/>
          <p14:tracePt t="22723" x="7239000" y="2179638"/>
          <p14:tracePt t="22775" x="7245350" y="2179638"/>
          <p14:tracePt t="22790" x="7251700" y="2179638"/>
          <p14:tracePt t="22807" x="7258050" y="2179638"/>
          <p14:tracePt t="22818" x="7264400" y="2179638"/>
          <p14:tracePt t="22827" x="7270750" y="2179638"/>
          <p14:tracePt t="22835" x="7277100" y="2179638"/>
          <p14:tracePt t="22844" x="7283450" y="2179638"/>
          <p14:tracePt t="22853" x="7289800" y="2179638"/>
          <p14:tracePt t="22860" x="7296150" y="2179638"/>
          <p14:tracePt t="22869" x="7302500" y="2179638"/>
          <p14:tracePt t="22887" x="7308850" y="2179638"/>
          <p14:tracePt t="22905" x="7315200" y="2179638"/>
          <p14:tracePt t="22921" x="7321550" y="2179638"/>
          <p14:tracePt t="22931" x="7327900" y="2179638"/>
          <p14:tracePt t="22946" x="7334250" y="2179638"/>
          <p14:tracePt t="22964" x="7340600" y="2179638"/>
          <p14:tracePt t="22987" x="7346950" y="2179638"/>
          <p14:tracePt t="23004" x="7353300" y="2179638"/>
          <p14:tracePt t="23021" x="7359650" y="2179638"/>
          <p14:tracePt t="23027" x="7366000" y="2179638"/>
          <p14:tracePt t="23039" x="7372350" y="2179638"/>
          <p14:tracePt t="23054" x="7378700" y="2179638"/>
          <p14:tracePt t="23070" x="7385050" y="2179638"/>
          <p14:tracePt t="23078" x="7391400" y="2179638"/>
          <p14:tracePt t="23095" x="7397750" y="2179638"/>
          <p14:tracePt t="23111" x="7404100" y="2179638"/>
          <p14:tracePt t="23129" x="7410450" y="2179638"/>
          <p14:tracePt t="23144" x="7410450" y="2185988"/>
          <p14:tracePt t="23153" x="7416800" y="2185988"/>
          <p14:tracePt t="23160" x="7423150" y="2185988"/>
          <p14:tracePt t="23173" x="7429500" y="2192338"/>
          <p14:tracePt t="23180" x="7435850" y="2192338"/>
          <p14:tracePt t="23188" x="7442200" y="2192338"/>
          <p14:tracePt t="23205" x="7448550" y="2198688"/>
          <p14:tracePt t="23210" x="7454900" y="2198688"/>
          <p14:tracePt t="23221" x="7461250" y="2198688"/>
          <p14:tracePt t="23229" x="7467600" y="2198688"/>
          <p14:tracePt t="23241" x="7480300" y="2205038"/>
          <p14:tracePt t="23254" x="7493000" y="2205038"/>
          <p14:tracePt t="23262" x="7505700" y="2205038"/>
          <p14:tracePt t="23270" x="7518400" y="2205038"/>
          <p14:tracePt t="23275" x="7524750" y="2205038"/>
          <p14:tracePt t="23291" x="7545388" y="2205038"/>
          <p14:tracePt t="23296" x="7551738" y="2205038"/>
          <p14:tracePt t="23308" x="7564438" y="2205038"/>
          <p14:tracePt t="23316" x="7570788" y="2205038"/>
          <p14:tracePt t="23322" x="7577138" y="2205038"/>
          <p14:tracePt t="23337" x="7589838" y="2205038"/>
          <p14:tracePt t="23345" x="7596188" y="2205038"/>
          <p14:tracePt t="23352" x="7602538" y="2205038"/>
          <p14:tracePt t="23362" x="7608888" y="2205038"/>
          <p14:tracePt t="23600" x="7615238" y="2205038"/>
          <p14:tracePt t="23621" x="7621588" y="2205038"/>
          <p14:tracePt t="23628" x="7627938" y="2205038"/>
          <p14:tracePt t="23637" x="7640638" y="2205038"/>
          <p14:tracePt t="23646" x="7646988" y="2205038"/>
          <p14:tracePt t="23654" x="7659688" y="2198688"/>
          <p14:tracePt t="23662" x="7666038" y="2198688"/>
          <p14:tracePt t="23669" x="7672388" y="2198688"/>
          <p14:tracePt t="23674" x="7672388" y="2192338"/>
          <p14:tracePt t="23677" x="7678738" y="2192338"/>
          <p14:tracePt t="23692" x="7685088" y="2185988"/>
          <p14:tracePt t="23696" x="7691438" y="2185988"/>
          <p14:tracePt t="23707" x="7697788" y="2185988"/>
          <p14:tracePt t="23722" x="7704138" y="2179638"/>
          <p14:tracePt t="23741" x="7710488" y="2179638"/>
          <p14:tracePt t="23762" x="7716838" y="2179638"/>
          <p14:tracePt t="23777" x="7723188" y="2179638"/>
          <p14:tracePt t="23789" x="7723188" y="2173288"/>
          <p14:tracePt t="23794" x="7729538" y="2173288"/>
          <p14:tracePt t="23803" x="7735888" y="2173288"/>
          <p14:tracePt t="23819" x="7742238" y="2173288"/>
          <p14:tracePt t="23833" x="7748588" y="2173288"/>
          <p14:tracePt t="23841" x="7754938" y="2173288"/>
          <p14:tracePt t="23851" x="7761288" y="2173288"/>
          <p14:tracePt t="23859" x="7767638" y="2173288"/>
          <p14:tracePt t="23869" x="7773988" y="2166938"/>
          <p14:tracePt t="23873" x="7780338" y="2166938"/>
          <p14:tracePt t="23886" x="7793038" y="2166938"/>
          <p14:tracePt t="23891" x="7799388" y="2166938"/>
          <p14:tracePt t="23906" x="7805738" y="2166938"/>
          <p14:tracePt t="23912" x="7812088" y="2166938"/>
          <p14:tracePt t="23999" x="7805738" y="2173288"/>
          <p14:tracePt t="24003" x="7793038" y="2179638"/>
          <p14:tracePt t="24008" x="7773988" y="2185988"/>
          <p14:tracePt t="24012" x="7761288" y="2192338"/>
          <p14:tracePt t="24018" x="7742238" y="2205038"/>
          <p14:tracePt t="24022" x="7716838" y="2211388"/>
          <p14:tracePt t="24025" x="7704138" y="2211388"/>
          <p14:tracePt t="24029" x="7691438" y="2217738"/>
          <p14:tracePt t="24034" x="7672388" y="2224088"/>
          <p14:tracePt t="24038" x="7653338" y="2230438"/>
          <p14:tracePt t="24042" x="7640638" y="2230438"/>
          <p14:tracePt t="24047" x="7634288" y="2236788"/>
          <p14:tracePt t="24051" x="7615238" y="2236788"/>
          <p14:tracePt t="24054" x="7602538" y="2236788"/>
          <p14:tracePt t="24058" x="7589838" y="2236788"/>
          <p14:tracePt t="24062" x="7577138" y="2236788"/>
          <p14:tracePt t="24071" x="7545388" y="2243138"/>
          <p14:tracePt t="24075" x="7531100" y="2243138"/>
          <p14:tracePt t="24079" x="7518400" y="2243138"/>
          <p14:tracePt t="24089" x="7454900" y="2243138"/>
          <p14:tracePt t="24095" x="7410450" y="2249488"/>
          <p14:tracePt t="24107" x="7308850" y="2262188"/>
          <p14:tracePt t="24112" x="7251700" y="2268538"/>
          <p14:tracePt t="24118" x="7181850" y="2281238"/>
          <p14:tracePt t="24124" x="7112000" y="2287588"/>
          <p14:tracePt t="24132" x="7092950" y="2293938"/>
          <p14:tracePt t="24138" x="6945313" y="2319338"/>
          <p14:tracePt t="24144" x="6831013" y="2332038"/>
          <p14:tracePt t="24146" x="6811963" y="2344738"/>
          <p14:tracePt t="24153" x="6710363" y="2359025"/>
          <p14:tracePt t="24156" x="6665913" y="2365375"/>
          <p14:tracePt t="24160" x="6607175" y="2371725"/>
          <p14:tracePt t="24162" x="6588125" y="2371725"/>
          <p14:tracePt t="24168" x="6473825" y="2390775"/>
          <p14:tracePt t="24170" x="6448425" y="2390775"/>
          <p14:tracePt t="24174" x="6410325" y="2397125"/>
          <p14:tracePt t="24176" x="6372225" y="2397125"/>
          <p14:tracePt t="24178" x="6340475" y="2397125"/>
          <p14:tracePt t="24183" x="6276975" y="2403475"/>
          <p14:tracePt t="24189" x="6200775" y="2403475"/>
          <p14:tracePt t="24191" x="6167438" y="2403475"/>
          <p14:tracePt t="24193" x="6135688" y="2403475"/>
          <p14:tracePt t="24195" x="6122988" y="2403475"/>
          <p14:tracePt t="24200" x="6059488" y="2403475"/>
          <p14:tracePt t="24205" x="5995988" y="2403475"/>
          <p14:tracePt t="24207" x="5964238" y="2403475"/>
          <p14:tracePt t="24209" x="5945188" y="2403475"/>
          <p14:tracePt t="24210" x="5932488" y="2403475"/>
          <p14:tracePt t="24212" x="5913438" y="2403475"/>
          <p14:tracePt t="24218" x="5843588" y="2403475"/>
          <p14:tracePt t="24222" x="5773738" y="2397125"/>
          <p14:tracePt t="24224" x="5754688" y="2390775"/>
          <p14:tracePt t="24226" x="5708650" y="2390775"/>
          <p14:tracePt t="24228" x="5689600" y="2384425"/>
          <p14:tracePt t="24230" x="5676900" y="2384425"/>
          <p14:tracePt t="24233" x="5619750" y="2371725"/>
          <p14:tracePt t="24240" x="5530850" y="2365375"/>
          <p14:tracePt t="24243" x="5480050" y="2359025"/>
          <p14:tracePt t="24246" x="5441950" y="2351088"/>
          <p14:tracePt t="24249" x="5372100" y="2344738"/>
          <p14:tracePt t="24255" x="5302250" y="2332038"/>
          <p14:tracePt t="24259" x="5230813" y="2325688"/>
          <p14:tracePt t="24262" x="5173663" y="2325688"/>
          <p14:tracePt t="24269" x="5059363" y="2312988"/>
          <p14:tracePt t="24274" x="4976813" y="2306638"/>
          <p14:tracePt t="24277" x="4951413" y="2293938"/>
          <p14:tracePt t="24280" x="4932363" y="2293938"/>
          <p14:tracePt t="24283" x="4868863" y="2287588"/>
          <p14:tracePt t="24286" x="4830763" y="2281238"/>
          <p14:tracePt t="24289" x="4797425" y="2281238"/>
          <p14:tracePt t="24291" x="4759325" y="2274888"/>
          <p14:tracePt t="24293" x="4727575" y="2274888"/>
          <p14:tracePt t="24295" x="4714875" y="2274888"/>
          <p14:tracePt t="24300" x="4664075" y="2268538"/>
          <p14:tracePt t="24302" x="4632325" y="2262188"/>
          <p14:tracePt t="24304" x="4606925" y="2262188"/>
          <p14:tracePt t="24306" x="4581525" y="2262188"/>
          <p14:tracePt t="24309" x="4562475" y="2249488"/>
          <p14:tracePt t="24310" x="4543425" y="2249488"/>
          <p14:tracePt t="24312" x="4530725" y="2249488"/>
          <p14:tracePt t="24316" x="4498975" y="2243138"/>
          <p14:tracePt t="24318" x="4479925" y="2243138"/>
          <p14:tracePt t="24323" x="4422775" y="2243138"/>
          <p14:tracePt t="24326" x="4410075" y="2243138"/>
          <p14:tracePt t="24328" x="4397375" y="2243138"/>
          <p14:tracePt t="24332" x="4365625" y="2236788"/>
          <p14:tracePt t="24335" x="4352925" y="2236788"/>
          <p14:tracePt t="24336" x="4346575" y="2236788"/>
          <p14:tracePt t="24338" x="4332288" y="2236788"/>
          <p14:tracePt t="24340" x="4325938" y="2236788"/>
          <p14:tracePt t="24341" x="4313238" y="2236788"/>
          <p14:tracePt t="24343" x="4306888" y="2236788"/>
          <p14:tracePt t="24344" x="4294188" y="2236788"/>
          <p14:tracePt t="24349" x="4262438" y="2236788"/>
          <p14:tracePt t="24353" x="4243388" y="2236788"/>
          <p14:tracePt t="24356" x="4211638" y="2236788"/>
          <p14:tracePt t="24359" x="4198938" y="2236788"/>
          <p14:tracePt t="24361" x="4186238" y="2236788"/>
          <p14:tracePt t="24366" x="4154488" y="2236788"/>
          <p14:tracePt t="24369" x="4141788" y="2236788"/>
          <p14:tracePt t="24373" x="4110038" y="2236788"/>
          <p14:tracePt t="24374" x="4097338" y="2243138"/>
          <p14:tracePt t="24376" x="4084638" y="2243138"/>
          <p14:tracePt t="24378" x="4078288" y="2243138"/>
          <p14:tracePt t="24380" x="4071938" y="2243138"/>
          <p14:tracePt t="24384" x="4033838" y="2243138"/>
          <p14:tracePt t="24388" x="4014788" y="2243138"/>
          <p14:tracePt t="24390" x="3989388" y="2243138"/>
          <p14:tracePt t="24392" x="3970338" y="2243138"/>
          <p14:tracePt t="24393" x="3963988" y="2243138"/>
          <p14:tracePt t="24395" x="3957638" y="2243138"/>
          <p14:tracePt t="24399" x="3932238" y="2243138"/>
          <p14:tracePt t="24402" x="3913188" y="2243138"/>
          <p14:tracePt t="24406" x="3894138" y="2243138"/>
          <p14:tracePt t="24407" x="3879850" y="2243138"/>
          <p14:tracePt t="24409" x="3867150" y="2243138"/>
          <p14:tracePt t="24411" x="3860800" y="2243138"/>
          <p14:tracePt t="24416" x="3835400" y="2243138"/>
          <p14:tracePt t="24419" x="3822700" y="2243138"/>
          <p14:tracePt t="24422" x="3810000" y="2243138"/>
          <p14:tracePt t="24424" x="3797300" y="2243138"/>
          <p14:tracePt t="24427" x="3790950" y="2243138"/>
          <p14:tracePt t="24428" x="3784600" y="2243138"/>
          <p14:tracePt t="24433" x="3771900" y="2243138"/>
          <p14:tracePt t="24434" x="3765550" y="2243138"/>
          <p14:tracePt t="24440" x="3746500" y="2243138"/>
          <p14:tracePt t="24441" x="3740150" y="2243138"/>
          <p14:tracePt t="24443" x="3733800" y="2243138"/>
          <p14:tracePt t="24449" x="3721100" y="2243138"/>
          <p14:tracePt t="24452" x="3714750" y="2243138"/>
          <p14:tracePt t="24455" x="3702050" y="2243138"/>
          <p14:tracePt t="24456" x="3695700" y="2243138"/>
          <p14:tracePt t="24459" x="3689350" y="2243138"/>
          <p14:tracePt t="24460" x="3683000" y="2243138"/>
          <p14:tracePt t="24466" x="3670300" y="2243138"/>
          <p14:tracePt t="24469" x="3657600" y="2243138"/>
          <p14:tracePt t="24473" x="3644900" y="2243138"/>
          <p14:tracePt t="24475" x="3638550" y="2243138"/>
          <p14:tracePt t="24476" x="3632200" y="2249488"/>
          <p14:tracePt t="24477" x="3625850" y="2249488"/>
          <p14:tracePt t="24483" x="3606800" y="2255838"/>
          <p14:tracePt t="24484" x="3594100" y="2255838"/>
          <p14:tracePt t="24489" x="3568700" y="2262188"/>
          <p14:tracePt t="24491" x="3556000" y="2268538"/>
          <p14:tracePt t="24494" x="3549650" y="2268538"/>
          <p14:tracePt t="24495" x="3543300" y="2268538"/>
          <p14:tracePt t="24499" x="3511550" y="2274888"/>
          <p14:tracePt t="24504" x="3486150" y="2281238"/>
          <p14:tracePt t="24506" x="3467100" y="2287588"/>
          <p14:tracePt t="24508" x="3454400" y="2287588"/>
          <p14:tracePt t="24510" x="3448050" y="2293938"/>
          <p14:tracePt t="24511" x="3441700" y="2293938"/>
          <p14:tracePt t="24516" x="3408363" y="2300288"/>
          <p14:tracePt t="24522" x="3395663" y="2300288"/>
          <p14:tracePt t="24523" x="3370263" y="2312988"/>
          <p14:tracePt t="24525" x="3363913" y="2319338"/>
          <p14:tracePt t="24528" x="3357563" y="2319338"/>
          <p14:tracePt t="24533" x="3332163" y="2325688"/>
          <p14:tracePt t="24536" x="3319463" y="2325688"/>
          <p14:tracePt t="24539" x="3294063" y="2325688"/>
          <p14:tracePt t="24541" x="3287713" y="2332038"/>
          <p14:tracePt t="24543" x="3281363" y="2332038"/>
          <p14:tracePt t="24545" x="3275013" y="2332038"/>
          <p14:tracePt t="24549" x="3255963" y="2338388"/>
          <p14:tracePt t="24554" x="3236913" y="2338388"/>
          <p14:tracePt t="24556" x="3224213" y="2338388"/>
          <p14:tracePt t="24558" x="3217863" y="2338388"/>
          <p14:tracePt t="24560" x="3211513" y="2338388"/>
          <p14:tracePt t="24562" x="3205163" y="2338388"/>
          <p14:tracePt t="24566" x="3192463" y="2344738"/>
          <p14:tracePt t="24569" x="3186113" y="2344738"/>
          <p14:tracePt t="24572" x="3173413" y="2344738"/>
          <p14:tracePt t="24574" x="3167063" y="2344738"/>
          <p14:tracePt t="24576" x="3160713" y="2344738"/>
          <p14:tracePt t="24579" x="3154363" y="2344738"/>
          <p14:tracePt t="24583" x="3141663" y="2344738"/>
          <p14:tracePt t="24584" x="3135313" y="2344738"/>
          <p14:tracePt t="24588" x="3128963" y="2344738"/>
          <p14:tracePt t="24590" x="3122613" y="2344738"/>
          <p14:tracePt t="24592" x="3116263" y="2344738"/>
          <p14:tracePt t="24594" x="3109913" y="2344738"/>
          <p14:tracePt t="24599" x="3097213" y="2344738"/>
          <p14:tracePt t="24602" x="3084513" y="2344738"/>
          <p14:tracePt t="24605" x="3078163" y="2344738"/>
          <p14:tracePt t="24608" x="3065463" y="2344738"/>
          <p14:tracePt t="24612" x="3059113" y="2351088"/>
          <p14:tracePt t="24617" x="3040063" y="2351088"/>
          <p14:tracePt t="24621" x="3033713" y="2351088"/>
          <p14:tracePt t="24623" x="3021013" y="2351088"/>
          <p14:tracePt t="24627" x="3014663" y="2351088"/>
          <p14:tracePt t="24629" x="3008313" y="2351088"/>
          <p14:tracePt t="24634" x="2995613" y="2351088"/>
          <p14:tracePt t="24635" x="2989263" y="2351088"/>
          <p14:tracePt t="24639" x="2982913" y="2351088"/>
          <p14:tracePt t="24641" x="2976563" y="2351088"/>
          <p14:tracePt t="24645" x="2968625" y="2351088"/>
          <p14:tracePt t="24650" x="2962275" y="2351088"/>
          <p14:tracePt t="24651" x="2955925" y="2351088"/>
          <p14:tracePt t="24655" x="2949575" y="2351088"/>
          <p14:tracePt t="24661" x="2943225" y="2351088"/>
          <p14:tracePt t="24667" x="2936875" y="2351088"/>
          <p14:tracePt t="24676" x="2930525" y="2351088"/>
          <p14:tracePt t="24693" x="2924175" y="2351088"/>
          <p14:tracePt t="24701" x="2917825" y="2351088"/>
          <p14:tracePt t="24712" x="2911475" y="2351088"/>
          <p14:tracePt t="24720" x="2905125" y="2351088"/>
          <p14:tracePt t="24723" x="2898775" y="2351088"/>
          <p14:tracePt t="24727" x="2892425" y="2351088"/>
          <p14:tracePt t="24741" x="2879725" y="2351088"/>
          <p14:tracePt t="24747" x="2873375" y="2351088"/>
          <p14:tracePt t="24759" x="2860675" y="2351088"/>
          <p14:tracePt t="25008" x="2854325" y="2351088"/>
          <p14:tracePt t="25015" x="2847975" y="2351088"/>
          <p14:tracePt t="25023" x="2841625" y="2359025"/>
          <p14:tracePt t="25036" x="2835275" y="2359025"/>
          <p14:tracePt t="25043" x="2828925" y="2359025"/>
          <p14:tracePt t="25053" x="2822575" y="2359025"/>
          <p14:tracePt t="25056" x="2816225" y="2359025"/>
          <p14:tracePt t="25069" x="2803525" y="2359025"/>
          <p14:tracePt t="25074" x="2790825" y="2359025"/>
          <p14:tracePt t="25078" x="2784475" y="2359025"/>
          <p14:tracePt t="25088" x="2759075" y="2359025"/>
          <p14:tracePt t="25095" x="2746375" y="2359025"/>
          <p14:tracePt t="25104" x="2720975" y="2359025"/>
          <p14:tracePt t="25111" x="2695575" y="2359025"/>
          <p14:tracePt t="25122" x="2644775" y="2351088"/>
          <p14:tracePt t="25128" x="2606675" y="2351088"/>
          <p14:tracePt t="25140" x="2536825" y="2351088"/>
          <p14:tracePt t="25147" x="2484438" y="2351088"/>
          <p14:tracePt t="25159" x="2395538" y="2351088"/>
          <p14:tracePt t="25164" x="2382838" y="2351088"/>
          <p14:tracePt t="25171" x="2344738" y="2359025"/>
          <p14:tracePt t="25177" x="2332038" y="2365375"/>
          <p14:tracePt t="25181" x="2325688" y="2365375"/>
          <p14:tracePt t="25230" x="2319338" y="2365375"/>
          <p14:tracePt t="25245" x="2312988" y="2365375"/>
          <p14:tracePt t="25251" x="2306638" y="2371725"/>
          <p14:tracePt t="25261" x="2300288" y="2371725"/>
          <p14:tracePt t="25273" x="2293938" y="2371725"/>
          <p14:tracePt t="25284" x="2287588" y="2371725"/>
          <p14:tracePt t="25300" x="2281238" y="2378075"/>
          <p14:tracePt t="25314" x="2274888" y="2378075"/>
          <p14:tracePt t="25319" x="2268538" y="2378075"/>
          <p14:tracePt t="25325" x="2262188" y="2384425"/>
          <p14:tracePt t="25328" x="2255838" y="2384425"/>
          <p14:tracePt t="25336" x="2230438" y="2390775"/>
          <p14:tracePt t="25344" x="2198688" y="2403475"/>
          <p14:tracePt t="25355" x="2135188" y="2416175"/>
          <p14:tracePt t="25362" x="2090738" y="2422525"/>
          <p14:tracePt t="25372" x="2025650" y="2435225"/>
          <p14:tracePt t="25381" x="2000250" y="2435225"/>
          <p14:tracePt t="25385" x="1930400" y="2441575"/>
          <p14:tracePt t="25389" x="1892300" y="2441575"/>
          <p14:tracePt t="25396" x="1841500" y="2454275"/>
          <p14:tracePt t="25410" x="1701800" y="2454275"/>
          <p14:tracePt t="25413" x="1670050" y="2454275"/>
          <p14:tracePt t="25421" x="1554163" y="2454275"/>
          <p14:tracePt t="25427" x="1465263" y="2454275"/>
          <p14:tracePt t="25430" x="1452563" y="2454275"/>
          <p14:tracePt t="25434" x="1370013" y="2447925"/>
          <p14:tracePt t="25437" x="1338263" y="2447925"/>
          <p14:tracePt t="25440" x="1281113" y="2447925"/>
          <p14:tracePt t="25441" x="1268413" y="2435225"/>
          <p14:tracePt t="25442" x="1255713" y="2435225"/>
          <p14:tracePt t="25444" x="1223963" y="2435225"/>
          <p14:tracePt t="25449" x="1166813" y="2428875"/>
          <p14:tracePt t="25451" x="1139825" y="2428875"/>
          <p14:tracePt t="25455" x="1076325" y="2422525"/>
          <p14:tracePt t="25456" x="1057275" y="2422525"/>
          <p14:tracePt t="25458" x="1044575" y="2422525"/>
          <p14:tracePt t="25460" x="1025525" y="2416175"/>
          <p14:tracePt t="25462" x="1012825" y="2416175"/>
          <p14:tracePt t="25467" x="955675" y="2409825"/>
          <p14:tracePt t="25472" x="917575" y="2397125"/>
          <p14:tracePt t="25474" x="873125" y="2390775"/>
          <p14:tracePt t="25476" x="854075" y="2384425"/>
          <p14:tracePt t="25479" x="847725" y="2384425"/>
          <p14:tracePt t="25483" x="796925" y="2359025"/>
          <p14:tracePt t="25489" x="784225" y="2344738"/>
          <p14:tracePt t="25491" x="746125" y="2332038"/>
          <p14:tracePt t="25493" x="733425" y="2319338"/>
          <p14:tracePt t="25495" x="727075" y="2312988"/>
          <p14:tracePt t="25501" x="688975" y="2281238"/>
          <p14:tracePt t="25508" x="642938" y="2243138"/>
          <p14:tracePt t="25510" x="630238" y="2230438"/>
          <p14:tracePt t="25512" x="617538" y="2224088"/>
          <p14:tracePt t="25517" x="592138" y="2192338"/>
          <p14:tracePt t="25520" x="579438" y="2173288"/>
          <p14:tracePt t="25524" x="560388" y="2154238"/>
          <p14:tracePt t="25527" x="547688" y="2128838"/>
          <p14:tracePt t="25529" x="547688" y="2122488"/>
          <p14:tracePt t="25534" x="522288" y="2090738"/>
          <p14:tracePt t="25539" x="509588" y="2065338"/>
          <p14:tracePt t="25542" x="503238" y="2046288"/>
          <p14:tracePt t="25544" x="496888" y="2039938"/>
          <p14:tracePt t="25546" x="496888" y="2033588"/>
          <p14:tracePt t="25553" x="490538" y="2001838"/>
          <p14:tracePt t="25556" x="490538" y="1995488"/>
          <p14:tracePt t="25559" x="490538" y="1982788"/>
          <p14:tracePt t="25562" x="490538" y="1976438"/>
          <p14:tracePt t="25567" x="490538" y="1963738"/>
          <p14:tracePt t="25574" x="496888" y="1951038"/>
          <p14:tracePt t="25576" x="503238" y="1938338"/>
          <p14:tracePt t="25585" x="528638" y="1911350"/>
          <p14:tracePt t="25590" x="541338" y="1898650"/>
          <p14:tracePt t="25592" x="560388" y="1885950"/>
          <p14:tracePt t="25595" x="573088" y="1873250"/>
          <p14:tracePt t="25600" x="611188" y="1860550"/>
          <p14:tracePt t="25605" x="630238" y="1847850"/>
          <p14:tracePt t="25607" x="655638" y="1828800"/>
          <p14:tracePt t="25610" x="668338" y="1828800"/>
          <p14:tracePt t="25613" x="695325" y="1809750"/>
          <p14:tracePt t="25616" x="727075" y="1797050"/>
          <p14:tracePt t="25618" x="752475" y="1790700"/>
          <p14:tracePt t="25623" x="784225" y="1778000"/>
          <p14:tracePt t="25627" x="828675" y="1765300"/>
          <p14:tracePt t="25629" x="841375" y="1765300"/>
          <p14:tracePt t="25633" x="904875" y="1746250"/>
          <p14:tracePt t="25639" x="942975" y="1739900"/>
          <p14:tracePt t="25641" x="981075" y="1733550"/>
          <p14:tracePt t="25643" x="1012825" y="1733550"/>
          <p14:tracePt t="25645" x="1019175" y="1727200"/>
          <p14:tracePt t="25650" x="1076325" y="1727200"/>
          <p14:tracePt t="25652" x="1095375" y="1720850"/>
          <p14:tracePt t="25658" x="1166813" y="1720850"/>
          <p14:tracePt t="25659" x="1179513" y="1714500"/>
          <p14:tracePt t="25662" x="1198563" y="1714500"/>
          <p14:tracePt t="25666" x="1255713" y="1714500"/>
          <p14:tracePt t="25669" x="1274763" y="1714500"/>
          <p14:tracePt t="25674" x="1319213" y="1714500"/>
          <p14:tracePt t="25676" x="1338263" y="1714500"/>
          <p14:tracePt t="25677" x="1363663" y="1714500"/>
          <p14:tracePt t="25683" x="1408113" y="1714500"/>
          <p14:tracePt t="25686" x="1427163" y="1708150"/>
          <p14:tracePt t="25690" x="1471613" y="1708150"/>
          <p14:tracePt t="25691" x="1490663" y="1708150"/>
          <p14:tracePt t="25693" x="1509713" y="1708150"/>
          <p14:tracePt t="25695" x="1516063" y="1708150"/>
          <p14:tracePt t="25701" x="1573213" y="1708150"/>
          <p14:tracePt t="25705" x="1619250" y="1708150"/>
          <p14:tracePt t="25707" x="1657350" y="1708150"/>
          <p14:tracePt t="25709" x="1676400" y="1708150"/>
          <p14:tracePt t="25711" x="1682750" y="1708150"/>
          <p14:tracePt t="25716" x="1739900" y="1708150"/>
          <p14:tracePt t="25723" x="1790700" y="1708150"/>
          <p14:tracePt t="25724" x="1803400" y="1708150"/>
          <p14:tracePt t="25726" x="1828800" y="1708150"/>
          <p14:tracePt t="25728" x="1847850" y="1708150"/>
          <p14:tracePt t="25733" x="1885950" y="1708150"/>
          <p14:tracePt t="25736" x="1905000" y="1708150"/>
          <p14:tracePt t="25740" x="1943100" y="1708150"/>
          <p14:tracePt t="25743" x="1968500" y="1708150"/>
          <p14:tracePt t="25745" x="1981200" y="1708150"/>
          <p14:tracePt t="25749" x="2012950" y="1714500"/>
          <p14:tracePt t="25754" x="2025650" y="1714500"/>
          <p14:tracePt t="25758" x="2078038" y="1720850"/>
          <p14:tracePt t="25761" x="2090738" y="1727200"/>
          <p14:tracePt t="25764" x="2097088" y="1727200"/>
          <p14:tracePt t="25767" x="2135188" y="1733550"/>
          <p14:tracePt t="25773" x="2173288" y="1746250"/>
          <p14:tracePt t="25776" x="2198688" y="1746250"/>
          <p14:tracePt t="25779" x="2217738" y="1752600"/>
          <p14:tracePt t="25782" x="2255838" y="1758950"/>
          <p14:tracePt t="25789" x="2293938" y="1771650"/>
          <p14:tracePt t="25792" x="2332038" y="1784350"/>
          <p14:tracePt t="25794" x="2351088" y="1790700"/>
          <p14:tracePt t="25799" x="2389188" y="1797050"/>
          <p14:tracePt t="25801" x="2408238" y="1803400"/>
          <p14:tracePt t="25807" x="2471738" y="1828800"/>
          <p14:tracePt t="25809" x="2490788" y="1841500"/>
          <p14:tracePt t="25811" x="2509838" y="1847850"/>
          <p14:tracePt t="25815" x="2536825" y="1866900"/>
          <p14:tracePt t="25817" x="2555875" y="1873250"/>
          <p14:tracePt t="25823" x="2593975" y="1898650"/>
          <p14:tracePt t="25824" x="2619375" y="1917700"/>
          <p14:tracePt t="25825" x="2625725" y="1917700"/>
          <p14:tracePt t="25826" x="2632075" y="1924050"/>
          <p14:tracePt t="25827" x="2638425" y="1931988"/>
          <p14:tracePt t="25832" x="2663825" y="1951038"/>
          <p14:tracePt t="25834" x="2676525" y="1963738"/>
          <p14:tracePt t="25838" x="2689225" y="1982788"/>
          <p14:tracePt t="25839" x="2695575" y="1989138"/>
          <p14:tracePt t="25840" x="2695575" y="1995488"/>
          <p14:tracePt t="25841" x="2701925" y="2001838"/>
          <p14:tracePt t="25844" x="2708275" y="2014538"/>
          <p14:tracePt t="25848" x="2720975" y="2033588"/>
          <p14:tracePt t="25851" x="2727325" y="2039938"/>
          <p14:tracePt t="25854" x="2727325" y="2058988"/>
          <p14:tracePt t="25856" x="2727325" y="2071688"/>
          <p14:tracePt t="25858" x="2727325" y="2078038"/>
          <p14:tracePt t="25860" x="2727325" y="2084388"/>
          <p14:tracePt t="25861" x="2727325" y="2097088"/>
          <p14:tracePt t="25866" x="2727325" y="2109788"/>
          <p14:tracePt t="25867" x="2727325" y="2122488"/>
          <p14:tracePt t="25870" x="2727325" y="2128838"/>
          <p14:tracePt t="25872" x="2720975" y="2147888"/>
          <p14:tracePt t="25873" x="2720975" y="2154238"/>
          <p14:tracePt t="25874" x="2714625" y="2154238"/>
          <p14:tracePt t="25875" x="2714625" y="2160588"/>
          <p14:tracePt t="25876" x="2714625" y="2166938"/>
          <p14:tracePt t="25882" x="2682875" y="2198688"/>
          <p14:tracePt t="25884" x="2682875" y="2211388"/>
          <p14:tracePt t="25888" x="2670175" y="2224088"/>
          <p14:tracePt t="25889" x="2657475" y="2230438"/>
          <p14:tracePt t="25891" x="2651125" y="2243138"/>
          <p14:tracePt t="25892" x="2644775" y="2243138"/>
          <p14:tracePt t="25893" x="2638425" y="2249488"/>
          <p14:tracePt t="25894" x="2632075" y="2255838"/>
          <p14:tracePt t="25899" x="2606675" y="2274888"/>
          <p14:tracePt t="25902" x="2587625" y="2281238"/>
          <p14:tracePt t="25904" x="2581275" y="2287588"/>
          <p14:tracePt t="25906" x="2574925" y="2287588"/>
          <p14:tracePt t="25908" x="2562225" y="2293938"/>
          <p14:tracePt t="25911" x="2536825" y="2306638"/>
          <p14:tracePt t="25915" x="2524125" y="2306638"/>
          <p14:tracePt t="25918" x="2503488" y="2312988"/>
          <p14:tracePt t="25922" x="2471738" y="2319338"/>
          <p14:tracePt t="25924" x="2465388" y="2325688"/>
          <p14:tracePt t="25926" x="2459038" y="2325688"/>
          <p14:tracePt t="25927" x="2446338" y="2325688"/>
          <p14:tracePt t="25932" x="2420938" y="2332038"/>
          <p14:tracePt t="25934" x="2414588" y="2332038"/>
          <p14:tracePt t="25937" x="2408238" y="2332038"/>
          <p14:tracePt t="25940" x="2389188" y="2332038"/>
          <p14:tracePt t="25942" x="2382838" y="2332038"/>
          <p14:tracePt t="25943" x="2376488" y="2332038"/>
          <p14:tracePt t="25948" x="2363788" y="2332038"/>
          <p14:tracePt t="25950" x="2351088" y="2338388"/>
          <p14:tracePt t="25954" x="2338388" y="2338388"/>
          <p14:tracePt t="25957" x="2332038" y="2338388"/>
          <p14:tracePt t="25958" x="2325688" y="2338388"/>
          <p14:tracePt t="25962" x="2319338" y="2338388"/>
          <p14:tracePt t="25965" x="2312988" y="2338388"/>
          <p14:tracePt t="25966" x="2306638" y="2338388"/>
          <p14:tracePt t="25968" x="2300288" y="2338388"/>
          <p14:tracePt t="25971" x="2287588" y="2338388"/>
          <p14:tracePt t="25973" x="2281238" y="2338388"/>
          <p14:tracePt t="25976" x="2274888" y="2338388"/>
          <p14:tracePt t="25978" x="2268538" y="2338388"/>
          <p14:tracePt t="25981" x="2262188" y="2338388"/>
          <p14:tracePt t="25984" x="2255838" y="2338388"/>
          <p14:tracePt t="25988" x="2243138" y="2338388"/>
          <p14:tracePt t="25989" x="2236788" y="2338388"/>
          <p14:tracePt t="25993" x="2230438" y="2338388"/>
          <p14:tracePt t="25998" x="2217738" y="2338388"/>
          <p14:tracePt t="26003" x="2205038" y="2338388"/>
          <p14:tracePt t="26010" x="2198688" y="2338388"/>
          <p14:tracePt t="26013" x="2192338" y="2338388"/>
          <p14:tracePt t="26044" x="2192338" y="2332038"/>
          <p14:tracePt t="26048" x="2192338" y="2325688"/>
          <p14:tracePt t="26057" x="2236788" y="2287588"/>
          <p14:tracePt t="26062" x="2312988" y="2236788"/>
          <p14:tracePt t="26073" x="2509838" y="2128838"/>
          <p14:tracePt t="26080" x="2670175" y="2071688"/>
          <p14:tracePt t="26091" x="2995613" y="1982788"/>
          <p14:tracePt t="26097" x="3154363" y="1951038"/>
          <p14:tracePt t="26109" x="3479800" y="1898650"/>
          <p14:tracePt t="26113" x="3575050" y="1892300"/>
          <p14:tracePt t="26121" x="3765550" y="1885950"/>
          <p14:tracePt t="26130" x="3860800" y="1885950"/>
          <p14:tracePt t="26138" x="3970338" y="1885950"/>
          <p14:tracePt t="26144" x="4021138" y="1885950"/>
          <p14:tracePt t="26147" x="4027488" y="1885950"/>
          <p14:tracePt t="26151" x="4078288" y="1885950"/>
          <p14:tracePt t="26154" x="4090988" y="1885950"/>
          <p14:tracePt t="26158" x="4122738" y="1898650"/>
          <p14:tracePt t="26161" x="4129088" y="1898650"/>
          <p14:tracePt t="26166" x="4154488" y="1911350"/>
          <p14:tracePt t="26167" x="4160838" y="1917700"/>
          <p14:tracePt t="26171" x="4167188" y="1917700"/>
          <p14:tracePt t="26173" x="4179888" y="1931988"/>
          <p14:tracePt t="26174" x="4186238" y="1938338"/>
          <p14:tracePt t="26176" x="4192588" y="1944688"/>
          <p14:tracePt t="26183" x="4205288" y="1957388"/>
          <p14:tracePt t="26189" x="4217988" y="1982788"/>
          <p14:tracePt t="26191" x="4217988" y="1989138"/>
          <p14:tracePt t="26192" x="4224338" y="1995488"/>
          <p14:tracePt t="26193" x="4224338" y="2001838"/>
          <p14:tracePt t="26195" x="4224338" y="2008188"/>
          <p14:tracePt t="26199" x="4237038" y="2033588"/>
          <p14:tracePt t="26203" x="4243388" y="2046288"/>
          <p14:tracePt t="26206" x="4256088" y="2078038"/>
          <p14:tracePt t="26208" x="4256088" y="2090738"/>
          <p14:tracePt t="26210" x="4262438" y="2103438"/>
          <p14:tracePt t="26212" x="4262438" y="2109788"/>
          <p14:tracePt t="26215" x="4275138" y="2135188"/>
          <p14:tracePt t="26217" x="4275138" y="2147888"/>
          <p14:tracePt t="26222" x="4281488" y="2173288"/>
          <p14:tracePt t="26224" x="4287838" y="2185988"/>
          <p14:tracePt t="26225" x="4287838" y="2192338"/>
          <p14:tracePt t="26228" x="4287838" y="2198688"/>
          <p14:tracePt t="26233" x="4294188" y="2230438"/>
          <p14:tracePt t="26239" x="4294188" y="2262188"/>
          <p14:tracePt t="26242" x="4294188" y="2268538"/>
          <p14:tracePt t="26244" x="4294188" y="2281238"/>
          <p14:tracePt t="26254" x="4287838" y="2306638"/>
          <p14:tracePt t="26258" x="4281488" y="2325688"/>
          <p14:tracePt t="26260" x="4275138" y="2332038"/>
          <p14:tracePt t="26270" x="4256088" y="2359025"/>
          <p14:tracePt t="26274" x="4237038" y="2371725"/>
          <p14:tracePt t="26277" x="4224338" y="2378075"/>
          <p14:tracePt t="26283" x="4211638" y="2390775"/>
          <p14:tracePt t="26288" x="4192588" y="2397125"/>
          <p14:tracePt t="26290" x="4173538" y="2403475"/>
          <p14:tracePt t="26292" x="4167188" y="2409825"/>
          <p14:tracePt t="26294" x="4154488" y="2409825"/>
          <p14:tracePt t="26300" x="4129088" y="2416175"/>
          <p14:tracePt t="26302" x="4116388" y="2422525"/>
          <p14:tracePt t="26307" x="4078288" y="2428875"/>
          <p14:tracePt t="26309" x="4065588" y="2428875"/>
          <p14:tracePt t="26311" x="4052888" y="2428875"/>
          <p14:tracePt t="26316" x="4014788" y="2428875"/>
          <p14:tracePt t="26319" x="4002088" y="2435225"/>
          <p14:tracePt t="26324" x="3951288" y="2435225"/>
          <p14:tracePt t="26326" x="3944938" y="2435225"/>
          <p14:tracePt t="26328" x="3925888" y="2435225"/>
          <p14:tracePt t="26334" x="3860800" y="2435225"/>
          <p14:tracePt t="26340" x="3803650" y="2435225"/>
          <p14:tracePt t="26341" x="3784600" y="2435225"/>
          <p14:tracePt t="26343" x="3771900" y="2435225"/>
          <p14:tracePt t="26345" x="3752850" y="2428875"/>
          <p14:tracePt t="26350" x="3702050" y="2422525"/>
          <p14:tracePt t="26352" x="3683000" y="2409825"/>
          <p14:tracePt t="26356" x="3651250" y="2403475"/>
          <p14:tracePt t="26358" x="3632200" y="2403475"/>
          <p14:tracePt t="26359" x="3606800" y="2397125"/>
          <p14:tracePt t="26361" x="3587750" y="2390775"/>
          <p14:tracePt t="26366" x="3536950" y="2378075"/>
          <p14:tracePt t="26371" x="3492500" y="2365375"/>
          <p14:tracePt t="26374" x="3467100" y="2359025"/>
          <p14:tracePt t="26375" x="3454400" y="2351088"/>
          <p14:tracePt t="26377" x="3441700" y="2344738"/>
          <p14:tracePt t="26379" x="3435350" y="2338388"/>
          <p14:tracePt t="26382" x="3395663" y="2319338"/>
          <p14:tracePt t="26384" x="3382963" y="2312988"/>
          <p14:tracePt t="26388" x="3357563" y="2300288"/>
          <p14:tracePt t="26391" x="3338513" y="2287588"/>
          <p14:tracePt t="26393" x="3325813" y="2281238"/>
          <p14:tracePt t="26394" x="3319463" y="2274888"/>
          <p14:tracePt t="26399" x="3275013" y="2249488"/>
          <p14:tracePt t="26403" x="3262313" y="2243138"/>
          <p14:tracePt t="26407" x="3230563" y="2217738"/>
          <p14:tracePt t="26409" x="3224213" y="2211388"/>
          <p14:tracePt t="26410" x="3211513" y="2198688"/>
          <p14:tracePt t="26415" x="3192463" y="2173288"/>
          <p14:tracePt t="26417" x="3186113" y="2173288"/>
          <p14:tracePt t="26421" x="3173413" y="2154238"/>
          <p14:tracePt t="26423" x="3167063" y="2141538"/>
          <p14:tracePt t="26425" x="3160713" y="2135188"/>
          <p14:tracePt t="26426" x="3160713" y="2122488"/>
          <p14:tracePt t="26427" x="3154363" y="2122488"/>
          <p14:tracePt t="26431" x="3148013" y="2097088"/>
          <p14:tracePt t="26433" x="3148013" y="2090738"/>
          <p14:tracePt t="26438" x="3141663" y="2052638"/>
          <p14:tracePt t="26439" x="3141663" y="2046288"/>
          <p14:tracePt t="26441" x="3141663" y="2039938"/>
          <p14:tracePt t="26442" x="3141663" y="2027238"/>
          <p14:tracePt t="26443" x="3141663" y="2020888"/>
          <p14:tracePt t="26444" x="3141663" y="2008188"/>
          <p14:tracePt t="26448" x="3141663" y="1976438"/>
          <p14:tracePt t="26451" x="3141663" y="1957388"/>
          <p14:tracePt t="26456" x="3154363" y="1905000"/>
          <p14:tracePt t="26457" x="3154363" y="1892300"/>
          <p14:tracePt t="26459" x="3160713" y="1873250"/>
          <p14:tracePt t="26460" x="3167063" y="1854200"/>
          <p14:tracePt t="26461" x="3167063" y="1841500"/>
          <p14:tracePt t="26465" x="3179763" y="1803400"/>
          <p14:tracePt t="26467" x="3186113" y="1778000"/>
          <p14:tracePt t="26471" x="3198813" y="1746250"/>
          <p14:tracePt t="26472" x="3205163" y="1727200"/>
          <p14:tracePt t="26473" x="3211513" y="1720850"/>
          <p14:tracePt t="26474" x="3217863" y="1708150"/>
          <p14:tracePt t="26476" x="3217863" y="1701800"/>
          <p14:tracePt t="26477" x="3230563" y="1682750"/>
          <p14:tracePt t="26481" x="3249613" y="1644650"/>
          <p14:tracePt t="26485" x="3262313" y="1625600"/>
          <p14:tracePt t="26487" x="3281363" y="1587500"/>
          <p14:tracePt t="26489" x="3294063" y="1574800"/>
          <p14:tracePt t="26490" x="3300413" y="1555750"/>
          <p14:tracePt t="26491" x="3306763" y="1549400"/>
          <p14:tracePt t="26492" x="3313113" y="1543050"/>
          <p14:tracePt t="26493" x="3319463" y="1536700"/>
          <p14:tracePt t="26494" x="3325813" y="1530350"/>
          <p14:tracePt t="26498" x="3351213" y="1497013"/>
          <p14:tracePt t="26500" x="3363913" y="1477963"/>
          <p14:tracePt t="26505" x="3389313" y="1446213"/>
          <p14:tracePt t="26507" x="3421063" y="1427163"/>
          <p14:tracePt t="26508" x="3427413" y="1408113"/>
          <p14:tracePt t="26509" x="3435350" y="1401763"/>
          <p14:tracePt t="26510" x="3448050" y="1395413"/>
          <p14:tracePt t="26512" x="3454400" y="1389063"/>
          <p14:tracePt t="26514" x="3479800" y="1370013"/>
          <p14:tracePt t="26516" x="3479800" y="1363663"/>
          <p14:tracePt t="26518" x="3498850" y="1350963"/>
          <p14:tracePt t="26522" x="3556000" y="1319213"/>
          <p14:tracePt t="26523" x="3568700" y="1312863"/>
          <p14:tracePt t="26525" x="3587750" y="1300163"/>
          <p14:tracePt t="26527" x="3613150" y="1293813"/>
          <p14:tracePt t="26532" x="3657600" y="1262063"/>
          <p14:tracePt t="26536" x="3676650" y="1255713"/>
          <p14:tracePt t="26539" x="3721100" y="1243013"/>
          <p14:tracePt t="26540" x="3740150" y="1236663"/>
          <p14:tracePt t="26542" x="3752850" y="1236663"/>
          <p14:tracePt t="26543" x="3759200" y="1236663"/>
          <p14:tracePt t="26544" x="3771900" y="1236663"/>
          <p14:tracePt t="26548" x="3803650" y="1230313"/>
          <p14:tracePt t="26551" x="3816350" y="1230313"/>
          <p14:tracePt t="26555" x="3841750" y="1230313"/>
          <p14:tracePt t="26556" x="3854450" y="1230313"/>
          <p14:tracePt t="26558" x="3867150" y="1230313"/>
          <p14:tracePt t="26560" x="3873500" y="1230313"/>
          <p14:tracePt t="26562" x="3879850" y="1230313"/>
          <p14:tracePt t="26566" x="3900488" y="1236663"/>
          <p14:tracePt t="26567" x="3913188" y="1243013"/>
          <p14:tracePt t="26571" x="3925888" y="1255713"/>
          <p14:tracePt t="26572" x="3932238" y="1262063"/>
          <p14:tracePt t="26573" x="3938588" y="1262063"/>
          <p14:tracePt t="26574" x="3944938" y="1268413"/>
          <p14:tracePt t="26576" x="3951288" y="1274763"/>
          <p14:tracePt t="26577" x="3957638" y="1274763"/>
          <p14:tracePt t="26582" x="3970338" y="1293813"/>
          <p14:tracePt t="26584" x="3976688" y="1300163"/>
          <p14:tracePt t="26588" x="3995738" y="1319213"/>
          <p14:tracePt t="26589" x="4002088" y="1331913"/>
          <p14:tracePt t="26590" x="4008438" y="1331913"/>
          <p14:tracePt t="26591" x="4008438" y="1344613"/>
          <p14:tracePt t="26592" x="4014788" y="1344613"/>
          <p14:tracePt t="26593" x="4021138" y="1350963"/>
          <p14:tracePt t="26595" x="4021138" y="1357313"/>
          <p14:tracePt t="26599" x="4033838" y="1382713"/>
          <p14:tracePt t="26601" x="4040188" y="1395413"/>
          <p14:tracePt t="26605" x="4052888" y="1420813"/>
          <p14:tracePt t="26607" x="4065588" y="1446213"/>
          <p14:tracePt t="26609" x="4071938" y="1465263"/>
          <p14:tracePt t="26610" x="4071938" y="1471613"/>
          <p14:tracePt t="26615" x="4084638" y="1504950"/>
          <p14:tracePt t="26619" x="4090988" y="1524000"/>
          <p14:tracePt t="26621" x="4103688" y="1555750"/>
          <p14:tracePt t="26623" x="4103688" y="1568450"/>
          <p14:tracePt t="26625" x="4110038" y="1574800"/>
          <p14:tracePt t="26626" x="4110038" y="1587500"/>
          <p14:tracePt t="26628" x="4116388" y="1593850"/>
          <p14:tracePt t="26632" x="4122738" y="1619250"/>
          <p14:tracePt t="26634" x="4129088" y="1638300"/>
          <p14:tracePt t="26638" x="4135438" y="1670050"/>
          <p14:tracePt t="26639" x="4135438" y="1676400"/>
          <p14:tracePt t="26641" x="4135438" y="1689100"/>
          <p14:tracePt t="26642" x="4141788" y="1695450"/>
          <p14:tracePt t="26644" x="4141788" y="1701800"/>
          <p14:tracePt t="26648" x="4148138" y="1727200"/>
          <p14:tracePt t="26652" x="4148138" y="1746250"/>
          <p14:tracePt t="26654" x="4148138" y="1771650"/>
          <p14:tracePt t="26655" x="4154488" y="1784350"/>
          <p14:tracePt t="26657" x="4154488" y="1790700"/>
          <p14:tracePt t="26658" x="4154488" y="1803400"/>
          <p14:tracePt t="26660" x="4154488" y="1816100"/>
          <p14:tracePt t="26664" x="4154488" y="1847850"/>
          <p14:tracePt t="26667" x="4154488" y="1854200"/>
          <p14:tracePt t="26670" x="4154488" y="1879600"/>
          <p14:tracePt t="26671" x="4154488" y="1885950"/>
          <p14:tracePt t="26672" x="4154488" y="1892300"/>
          <p14:tracePt t="26673" x="4154488" y="1898650"/>
          <p14:tracePt t="26674" x="4154488" y="1905000"/>
          <p14:tracePt t="26675" x="4154488" y="1911350"/>
          <p14:tracePt t="26676" x="4154488" y="1917700"/>
          <p14:tracePt t="26677" x="4154488" y="1924050"/>
          <p14:tracePt t="26682" x="4154488" y="1951038"/>
          <p14:tracePt t="26684" x="4154488" y="1963738"/>
          <p14:tracePt t="26686" x="4154488" y="1970088"/>
          <p14:tracePt t="26688" x="4154488" y="1982788"/>
          <p14:tracePt t="26689" x="4154488" y="1989138"/>
          <p14:tracePt t="26691" x="4154488" y="1995488"/>
          <p14:tracePt t="26693" x="4154488" y="2014538"/>
          <p14:tracePt t="26698" x="4154488" y="2033588"/>
          <p14:tracePt t="26700" x="4154488" y="2046288"/>
          <p14:tracePt t="26704" x="4154488" y="2058988"/>
          <p14:tracePt t="26706" x="4154488" y="2065338"/>
          <p14:tracePt t="26707" x="4154488" y="2071688"/>
          <p14:tracePt t="26708" x="4154488" y="2078038"/>
          <p14:tracePt t="26710" x="4148138" y="2084388"/>
          <p14:tracePt t="26712" x="4148138" y="2090738"/>
          <p14:tracePt t="26715" x="4141788" y="2103438"/>
          <p14:tracePt t="26717" x="4135438" y="2109788"/>
          <p14:tracePt t="26722" x="4116388" y="2128838"/>
          <p14:tracePt t="26724" x="4116388" y="2135188"/>
          <p14:tracePt t="26726" x="4110038" y="2141538"/>
          <p14:tracePt t="26727" x="4103688" y="2147888"/>
          <p14:tracePt t="26732" x="4084638" y="2166938"/>
          <p14:tracePt t="26738" x="4065588" y="2173288"/>
          <p14:tracePt t="26740" x="4046538" y="2185988"/>
          <p14:tracePt t="26742" x="4040188" y="2192338"/>
          <p14:tracePt t="26745" x="4027488" y="2198688"/>
          <p14:tracePt t="26749" x="4002088" y="2211388"/>
          <p14:tracePt t="26752" x="3989388" y="2224088"/>
          <p14:tracePt t="26757" x="3957638" y="2236788"/>
          <p14:tracePt t="26758" x="3944938" y="2243138"/>
          <p14:tracePt t="26761" x="3932238" y="2249488"/>
          <p14:tracePt t="26766" x="3906838" y="2268538"/>
          <p14:tracePt t="26771" x="3860800" y="2281238"/>
          <p14:tracePt t="26774" x="3841750" y="2287588"/>
          <p14:tracePt t="26775" x="3822700" y="2300288"/>
          <p14:tracePt t="26777" x="3816350" y="2300288"/>
          <p14:tracePt t="26782" x="3778250" y="2312988"/>
          <p14:tracePt t="26784" x="3765550" y="2325688"/>
          <p14:tracePt t="26788" x="3733800" y="2332038"/>
          <p14:tracePt t="26789" x="3727450" y="2338388"/>
          <p14:tracePt t="26790" x="3721100" y="2338388"/>
          <p14:tracePt t="26792" x="3708400" y="2344738"/>
          <p14:tracePt t="26793" x="3702050" y="2344738"/>
          <p14:tracePt t="26794" x="3695700" y="2344738"/>
          <p14:tracePt t="26798" x="3670300" y="2359025"/>
          <p14:tracePt t="26800" x="3663950" y="2359025"/>
          <p14:tracePt t="26804" x="3638550" y="2365375"/>
          <p14:tracePt t="26806" x="3632200" y="2365375"/>
          <p14:tracePt t="26807" x="3625850" y="2371725"/>
          <p14:tracePt t="26808" x="3619500" y="2371725"/>
          <p14:tracePt t="26810" x="3613150" y="2371725"/>
          <p14:tracePt t="26815" x="3600450" y="2378075"/>
          <p14:tracePt t="26817" x="3587750" y="2378075"/>
          <p14:tracePt t="26821" x="3581400" y="2378075"/>
          <p14:tracePt t="26822" x="3581400" y="2384425"/>
          <p14:tracePt t="26823" x="3575050" y="2384425"/>
          <p14:tracePt t="26834" x="3568700" y="2384425"/>
          <p14:tracePt t="26850" x="3562350" y="2384425"/>
          <p14:tracePt t="26973" x="3556000" y="2384425"/>
          <p14:tracePt t="26994" x="3549650" y="2384425"/>
          <p14:tracePt t="27019" x="3543300" y="2384425"/>
          <p14:tracePt t="27095" x="3543300" y="2390775"/>
          <p14:tracePt t="27110" x="3536950" y="2397125"/>
          <p14:tracePt t="27118" x="3530600" y="2397125"/>
          <p14:tracePt t="27124" x="3530600" y="2403475"/>
          <p14:tracePt t="27127" x="3524250" y="2403475"/>
          <p14:tracePt t="27136" x="3517900" y="2409825"/>
          <p14:tracePt t="27144" x="3511550" y="2416175"/>
          <p14:tracePt t="27153" x="3505200" y="2422525"/>
          <p14:tracePt t="27163" x="3498850" y="2422525"/>
          <p14:tracePt t="27168" x="3498850" y="2428875"/>
          <p14:tracePt t="27185" x="3498850" y="2435225"/>
          <p14:tracePt t="27187" x="3492500" y="2435225"/>
          <p14:tracePt t="27203" x="3492500" y="2441575"/>
          <p14:tracePt t="27218" x="3492500" y="2447925"/>
          <p14:tracePt t="27242" x="3492500" y="2454275"/>
          <p14:tracePt t="27264" x="3498850" y="2454275"/>
          <p14:tracePt t="27272" x="3517900" y="2454275"/>
          <p14:tracePt t="27276" x="3536950" y="2454275"/>
          <p14:tracePt t="27286" x="3568700" y="2454275"/>
          <p14:tracePt t="27292" x="3594100" y="2454275"/>
          <p14:tracePt t="27296" x="3606800" y="2454275"/>
          <p14:tracePt t="27304" x="3638550" y="2454275"/>
          <p14:tracePt t="27311" x="3657600" y="2454275"/>
          <p14:tracePt t="27319" x="3676650" y="2454275"/>
          <p14:tracePt t="27326" x="3683000" y="2454275"/>
          <p14:tracePt t="27335" x="3689350" y="2454275"/>
          <p14:tracePt t="28169" x="3414713" y="3014663"/>
          <p14:tracePt t="28171" x="3414713" y="3021013"/>
          <p14:tracePt t="28179" x="3421063" y="3027363"/>
          <p14:tracePt t="28184" x="3427413" y="3033713"/>
          <p14:tracePt t="28191" x="3427413" y="3040063"/>
          <p14:tracePt t="28203" x="3435350" y="3046413"/>
          <p14:tracePt t="28205" x="3435350" y="3052763"/>
          <p14:tracePt t="28220" x="3435350" y="3065463"/>
          <p14:tracePt t="28224" x="3435350" y="3071813"/>
          <p14:tracePt t="28231" x="3435350" y="3078163"/>
          <p14:tracePt t="28233" x="3435350" y="3084513"/>
          <p14:tracePt t="28238" x="3435350" y="3090863"/>
          <p14:tracePt t="28242" x="3421063" y="3103563"/>
          <p14:tracePt t="28245" x="3421063" y="3109913"/>
          <p14:tracePt t="28254" x="3402013" y="3128963"/>
          <p14:tracePt t="28258" x="3389313" y="3141663"/>
          <p14:tracePt t="28262" x="3382963" y="3148013"/>
          <p14:tracePt t="28274" x="3344863" y="3173413"/>
          <p14:tracePt t="28278" x="3325813" y="3179763"/>
          <p14:tracePt t="28285" x="3294063" y="3192463"/>
          <p14:tracePt t="28292" x="3262313" y="3205163"/>
          <p14:tracePt t="28296" x="3255963" y="3211513"/>
          <p14:tracePt t="28301" x="3224213" y="3219450"/>
          <p14:tracePt t="28307" x="3192463" y="3232150"/>
          <p14:tracePt t="28311" x="3179763" y="3238500"/>
          <p14:tracePt t="28316" x="3148013" y="3244850"/>
          <p14:tracePt t="28318" x="3141663" y="3251200"/>
          <p14:tracePt t="28325" x="3109913" y="3257550"/>
          <p14:tracePt t="28328" x="3090863" y="3257550"/>
          <p14:tracePt t="28333" x="3071813" y="3263900"/>
          <p14:tracePt t="28335" x="3059113" y="3263900"/>
          <p14:tracePt t="28340" x="3040063" y="3270250"/>
          <p14:tracePt t="28342" x="3033713" y="3270250"/>
          <p14:tracePt t="28345" x="3027363" y="3270250"/>
          <p14:tracePt t="28349" x="3008313" y="3270250"/>
          <p14:tracePt t="28355" x="3001963" y="3270250"/>
          <p14:tracePt t="28357" x="2995613" y="3270250"/>
          <p14:tracePt t="28360" x="2989263" y="3270250"/>
          <p14:tracePt t="28366" x="2982913" y="3270250"/>
          <p14:tracePt t="28367" x="2976563" y="3270250"/>
          <p14:tracePt t="28373" x="2968625" y="3270250"/>
          <p14:tracePt t="28378" x="2962275" y="3270250"/>
          <p14:tracePt t="28382" x="2955925" y="3270250"/>
          <p14:tracePt t="28389" x="2949575" y="3263900"/>
          <p14:tracePt t="28391" x="2943225" y="3263900"/>
          <p14:tracePt t="28392" x="2943225" y="3257550"/>
          <p14:tracePt t="28400" x="2930525" y="3251200"/>
          <p14:tracePt t="28405" x="2924175" y="3244850"/>
          <p14:tracePt t="28407" x="2911475" y="3238500"/>
          <p14:tracePt t="28409" x="2911475" y="3232150"/>
          <p14:tracePt t="28417" x="2898775" y="3219450"/>
          <p14:tracePt t="28422" x="2886075" y="3205163"/>
          <p14:tracePt t="28425" x="2879725" y="3198813"/>
          <p14:tracePt t="28427" x="2873375" y="3198813"/>
          <p14:tracePt t="28433" x="2867025" y="3186113"/>
          <p14:tracePt t="28439" x="2860675" y="3179763"/>
          <p14:tracePt t="28441" x="2860675" y="3173413"/>
          <p14:tracePt t="28444" x="2860675" y="3167063"/>
          <p14:tracePt t="28450" x="2854325" y="3154363"/>
          <p14:tracePt t="28456" x="2854325" y="3141663"/>
          <p14:tracePt t="28461" x="2854325" y="3128963"/>
          <p14:tracePt t="28468" x="2867025" y="3109913"/>
          <p14:tracePt t="28473" x="2879725" y="3090863"/>
          <p14:tracePt t="28476" x="2892425" y="3071813"/>
          <p14:tracePt t="28478" x="2898775" y="3065463"/>
          <p14:tracePt t="28482" x="2924175" y="3046413"/>
          <p14:tracePt t="28490" x="2955925" y="3021013"/>
          <p14:tracePt t="28495" x="2982913" y="3008313"/>
          <p14:tracePt t="28500" x="3014663" y="2989263"/>
          <p14:tracePt t="28504" x="3027363" y="2989263"/>
          <p14:tracePt t="28508" x="3040063" y="2982913"/>
          <p14:tracePt t="28510" x="3046413" y="2976563"/>
          <p14:tracePt t="28512" x="3052763" y="2976563"/>
          <p14:tracePt t="28517" x="3065463" y="2976563"/>
          <p14:tracePt t="28523" x="3078163" y="2976563"/>
          <p14:tracePt t="28525" x="3078163" y="2970213"/>
          <p14:tracePt t="28533" x="3084513" y="2970213"/>
          <p14:tracePt t="28540" x="3090863" y="2970213"/>
          <p14:tracePt t="28572" x="3097213" y="2970213"/>
          <p14:tracePt t="28582" x="3109913" y="2970213"/>
          <p14:tracePt t="28589" x="3116263" y="2976563"/>
          <p14:tracePt t="28591" x="3122613" y="2982913"/>
          <p14:tracePt t="28598" x="3135313" y="2989263"/>
          <p14:tracePt t="28604" x="3141663" y="2995613"/>
          <p14:tracePt t="28606" x="3141663" y="3001963"/>
          <p14:tracePt t="28609" x="3148013" y="3001963"/>
          <p14:tracePt t="28613" x="3148013" y="3008313"/>
          <p14:tracePt t="28616" x="3154363" y="3014663"/>
          <p14:tracePt t="28625" x="3160713" y="3021013"/>
          <p14:tracePt t="28628" x="3160713" y="3027363"/>
          <p14:tracePt t="28638" x="3160713" y="3033713"/>
          <p14:tracePt t="28643" x="3160713" y="3040063"/>
          <p14:tracePt t="28650" x="3160713" y="3046413"/>
          <p14:tracePt t="28654" x="3160713" y="3052763"/>
          <p14:tracePt t="28660" x="3160713" y="3059113"/>
          <p14:tracePt t="28666" x="3160713" y="3065463"/>
          <p14:tracePt t="28669" x="3160713" y="3071813"/>
          <p14:tracePt t="28673" x="3160713" y="3078163"/>
          <p14:tracePt t="28675" x="3160713" y="3084513"/>
          <p14:tracePt t="28684" x="3160713" y="3097213"/>
          <p14:tracePt t="28687" x="3154363" y="3103563"/>
          <p14:tracePt t="28690" x="3148013" y="3109913"/>
          <p14:tracePt t="28693" x="3148013" y="3116263"/>
          <p14:tracePt t="28696" x="3141663" y="3116263"/>
          <p14:tracePt t="28701" x="3128963" y="3128963"/>
          <p14:tracePt t="28706" x="3116263" y="3135313"/>
          <p14:tracePt t="28708" x="3116263" y="3141663"/>
          <p14:tracePt t="28712" x="3109913" y="3141663"/>
          <p14:tracePt t="28722" x="3084513" y="3148013"/>
          <p14:tracePt t="28726" x="3078163" y="3154363"/>
          <p14:tracePt t="28729" x="3071813" y="3154363"/>
          <p14:tracePt t="28738" x="3059113" y="3154363"/>
          <p14:tracePt t="28743" x="3052763" y="3154363"/>
          <p14:tracePt t="28747" x="3046413" y="3154363"/>
          <p14:tracePt t="28755" x="3040063" y="3141663"/>
          <p14:tracePt t="28759" x="3033713" y="3128963"/>
          <p14:tracePt t="28761" x="3033713" y="3116263"/>
          <p14:tracePt t="28765" x="3033713" y="3109913"/>
          <p14:tracePt t="28772" x="3027363" y="3071813"/>
          <p14:tracePt t="28776" x="3027363" y="3033713"/>
          <p14:tracePt t="28780" x="3027363" y="3014663"/>
          <p14:tracePt t="28789" x="3027363" y="2957513"/>
          <p14:tracePt t="28791" x="3027363" y="2932113"/>
          <p14:tracePt t="28795" x="3027363" y="2913063"/>
          <p14:tracePt t="28798" x="3027363" y="2900363"/>
          <p14:tracePt t="28804" x="3033713" y="2874963"/>
          <p14:tracePt t="28807" x="3040063" y="2862263"/>
          <p14:tracePt t="28810" x="3040063" y="2855913"/>
          <p14:tracePt t="28813" x="3046413" y="2843213"/>
          <p14:tracePt t="28819" x="3052763" y="2830513"/>
          <p14:tracePt t="28820" x="3059113" y="2830513"/>
          <p14:tracePt t="28822" x="3059113" y="2824163"/>
          <p14:tracePt t="28825" x="3065463" y="2817813"/>
          <p14:tracePt t="28829" x="3071813" y="2817813"/>
          <p14:tracePt t="28832" x="3078163" y="2811463"/>
          <p14:tracePt t="28835" x="3084513" y="2805113"/>
          <p14:tracePt t="28838" x="3097213" y="2805113"/>
          <p14:tracePt t="28839" x="3103563" y="2805113"/>
          <p14:tracePt t="28841" x="3109913" y="2798763"/>
          <p14:tracePt t="28843" x="3116263" y="2798763"/>
          <p14:tracePt t="28850" x="3148013" y="2792413"/>
          <p14:tracePt t="28854" x="3167063" y="2792413"/>
          <p14:tracePt t="28856" x="3179763" y="2792413"/>
          <p14:tracePt t="28858" x="3192463" y="2792413"/>
          <p14:tracePt t="28860" x="3211513" y="2792413"/>
          <p14:tracePt t="28866" x="3249613" y="2792413"/>
          <p14:tracePt t="28870" x="3262313" y="2792413"/>
          <p14:tracePt t="28872" x="3313113" y="2792413"/>
          <p14:tracePt t="28874" x="3332163" y="2798763"/>
          <p14:tracePt t="28876" x="3351213" y="2805113"/>
          <p14:tracePt t="28878" x="3357563" y="2805113"/>
          <p14:tracePt t="28883" x="3408363" y="2824163"/>
          <p14:tracePt t="28887" x="3427413" y="2830513"/>
          <p14:tracePt t="28890" x="3460750" y="2843213"/>
          <p14:tracePt t="28892" x="3473450" y="2855913"/>
          <p14:tracePt t="28894" x="3479800" y="2855913"/>
          <p14:tracePt t="28896" x="3486150" y="2862263"/>
          <p14:tracePt t="28899" x="3511550" y="2881313"/>
          <p14:tracePt t="28902" x="3517900" y="2887663"/>
          <p14:tracePt t="28906" x="3530600" y="2900363"/>
          <p14:tracePt t="28908" x="3536950" y="2906713"/>
          <p14:tracePt t="28910" x="3543300" y="2906713"/>
          <p14:tracePt t="28911" x="3543300" y="2913063"/>
          <p14:tracePt t="28917" x="3549650" y="2932113"/>
          <p14:tracePt t="28923" x="3549650" y="2938463"/>
          <p14:tracePt t="28925" x="3549650" y="2944813"/>
          <p14:tracePt t="28928" x="3549650" y="2951163"/>
          <p14:tracePt t="28934" x="3549650" y="2963863"/>
          <p14:tracePt t="28937" x="3549650" y="2970213"/>
          <p14:tracePt t="28939" x="3543300" y="2976563"/>
          <p14:tracePt t="28942" x="3536950" y="2982913"/>
          <p14:tracePt t="28946" x="3530600" y="2989263"/>
          <p14:tracePt t="28950" x="3511550" y="3008313"/>
          <p14:tracePt t="28952" x="3498850" y="3014663"/>
          <p14:tracePt t="28957" x="3479800" y="3021013"/>
          <p14:tracePt t="28959" x="3467100" y="3021013"/>
          <p14:tracePt t="28960" x="3454400" y="3027363"/>
          <p14:tracePt t="28965" x="3421063" y="3033713"/>
          <p14:tracePt t="28970" x="3408363" y="3040063"/>
          <p14:tracePt t="28974" x="3363913" y="3046413"/>
          <p14:tracePt t="28976" x="3357563" y="3046413"/>
          <p14:tracePt t="28977" x="3344863" y="3046413"/>
          <p14:tracePt t="28982" x="3319463" y="3046413"/>
          <p14:tracePt t="28988" x="3294063" y="3046413"/>
          <p14:tracePt t="28989" x="3268663" y="3046413"/>
          <p14:tracePt t="28991" x="3255963" y="3046413"/>
          <p14:tracePt t="28993" x="3249613" y="3046413"/>
          <p14:tracePt t="28995" x="3236913" y="3046413"/>
          <p14:tracePt t="29000" x="3192463" y="3046413"/>
          <p14:tracePt t="29005" x="3160713" y="3046413"/>
          <p14:tracePt t="29007" x="3148013" y="3046413"/>
          <p14:tracePt t="29009" x="3141663" y="3040063"/>
          <p14:tracePt t="29011" x="3128963" y="3040063"/>
          <p14:tracePt t="29016" x="3103563" y="3033713"/>
          <p14:tracePt t="29019" x="3084513" y="3021013"/>
          <p14:tracePt t="29022" x="3059113" y="3014663"/>
          <p14:tracePt t="29024" x="3052763" y="3008313"/>
          <p14:tracePt t="29026" x="3046413" y="3008313"/>
          <p14:tracePt t="29029" x="3033713" y="3008313"/>
          <p14:tracePt t="29032" x="3021013" y="2995613"/>
          <p14:tracePt t="29035" x="3014663" y="2995613"/>
          <p14:tracePt t="29039" x="3001963" y="2989263"/>
          <p14:tracePt t="29040" x="3001963" y="2982913"/>
          <p14:tracePt t="29044" x="2995613" y="2982913"/>
          <p14:tracePt t="29048" x="2995613" y="2976563"/>
          <p14:tracePt t="29055" x="2995613" y="2970213"/>
          <p14:tracePt t="29065" x="2995613" y="2963863"/>
          <p14:tracePt t="29068" x="2995613" y="2957513"/>
          <p14:tracePt t="29073" x="2995613" y="2951163"/>
          <p14:tracePt t="29076" x="2995613" y="2944813"/>
          <p14:tracePt t="29082" x="3001963" y="2938463"/>
          <p14:tracePt t="29084" x="3001963" y="2932113"/>
          <p14:tracePt t="29089" x="3008313" y="2925763"/>
          <p14:tracePt t="29093" x="3014663" y="2919413"/>
          <p14:tracePt t="29100" x="3021013" y="2913063"/>
          <p14:tracePt t="29106" x="3027363" y="2906713"/>
          <p14:tracePt t="29109" x="3033713" y="2900363"/>
          <p14:tracePt t="29116" x="3040063" y="2894013"/>
          <p14:tracePt t="29119" x="3046413" y="2894013"/>
          <p14:tracePt t="29123" x="3052763" y="2894013"/>
          <p14:tracePt t="29126" x="3059113" y="2894013"/>
          <p14:tracePt t="29132" x="3071813" y="2887663"/>
          <p14:tracePt t="29138" x="3078163" y="2887663"/>
          <p14:tracePt t="29140" x="3084513" y="2887663"/>
          <p14:tracePt t="29141" x="3090863" y="2887663"/>
          <p14:tracePt t="29145" x="3097213" y="2887663"/>
          <p14:tracePt t="29149" x="3109913" y="2887663"/>
          <p14:tracePt t="29151" x="3116263" y="2887663"/>
          <p14:tracePt t="29156" x="3135313" y="2894013"/>
          <p14:tracePt t="29158" x="3141663" y="2900363"/>
          <p14:tracePt t="29161" x="3148013" y="2906713"/>
          <p14:tracePt t="29166" x="3160713" y="2913063"/>
          <p14:tracePt t="29170" x="3167063" y="2919413"/>
          <p14:tracePt t="29172" x="3173413" y="2925763"/>
          <p14:tracePt t="29174" x="3173413" y="2932113"/>
          <p14:tracePt t="29176" x="3179763" y="2932113"/>
          <p14:tracePt t="29177" x="3179763" y="2938463"/>
          <p14:tracePt t="29182" x="3186113" y="2951163"/>
          <p14:tracePt t="29188" x="3186113" y="2957513"/>
          <p14:tracePt t="29190" x="3186113" y="2963863"/>
          <p14:tracePt t="29192" x="3192463" y="2963863"/>
          <p14:tracePt t="29193" x="3192463" y="2970213"/>
          <p14:tracePt t="29199" x="3192463" y="2976563"/>
          <p14:tracePt t="29204" x="3192463" y="2982913"/>
          <p14:tracePt t="29207" x="3192463" y="2989263"/>
          <p14:tracePt t="29210" x="3192463" y="2995613"/>
          <p14:tracePt t="29216" x="3179763" y="3008313"/>
          <p14:tracePt t="29217" x="3173413" y="3008313"/>
          <p14:tracePt t="29222" x="3160713" y="3021013"/>
          <p14:tracePt t="29225" x="3154363" y="3021013"/>
          <p14:tracePt t="29227" x="3148013" y="3027363"/>
          <p14:tracePt t="29229" x="3141663" y="3027363"/>
          <p14:tracePt t="29232" x="3122613" y="3033713"/>
          <p14:tracePt t="29235" x="3116263" y="3033713"/>
          <p14:tracePt t="29240" x="3090863" y="3040063"/>
          <p14:tracePt t="29243" x="3078163" y="3040063"/>
          <p14:tracePt t="29249" x="3040063" y="3040063"/>
          <p14:tracePt t="29255" x="3014663" y="3040063"/>
          <p14:tracePt t="29258" x="3008313" y="3040063"/>
          <p14:tracePt t="29260" x="2995613" y="3040063"/>
          <p14:tracePt t="29272" x="2949575" y="3033713"/>
          <p14:tracePt t="29274" x="2930525" y="3027363"/>
          <p14:tracePt t="29276" x="2917825" y="3021013"/>
          <p14:tracePt t="29282" x="2905125" y="3014663"/>
          <p14:tracePt t="29284" x="2892425" y="3001963"/>
          <p14:tracePt t="29288" x="2879725" y="2995613"/>
          <p14:tracePt t="29290" x="2873375" y="2989263"/>
          <p14:tracePt t="29292" x="2867025" y="2982913"/>
          <p14:tracePt t="29294" x="2860675" y="2976563"/>
          <p14:tracePt t="29298" x="2854325" y="2970213"/>
          <p14:tracePt t="29301" x="2847975" y="2957513"/>
          <p14:tracePt t="29304" x="2847975" y="2951163"/>
          <p14:tracePt t="29306" x="2841625" y="2944813"/>
          <p14:tracePt t="29309" x="2835275" y="2938463"/>
          <p14:tracePt t="29310" x="2835275" y="2932113"/>
          <p14:tracePt t="29315" x="2835275" y="2925763"/>
          <p14:tracePt t="29318" x="2835275" y="2919413"/>
          <p14:tracePt t="29322" x="2835275" y="2906713"/>
          <p14:tracePt t="29325" x="2835275" y="2900363"/>
          <p14:tracePt t="29327" x="2835275" y="2894013"/>
          <p14:tracePt t="29332" x="2835275" y="2881313"/>
          <p14:tracePt t="29338" x="2835275" y="2868613"/>
          <p14:tracePt t="29340" x="2841625" y="2862263"/>
          <p14:tracePt t="29342" x="2841625" y="2855913"/>
          <p14:tracePt t="29345" x="2847975" y="2855913"/>
          <p14:tracePt t="29349" x="2854325" y="2843213"/>
          <p14:tracePt t="29352" x="2860675" y="2836863"/>
          <p14:tracePt t="29355" x="2867025" y="2830513"/>
          <p14:tracePt t="29356" x="2867025" y="2824163"/>
          <p14:tracePt t="29359" x="2873375" y="2824163"/>
          <p14:tracePt t="29361" x="2879725" y="2817813"/>
          <p14:tracePt t="29365" x="2886075" y="2811463"/>
          <p14:tracePt t="29367" x="2892425" y="2811463"/>
          <p14:tracePt t="29370" x="2892425" y="2805113"/>
          <p14:tracePt t="29372" x="2905125" y="2798763"/>
          <p14:tracePt t="29374" x="2911475" y="2798763"/>
          <p14:tracePt t="29376" x="2917825" y="2798763"/>
          <p14:tracePt t="29378" x="2917825" y="2792413"/>
          <p14:tracePt t="29382" x="2936875" y="2784475"/>
          <p14:tracePt t="29385" x="2943225" y="2784475"/>
          <p14:tracePt t="29388" x="2962275" y="2778125"/>
          <p14:tracePt t="29390" x="2976563" y="2778125"/>
          <p14:tracePt t="29391" x="2976563" y="2771775"/>
          <p14:tracePt t="29393" x="2982913" y="2771775"/>
          <p14:tracePt t="29395" x="2995613" y="2771775"/>
          <p14:tracePt t="29398" x="3014663" y="2771775"/>
          <p14:tracePt t="29400" x="3027363" y="2771775"/>
          <p14:tracePt t="29405" x="3059113" y="2765425"/>
          <p14:tracePt t="29406" x="3071813" y="2765425"/>
          <p14:tracePt t="29408" x="3078163" y="2765425"/>
          <p14:tracePt t="29409" x="3097213" y="2765425"/>
          <p14:tracePt t="29411" x="3103563" y="2765425"/>
          <p14:tracePt t="29416" x="3148013" y="2765425"/>
          <p14:tracePt t="29420" x="3173413" y="2765425"/>
          <p14:tracePt t="29422" x="3217863" y="2765425"/>
          <p14:tracePt t="29424" x="3236913" y="2771775"/>
          <p14:tracePt t="29426" x="3255963" y="2778125"/>
          <p14:tracePt t="29428" x="3262313" y="2778125"/>
          <p14:tracePt t="29433" x="3313113" y="2792413"/>
          <p14:tracePt t="29438" x="3338513" y="2792413"/>
          <p14:tracePt t="29440" x="3363913" y="2805113"/>
          <p14:tracePt t="29441" x="3370263" y="2805113"/>
          <p14:tracePt t="29443" x="3376613" y="2805113"/>
          <p14:tracePt t="29445" x="3382963" y="2811463"/>
          <p14:tracePt t="29450" x="3414713" y="2824163"/>
          <p14:tracePt t="29454" x="3421063" y="2824163"/>
          <p14:tracePt t="29456" x="3427413" y="2830513"/>
          <p14:tracePt t="29457" x="3435350" y="2830513"/>
          <p14:tracePt t="29466" x="3435350" y="2836863"/>
          <p14:tracePt t="29486" x="3435350" y="2843213"/>
          <p14:tracePt t="29490" x="3435350" y="2849563"/>
          <p14:tracePt t="29495" x="3435350" y="2855913"/>
          <p14:tracePt t="29499" x="3421063" y="2862263"/>
          <p14:tracePt t="29505" x="3414713" y="2868613"/>
          <p14:tracePt t="29506" x="3395663" y="2881313"/>
          <p14:tracePt t="29508" x="3389313" y="2887663"/>
          <p14:tracePt t="29509" x="3382963" y="2887663"/>
          <p14:tracePt t="29511" x="3376613" y="2887663"/>
          <p14:tracePt t="29516" x="3351213" y="2900363"/>
          <p14:tracePt t="29520" x="3338513" y="2906713"/>
          <p14:tracePt t="29522" x="3313113" y="2913063"/>
          <p14:tracePt t="29523" x="3306763" y="2919413"/>
          <p14:tracePt t="29525" x="3300413" y="2919413"/>
          <p14:tracePt t="29526" x="3287713" y="2925763"/>
          <p14:tracePt t="29528" x="3281363" y="2925763"/>
          <p14:tracePt t="29533" x="3249613" y="2932113"/>
          <p14:tracePt t="29538" x="3217863" y="2938463"/>
          <p14:tracePt t="29540" x="3205163" y="2938463"/>
          <p14:tracePt t="29541" x="3192463" y="2938463"/>
          <p14:tracePt t="29543" x="3186113" y="2938463"/>
          <p14:tracePt t="29545" x="3173413" y="2938463"/>
          <p14:tracePt t="29548" x="3154363" y="2938463"/>
          <p14:tracePt t="29550" x="3141663" y="2938463"/>
          <p14:tracePt t="29555" x="3109913" y="2938463"/>
          <p14:tracePt t="29556" x="3097213" y="2938463"/>
          <p14:tracePt t="29558" x="3078163" y="2938463"/>
          <p14:tracePt t="29561" x="3071813" y="2938463"/>
          <p14:tracePt t="29566" x="3046413" y="2938463"/>
          <p14:tracePt t="29569" x="3033713" y="2938463"/>
          <p14:tracePt t="29572" x="3008313" y="2938463"/>
          <p14:tracePt t="29574" x="2995613" y="2938463"/>
          <p14:tracePt t="29575" x="2989263" y="2938463"/>
          <p14:tracePt t="29578" x="2982913" y="2938463"/>
          <p14:tracePt t="29582" x="2962275" y="2932113"/>
          <p14:tracePt t="29583" x="2955925" y="2932113"/>
          <p14:tracePt t="29588" x="2936875" y="2925763"/>
          <p14:tracePt t="29589" x="2930525" y="2925763"/>
          <p14:tracePt t="29592" x="2924175" y="2925763"/>
          <p14:tracePt t="29593" x="2917825" y="2919413"/>
          <p14:tracePt t="29598" x="2911475" y="2919413"/>
          <p14:tracePt t="29600" x="2905125" y="2919413"/>
          <p14:tracePt t="29602" x="2905125" y="2913063"/>
          <p14:tracePt t="29605" x="2898775" y="2913063"/>
          <p14:tracePt t="29630" x="2898775" y="2906713"/>
          <p14:tracePt t="29640" x="2898775" y="2900363"/>
          <p14:tracePt t="29649" x="2898775" y="2894013"/>
          <p14:tracePt t="29655" x="2898775" y="2887663"/>
          <p14:tracePt t="29659" x="2898775" y="2881313"/>
          <p14:tracePt t="29671" x="2898775" y="2874963"/>
          <p14:tracePt t="29675" x="2898775" y="2868613"/>
          <p14:tracePt t="29688" x="2898775" y="2862263"/>
          <p14:tracePt t="29902" x="2892425" y="2862263"/>
          <p14:tracePt t="29908" x="2886075" y="2862263"/>
          <p14:tracePt t="29916" x="2879725" y="2862263"/>
          <p14:tracePt t="29919" x="2873375" y="2862263"/>
          <p14:tracePt t="29922" x="2867025" y="2862263"/>
          <p14:tracePt t="29927" x="2860675" y="2862263"/>
          <p14:tracePt t="29933" x="2854325" y="2868613"/>
          <p14:tracePt t="29939" x="2847975" y="2868613"/>
          <p14:tracePt t="29943" x="2841625" y="2868613"/>
          <p14:tracePt t="29949" x="2835275" y="2874963"/>
          <p14:tracePt t="29955" x="2828925" y="2874963"/>
          <p14:tracePt t="29958" x="2822575" y="2874963"/>
          <p14:tracePt t="29965" x="2816225" y="2874963"/>
          <p14:tracePt t="29970" x="2809875" y="2874963"/>
          <p14:tracePt t="29974" x="2803525" y="2874963"/>
          <p14:tracePt t="29981" x="2797175" y="2874963"/>
          <p14:tracePt t="29984" x="2790825" y="2874963"/>
          <p14:tracePt t="29987" x="2784475" y="2881313"/>
          <p14:tracePt t="29990" x="2778125" y="2881313"/>
          <p14:tracePt t="29995" x="2771775" y="2881313"/>
          <p14:tracePt t="29999" x="2765425" y="2881313"/>
          <p14:tracePt t="30000" x="2759075" y="2881313"/>
          <p14:tracePt t="30003" x="2752725" y="2881313"/>
          <p14:tracePt t="30005" x="2746375" y="2881313"/>
          <p14:tracePt t="30006" x="2740025" y="2881313"/>
          <p14:tracePt t="30008" x="2733675" y="2881313"/>
          <p14:tracePt t="30015" x="2714625" y="2881313"/>
          <p14:tracePt t="30019" x="2701925" y="2881313"/>
          <p14:tracePt t="30022" x="2689225" y="2887663"/>
          <p14:tracePt t="30023" x="2682875" y="2887663"/>
          <p14:tracePt t="30026" x="2676525" y="2887663"/>
          <p14:tracePt t="30032" x="2657475" y="2887663"/>
          <p14:tracePt t="30037" x="2644775" y="2887663"/>
          <p14:tracePt t="30039" x="2638425" y="2887663"/>
          <p14:tracePt t="30040" x="2632075" y="2894013"/>
          <p14:tracePt t="30041" x="2625725" y="2894013"/>
          <p14:tracePt t="30043" x="2619375" y="2894013"/>
          <p14:tracePt t="30048" x="2606675" y="2894013"/>
          <p14:tracePt t="30050" x="2600325" y="2894013"/>
          <p14:tracePt t="30054" x="2587625" y="2894013"/>
          <p14:tracePt t="30058" x="2581275" y="2894013"/>
          <p14:tracePt t="30059" x="2574925" y="2894013"/>
          <p14:tracePt t="30065" x="2568575" y="2894013"/>
          <p14:tracePt t="30066" x="2562225" y="2894013"/>
          <p14:tracePt t="30070" x="2555875" y="2894013"/>
          <p14:tracePt t="30072" x="2549525" y="2894013"/>
          <p14:tracePt t="30081" x="2543175" y="2900363"/>
          <p14:tracePt t="30087" x="2536825" y="2900363"/>
          <p14:tracePt t="30150" x="2543175" y="2900363"/>
          <p14:tracePt t="30155" x="2549525" y="2906713"/>
          <p14:tracePt t="30157" x="2555875" y="2906713"/>
          <p14:tracePt t="30159" x="2562225" y="2906713"/>
          <p14:tracePt t="30162" x="2568575" y="2906713"/>
          <p14:tracePt t="30166" x="2587625" y="2906713"/>
          <p14:tracePt t="30169" x="2593975" y="2906713"/>
          <p14:tracePt t="30172" x="2613025" y="2913063"/>
          <p14:tracePt t="30174" x="2619375" y="2913063"/>
          <p14:tracePt t="30175" x="2632075" y="2913063"/>
          <p14:tracePt t="30178" x="2638425" y="2913063"/>
          <p14:tracePt t="30184" x="2670175" y="2919413"/>
          <p14:tracePt t="30189" x="2701925" y="2925763"/>
          <p14:tracePt t="30191" x="2727325" y="2925763"/>
          <p14:tracePt t="30193" x="2740025" y="2925763"/>
          <p14:tracePt t="30199" x="2778125" y="2932113"/>
          <p14:tracePt t="30202" x="2809875" y="2938463"/>
          <p14:tracePt t="30206" x="2847975" y="2944813"/>
          <p14:tracePt t="30208" x="2867025" y="2944813"/>
          <p14:tracePt t="30210" x="2886075" y="2944813"/>
          <p14:tracePt t="30215" x="2917825" y="2951163"/>
          <p14:tracePt t="30219" x="2949575" y="2957513"/>
          <p14:tracePt t="30222" x="2968625" y="2957513"/>
          <p14:tracePt t="30223" x="2976563" y="2957513"/>
          <p14:tracePt t="30225" x="2989263" y="2957513"/>
          <p14:tracePt t="30227" x="3014663" y="2957513"/>
          <p14:tracePt t="30233" x="3040063" y="2963863"/>
          <p14:tracePt t="30238" x="3071813" y="2963863"/>
          <p14:tracePt t="30241" x="3078163" y="2963863"/>
          <p14:tracePt t="30243" x="3084513" y="2963863"/>
          <p14:tracePt t="30246" x="3090863" y="2963863"/>
          <p14:tracePt t="30250" x="3103563" y="2970213"/>
          <p14:tracePt t="30299" x="3097213" y="2970213"/>
          <p14:tracePt t="30305" x="3084513" y="2970213"/>
          <p14:tracePt t="30306" x="3071813" y="2970213"/>
          <p14:tracePt t="30310" x="3065463" y="2970213"/>
          <p14:tracePt t="30312" x="3059113" y="2970213"/>
          <p14:tracePt t="30315" x="3033713" y="2976563"/>
          <p14:tracePt t="30317" x="3027363" y="2976563"/>
          <p14:tracePt t="30321" x="3008313" y="2976563"/>
          <p14:tracePt t="30323" x="3001963" y="2976563"/>
          <p14:tracePt t="30325" x="2989263" y="2982913"/>
          <p14:tracePt t="30326" x="2976563" y="2982913"/>
          <p14:tracePt t="30328" x="2968625" y="2982913"/>
          <p14:tracePt t="30333" x="2943225" y="2982913"/>
          <p14:tracePt t="30335" x="2930525" y="2982913"/>
          <p14:tracePt t="30339" x="2898775" y="2989263"/>
          <p14:tracePt t="30342" x="2886075" y="2989263"/>
          <p14:tracePt t="30344" x="2873375" y="2989263"/>
          <p14:tracePt t="30347" x="2867025" y="2989263"/>
          <p14:tracePt t="30349" x="2828925" y="2989263"/>
          <p14:tracePt t="30352" x="2803525" y="2989263"/>
          <p14:tracePt t="30356" x="2778125" y="2989263"/>
          <p14:tracePt t="30357" x="2765425" y="2989263"/>
          <p14:tracePt t="30359" x="2740025" y="2989263"/>
          <p14:tracePt t="30361" x="2733675" y="2989263"/>
          <p14:tracePt t="30366" x="2689225" y="2989263"/>
          <p14:tracePt t="30369" x="2670175" y="2989263"/>
          <p14:tracePt t="30372" x="2632075" y="2982913"/>
          <p14:tracePt t="30374" x="2606675" y="2982913"/>
          <p14:tracePt t="30376" x="2593975" y="2976563"/>
          <p14:tracePt t="30378" x="2587625" y="2976563"/>
          <p14:tracePt t="30382" x="2549525" y="2970213"/>
          <p14:tracePt t="30385" x="2530475" y="2963863"/>
          <p14:tracePt t="30389" x="2497138" y="2957513"/>
          <p14:tracePt t="30391" x="2490788" y="2957513"/>
          <p14:tracePt t="30392" x="2484438" y="2951163"/>
          <p14:tracePt t="30394" x="2478088" y="2951163"/>
          <p14:tracePt t="30398" x="2459038" y="2951163"/>
          <p14:tracePt t="30403" x="2446338" y="2944813"/>
          <p14:tracePt t="30405" x="2439988" y="2944813"/>
          <p14:tracePt t="30437" x="2459038" y="2944813"/>
          <p14:tracePt t="30439" x="2465388" y="2944813"/>
          <p14:tracePt t="30440" x="2471738" y="2944813"/>
          <p14:tracePt t="30444" x="2497138" y="2938463"/>
          <p14:tracePt t="30449" x="2562225" y="2938463"/>
          <p14:tracePt t="30456" x="2600325" y="2938463"/>
          <p14:tracePt t="30458" x="2657475" y="2938463"/>
          <p14:tracePt t="30459" x="2682875" y="2938463"/>
          <p14:tracePt t="30461" x="2701925" y="2938463"/>
          <p14:tracePt t="30466" x="2778125" y="2938463"/>
          <p14:tracePt t="30469" x="2816225" y="2938463"/>
          <p14:tracePt t="30473" x="2898775" y="2938463"/>
          <p14:tracePt t="30475" x="2949575" y="2938463"/>
          <p14:tracePt t="30476" x="2976563" y="2938463"/>
          <p14:tracePt t="30478" x="2989263" y="2938463"/>
          <p14:tracePt t="30482" x="3046413" y="2938463"/>
          <p14:tracePt t="30485" x="3078163" y="2938463"/>
          <p14:tracePt t="30489" x="3128963" y="2938463"/>
          <p14:tracePt t="30491" x="3141663" y="2938463"/>
          <p14:tracePt t="30492" x="3154363" y="2944813"/>
          <p14:tracePt t="30494" x="3167063" y="2944813"/>
          <p14:tracePt t="30499" x="3198813" y="2944813"/>
          <p14:tracePt t="30502" x="3211513" y="2944813"/>
          <p14:tracePt t="30506" x="3236913" y="2944813"/>
          <p14:tracePt t="30508" x="3243263" y="2944813"/>
          <p14:tracePt t="30510" x="3249613" y="2944813"/>
          <p14:tracePt t="30517" x="3255963" y="2944813"/>
          <p14:tracePt t="30534" x="3255963" y="2951163"/>
          <p14:tracePt t="30574" x="3249613" y="2951163"/>
          <p14:tracePt t="30577" x="3243263" y="2957513"/>
          <p14:tracePt t="30581" x="3236913" y="2957513"/>
          <p14:tracePt t="30583" x="3230563" y="2957513"/>
          <p14:tracePt t="30586" x="3230563" y="2963863"/>
          <p14:tracePt t="30589" x="3217863" y="2963863"/>
          <p14:tracePt t="30590" x="3211513" y="2963863"/>
          <p14:tracePt t="30592" x="3205163" y="2963863"/>
          <p14:tracePt t="30594" x="3198813" y="2963863"/>
          <p14:tracePt t="30598" x="3179763" y="2970213"/>
          <p14:tracePt t="30600" x="3167063" y="2970213"/>
          <p14:tracePt t="30604" x="3154363" y="2976563"/>
          <p14:tracePt t="30606" x="3141663" y="2976563"/>
          <p14:tracePt t="30608" x="3128963" y="2976563"/>
          <p14:tracePt t="30609" x="3116263" y="2976563"/>
          <p14:tracePt t="30615" x="3084513" y="2976563"/>
          <p14:tracePt t="30617" x="3071813" y="2976563"/>
          <p14:tracePt t="30622" x="3046413" y="2976563"/>
          <p14:tracePt t="30623" x="3033713" y="2976563"/>
          <p14:tracePt t="30625" x="3027363" y="2976563"/>
          <p14:tracePt t="30627" x="3008313" y="2976563"/>
          <p14:tracePt t="30633" x="2976563" y="2976563"/>
          <p14:tracePt t="30637" x="2962275" y="2970213"/>
          <p14:tracePt t="30639" x="2936875" y="2970213"/>
          <p14:tracePt t="30642" x="2924175" y="2963863"/>
          <p14:tracePt t="30643" x="2917825" y="2963863"/>
          <p14:tracePt t="30649" x="2898775" y="2957513"/>
          <p14:tracePt t="30653" x="2886075" y="2951163"/>
          <p14:tracePt t="30656" x="2879725" y="2951163"/>
          <p14:tracePt t="30657" x="2873375" y="2944813"/>
          <p14:tracePt t="30666" x="2867025" y="2944813"/>
          <p14:tracePt t="30667" x="2860675" y="2944813"/>
          <p14:tracePt t="30670" x="2860675" y="2938463"/>
          <p14:tracePt t="30675" x="2854325" y="2938463"/>
          <p14:tracePt t="30678" x="2854325" y="2932113"/>
          <p14:tracePt t="30684" x="2847975" y="2932113"/>
          <p14:tracePt t="30693" x="2841625" y="2932113"/>
          <p14:tracePt t="30707" x="2835275" y="2932113"/>
          <p14:tracePt t="30715" x="2835275" y="2925763"/>
          <p14:tracePt t="35334" x="2835275" y="2919413"/>
          <p14:tracePt t="35341" x="2822575" y="2900363"/>
          <p14:tracePt t="35345" x="2822575" y="2894013"/>
          <p14:tracePt t="35355" x="2790825" y="2843213"/>
          <p14:tracePt t="35362" x="2778125" y="2811463"/>
          <p14:tracePt t="35374" x="2752725" y="2740025"/>
          <p14:tracePt t="35382" x="2740025" y="2695575"/>
          <p14:tracePt t="35387" x="2740025" y="2682875"/>
          <p14:tracePt t="35854" x="2746375" y="2689225"/>
          <p14:tracePt t="35860" x="2765425" y="2701925"/>
          <p14:tracePt t="35869" x="2816225" y="2727325"/>
          <p14:tracePt t="35875" x="2847975" y="2746375"/>
          <p14:tracePt t="35878" x="2860675" y="2759075"/>
          <p14:tracePt t="35895" x="2995613" y="2830513"/>
          <p14:tracePt t="35907" x="3046413" y="2855913"/>
          <p14:tracePt t="35912" x="3059113" y="2855913"/>
          <p14:tracePt t="35923" x="3122613" y="2862263"/>
          <p14:tracePt t="35928" x="3141663" y="2862263"/>
          <p14:tracePt t="35936" x="3167063" y="2862263"/>
          <p14:tracePt t="35941" x="3179763" y="2862263"/>
          <p14:tracePt t="35944" x="3186113" y="2862263"/>
          <p14:tracePt t="35948" x="3192463" y="2862263"/>
          <p14:tracePt t="35951" x="3205163" y="2862263"/>
          <p14:tracePt t="35955" x="3211513" y="2862263"/>
          <p14:tracePt t="35957" x="3224213" y="2862263"/>
          <p14:tracePt t="35959" x="3230563" y="2862263"/>
          <p14:tracePt t="35966" x="3255963" y="2862263"/>
          <p14:tracePt t="35971" x="3275013" y="2862263"/>
          <p14:tracePt t="35973" x="3287713" y="2862263"/>
          <p14:tracePt t="35976" x="3300413" y="2862263"/>
          <p14:tracePt t="35982" x="3319463" y="2862263"/>
          <p14:tracePt t="35986" x="3332163" y="2862263"/>
          <p14:tracePt t="35989" x="3344863" y="2862263"/>
          <p14:tracePt t="35991" x="3351213" y="2862263"/>
          <p14:tracePt t="35994" x="3357563" y="2862263"/>
          <p14:tracePt t="35998" x="3363913" y="2862263"/>
          <p14:tracePt t="36000" x="3370263" y="2862263"/>
          <p14:tracePt t="36004" x="3376613" y="2862263"/>
          <p14:tracePt t="36008" x="3382963" y="2862263"/>
          <p14:tracePt t="36015" x="3395663" y="2868613"/>
          <p14:tracePt t="36022" x="3408363" y="2868613"/>
          <p14:tracePt t="36023" x="3408363" y="2874963"/>
          <p14:tracePt t="36024" x="3414713" y="2874963"/>
          <p14:tracePt t="36031" x="3421063" y="2874963"/>
          <p14:tracePt t="36036" x="3435350" y="2874963"/>
          <p14:tracePt t="36039" x="3441700" y="2881313"/>
          <p14:tracePt t="36519" x="4549775" y="2881313"/>
          <p14:tracePt t="36532" x="4556125" y="2881313"/>
          <p14:tracePt t="36536" x="4562475" y="2881313"/>
          <p14:tracePt t="36549" x="4575175" y="2881313"/>
          <p14:tracePt t="36556" x="4581525" y="2881313"/>
          <p14:tracePt t="36561" x="4587875" y="2881313"/>
          <p14:tracePt t="36565" x="4594225" y="2881313"/>
          <p14:tracePt t="36573" x="4606925" y="2881313"/>
          <p14:tracePt t="36577" x="4613275" y="2881313"/>
          <p14:tracePt t="36581" x="4619625" y="2881313"/>
          <p14:tracePt t="36585" x="4625975" y="2881313"/>
          <p14:tracePt t="36590" x="4638675" y="2881313"/>
          <p14:tracePt t="36594" x="4651375" y="2874963"/>
          <p14:tracePt t="36597" x="4664075" y="2874963"/>
          <p14:tracePt t="36600" x="4676775" y="2874963"/>
          <p14:tracePt t="36604" x="4683125" y="2874963"/>
          <p14:tracePt t="36605" x="4695825" y="2874963"/>
          <p14:tracePt t="36607" x="4702175" y="2874963"/>
          <p14:tracePt t="36611" x="4708525" y="2868613"/>
          <p14:tracePt t="36615" x="4733925" y="2868613"/>
          <p14:tracePt t="36617" x="4746625" y="2868613"/>
          <p14:tracePt t="36622" x="4765675" y="2862263"/>
          <p14:tracePt t="36625" x="4784725" y="2862263"/>
          <p14:tracePt t="36627" x="4791075" y="2862263"/>
          <p14:tracePt t="36632" x="4824413" y="2855913"/>
          <p14:tracePt t="36636" x="4837113" y="2855913"/>
          <p14:tracePt t="36639" x="4862513" y="2855913"/>
          <p14:tracePt t="36641" x="4875213" y="2849563"/>
          <p14:tracePt t="36643" x="4887913" y="2849563"/>
          <p14:tracePt t="36650" x="4913313" y="2843213"/>
          <p14:tracePt t="36653" x="4926013" y="2843213"/>
          <p14:tracePt t="36658" x="4951413" y="2836863"/>
          <p14:tracePt t="36661" x="4964113" y="2836863"/>
          <p14:tracePt t="36665" x="4983163" y="2830513"/>
          <p14:tracePt t="36670" x="4989513" y="2830513"/>
          <p14:tracePt t="36674" x="5021263" y="2824163"/>
          <p14:tracePt t="36676" x="5033963" y="2824163"/>
          <p14:tracePt t="36681" x="5053013" y="2824163"/>
          <p14:tracePt t="36687" x="5072063" y="2817813"/>
          <p14:tracePt t="36689" x="5084763" y="2817813"/>
          <p14:tracePt t="36690" x="5097463" y="2817813"/>
          <p14:tracePt t="36695" x="5110163" y="2817813"/>
          <p14:tracePt t="36698" x="5129213" y="2811463"/>
          <p14:tracePt t="36700" x="5135563" y="2811463"/>
          <p14:tracePt t="36704" x="5160963" y="2811463"/>
          <p14:tracePt t="36706" x="5173663" y="2811463"/>
          <p14:tracePt t="36709" x="5180013" y="2811463"/>
          <p14:tracePt t="36711" x="5186363" y="2811463"/>
          <p14:tracePt t="36716" x="5211763" y="2811463"/>
          <p14:tracePt t="36721" x="5237163" y="2805113"/>
          <p14:tracePt t="36724" x="5256213" y="2805113"/>
          <p14:tracePt t="36726" x="5270500" y="2805113"/>
          <p14:tracePt t="36728" x="5276850" y="2805113"/>
          <p14:tracePt t="36731" x="5295900" y="2805113"/>
          <p14:tracePt t="36735" x="5314950" y="2805113"/>
          <p14:tracePt t="36740" x="5334000" y="2798763"/>
          <p14:tracePt t="36743" x="5346700" y="2798763"/>
          <p14:tracePt t="36754" x="5384800" y="2792413"/>
          <p14:tracePt t="36760" x="5397500" y="2792413"/>
          <p14:tracePt t="36762" x="5403850" y="2792413"/>
          <p14:tracePt t="36769" x="5422900" y="2792413"/>
          <p14:tracePt t="36772" x="5435600" y="2784475"/>
          <p14:tracePt t="36777" x="5441950" y="2784475"/>
          <p14:tracePt t="36783" x="5454650" y="2784475"/>
          <p14:tracePt t="36788" x="5467350" y="2784475"/>
          <p14:tracePt t="36791" x="5473700" y="2784475"/>
          <p14:tracePt t="36793" x="5480050" y="2778125"/>
          <p14:tracePt t="36797" x="5486400" y="2778125"/>
          <p14:tracePt t="36799" x="5492750" y="2778125"/>
          <p14:tracePt t="36803" x="5499100" y="2778125"/>
          <p14:tracePt t="36805" x="5505450" y="2778125"/>
          <p14:tracePt t="36806" x="5511800" y="2778125"/>
          <p14:tracePt t="36808" x="5518150" y="2778125"/>
          <p14:tracePt t="36810" x="5524500" y="2778125"/>
          <p14:tracePt t="36815" x="5537200" y="2771775"/>
          <p14:tracePt t="36818" x="5543550" y="2771775"/>
          <p14:tracePt t="36823" x="5562600" y="2771775"/>
          <p14:tracePt t="36825" x="5568950" y="2771775"/>
          <p14:tracePt t="36827" x="5575300" y="2765425"/>
          <p14:tracePt t="36832" x="5594350" y="2765425"/>
          <p14:tracePt t="36834" x="5600700" y="2765425"/>
          <p14:tracePt t="36837" x="5613400" y="2759075"/>
          <p14:tracePt t="36839" x="5626100" y="2759075"/>
          <p14:tracePt t="36842" x="5632450" y="2759075"/>
          <p14:tracePt t="36844" x="5638800" y="2759075"/>
          <p14:tracePt t="36848" x="5651500" y="2752725"/>
          <p14:tracePt t="36850" x="5664200" y="2752725"/>
          <p14:tracePt t="36854" x="5676900" y="2752725"/>
          <p14:tracePt t="36855" x="5683250" y="2752725"/>
          <p14:tracePt t="36857" x="5689600" y="2752725"/>
          <p14:tracePt t="36858" x="5695950" y="2746375"/>
          <p14:tracePt t="36861" x="5702300" y="2746375"/>
          <p14:tracePt t="36864" x="5716588" y="2746375"/>
          <p14:tracePt t="36867" x="5722938" y="2746375"/>
          <p14:tracePt t="36871" x="5735638" y="2740025"/>
          <p14:tracePt t="36874" x="5748338" y="2740025"/>
          <p14:tracePt t="36880" x="5761038" y="2740025"/>
          <p14:tracePt t="36882" x="5767388" y="2740025"/>
          <p14:tracePt t="36896" x="5792788" y="2733675"/>
          <p14:tracePt t="36897" x="5805488" y="2733675"/>
          <p14:tracePt t="36901" x="5811838" y="2733675"/>
          <p14:tracePt t="36903" x="5818188" y="2733675"/>
          <p14:tracePt t="36905" x="5824538" y="2733675"/>
          <p14:tracePt t="36907" x="5830888" y="2733675"/>
          <p14:tracePt t="36909" x="5837238" y="2733675"/>
          <p14:tracePt t="36914" x="5849938" y="2733675"/>
          <p14:tracePt t="36918" x="5856288" y="2733675"/>
          <p14:tracePt t="36920" x="5862638" y="2733675"/>
          <p14:tracePt t="36921" x="5868988" y="2733675"/>
          <p14:tracePt t="36923" x="5875338" y="2733675"/>
          <p14:tracePt t="36977" x="6078538" y="2733675"/>
          <p14:tracePt t="36980" x="6091238" y="2733675"/>
          <p14:tracePt t="36983" x="6097588" y="2733675"/>
          <p14:tracePt t="36985" x="6103938" y="2733675"/>
          <p14:tracePt t="36987" x="6110288" y="2733675"/>
          <p14:tracePt t="36988" x="6110288" y="2727325"/>
          <p14:tracePt t="36989" x="6116638" y="2727325"/>
          <p14:tracePt t="36990" x="6122988" y="2727325"/>
          <p14:tracePt t="36993" x="6129338" y="2727325"/>
          <p14:tracePt t="36997" x="6135688" y="2727325"/>
          <p14:tracePt t="36997" x="6142038" y="2727325"/>
          <p14:tracePt t="37002" x="6148388" y="2727325"/>
          <p14:tracePt t="37003" x="6154738" y="2727325"/>
          <p14:tracePt t="37007" x="6161088" y="2720975"/>
          <p14:tracePt t="37009" x="6167438" y="2720975"/>
          <p14:tracePt t="37014" x="6175375" y="2720975"/>
          <p14:tracePt t="37016" x="6181725" y="2720975"/>
          <p14:tracePt t="37019" x="6188075" y="2720975"/>
          <p14:tracePt t="37023" x="6194425" y="2720975"/>
          <p14:tracePt t="37026" x="6200775" y="2720975"/>
          <p14:tracePt t="37031" x="6207125" y="2720975"/>
          <p14:tracePt t="37034" x="6213475" y="2720975"/>
          <p14:tracePt t="37038" x="6219825" y="2720975"/>
          <p14:tracePt t="37043" x="6226175" y="2714625"/>
          <p14:tracePt t="37047" x="6232525" y="2714625"/>
          <p14:tracePt t="37050" x="6238875" y="2714625"/>
          <p14:tracePt t="37053" x="6245225" y="2714625"/>
          <p14:tracePt t="37057" x="6251575" y="2714625"/>
          <p14:tracePt t="37059" x="6257925" y="2714625"/>
          <p14:tracePt t="37064" x="6270625" y="2714625"/>
          <p14:tracePt t="37068" x="6283325" y="2714625"/>
          <p14:tracePt t="37071" x="6289675" y="2714625"/>
          <p14:tracePt t="37073" x="6296025" y="2714625"/>
          <p14:tracePt t="37075" x="6302375" y="2714625"/>
          <p14:tracePt t="37079" x="6308725" y="2714625"/>
          <p14:tracePt t="37085" x="6327775" y="2714625"/>
          <p14:tracePt t="37089" x="6340475" y="2714625"/>
          <p14:tracePt t="37092" x="6346825" y="2714625"/>
          <p14:tracePt t="37098" x="6359525" y="2714625"/>
          <p14:tracePt t="37100" x="6365875" y="2714625"/>
          <p14:tracePt t="37104" x="6372225" y="2714625"/>
          <p14:tracePt t="37106" x="6378575" y="2714625"/>
          <p14:tracePt t="37113" x="6384925" y="2714625"/>
          <p14:tracePt t="37116" x="6391275" y="2714625"/>
          <p14:tracePt t="37120" x="6397625" y="2714625"/>
          <p14:tracePt t="37127" x="6403975" y="2714625"/>
          <p14:tracePt t="37136" x="6410325" y="2714625"/>
          <p14:tracePt t="37181" x="6442075" y="2714625"/>
          <p14:tracePt t="37188" x="6448425" y="2714625"/>
          <p14:tracePt t="37197" x="6454775" y="2714625"/>
          <p14:tracePt t="37203" x="6461125" y="2714625"/>
          <p14:tracePt t="37213" x="6467475" y="2714625"/>
          <p14:tracePt t="37487" x="6461125" y="2714625"/>
          <p14:tracePt t="37518" x="6448425" y="2714625"/>
          <p14:tracePt t="37527" x="6442075" y="2714625"/>
          <p14:tracePt t="37529" x="6435725" y="2714625"/>
          <p14:tracePt t="37532" x="6429375" y="2714625"/>
          <p14:tracePt t="37536" x="6429375" y="2708275"/>
          <p14:tracePt t="37538" x="6423025" y="2708275"/>
          <p14:tracePt t="37540" x="6416675" y="2708275"/>
          <p14:tracePt t="37542" x="6416675" y="2701925"/>
          <p14:tracePt t="37544" x="6410325" y="2701925"/>
          <p14:tracePt t="37547" x="6403975" y="2701925"/>
          <p14:tracePt t="37550" x="6397625" y="2695575"/>
          <p14:tracePt t="37553" x="6391275" y="2689225"/>
          <p14:tracePt t="37557" x="6378575" y="2689225"/>
          <p14:tracePt t="37564" x="6365875" y="2682875"/>
          <p14:tracePt t="37570" x="6359525" y="2682875"/>
          <p14:tracePt t="37581" x="6353175" y="2682875"/>
          <p14:tracePt t="37859" x="6353175" y="2676525"/>
          <p14:tracePt t="37869" x="6359525" y="2676525"/>
          <p14:tracePt t="37872" x="6365875" y="2670175"/>
          <p14:tracePt t="37876" x="6372225" y="2670175"/>
          <p14:tracePt t="37880" x="6384925" y="2663825"/>
          <p14:tracePt t="37882" x="6391275" y="2657475"/>
          <p14:tracePt t="37884" x="6397625" y="2657475"/>
          <p14:tracePt t="37896" x="6429375" y="2638425"/>
          <p14:tracePt t="37897" x="6448425" y="2632075"/>
          <p14:tracePt t="37899" x="6454775" y="2632075"/>
          <p14:tracePt t="37902" x="6461125" y="2625725"/>
          <p14:tracePt t="37904" x="6473825" y="2619375"/>
          <p14:tracePt t="37908" x="6480175" y="2619375"/>
          <p14:tracePt t="37909" x="6486525" y="2619375"/>
          <p14:tracePt t="37915" x="6505575" y="2606675"/>
          <p14:tracePt t="37917" x="6511925" y="2606675"/>
          <p14:tracePt t="37920" x="6518275" y="2606675"/>
          <p14:tracePt t="37922" x="6524625" y="2606675"/>
          <p14:tracePt t="37925" x="6530975" y="2606675"/>
          <p14:tracePt t="37930" x="6543675" y="2600325"/>
          <p14:tracePt t="37932" x="6550025" y="2600325"/>
          <p14:tracePt t="37935" x="6556375" y="2600325"/>
          <p14:tracePt t="37937" x="6562725" y="2600325"/>
          <p14:tracePt t="37939" x="6569075" y="2593975"/>
          <p14:tracePt t="37942" x="6575425" y="2593975"/>
          <p14:tracePt t="37946" x="6581775" y="2593975"/>
          <p14:tracePt t="37947" x="6588125" y="2593975"/>
          <p14:tracePt t="37950" x="6594475" y="2593975"/>
          <p14:tracePt t="37953" x="6600825" y="2593975"/>
          <p14:tracePt t="37955" x="6607175" y="2593975"/>
          <p14:tracePt t="37963" x="6619875" y="2593975"/>
          <p14:tracePt t="37969" x="6626225" y="2593975"/>
          <p14:tracePt t="37970" x="6634163" y="2593975"/>
          <p14:tracePt t="37972" x="6634163" y="2587625"/>
          <p14:tracePt t="37975" x="6640513" y="2587625"/>
          <p14:tracePt t="37977" x="6646863" y="2587625"/>
          <p14:tracePt t="37980" x="6653213" y="2587625"/>
          <p14:tracePt t="37986" x="6659563" y="2587625"/>
          <p14:tracePt t="37988" x="6665913" y="2587625"/>
          <p14:tracePt t="37992" x="6672263" y="2587625"/>
          <p14:tracePt t="37998" x="6678613" y="2587625"/>
          <p14:tracePt t="38006" x="6684963" y="2587625"/>
          <p14:tracePt t="38014" x="6691313" y="2587625"/>
          <p14:tracePt t="38116" x="6697663" y="2587625"/>
          <p14:tracePt t="38142" x="6704013" y="2587625"/>
          <p14:tracePt t="38150" x="6710363" y="2587625"/>
          <p14:tracePt t="38156" x="6716713" y="2587625"/>
          <p14:tracePt t="38163" x="6723063" y="2587625"/>
          <p14:tracePt t="38171" x="6729413" y="2587625"/>
          <p14:tracePt t="38180" x="6735763" y="2587625"/>
          <p14:tracePt t="38186" x="6742113" y="2587625"/>
          <p14:tracePt t="38188" x="6742113" y="2593975"/>
          <p14:tracePt t="38193" x="6748463" y="2593975"/>
          <p14:tracePt t="38200" x="6754813" y="2593975"/>
          <p14:tracePt t="38204" x="6754813" y="2600325"/>
          <p14:tracePt t="38207" x="6761163" y="2600325"/>
          <p14:tracePt t="38215" x="6767513" y="2600325"/>
          <p14:tracePt t="38221" x="6773863" y="2600325"/>
          <p14:tracePt t="38230" x="6780213" y="2600325"/>
          <p14:tracePt t="38240" x="6786563" y="2600325"/>
          <p14:tracePt t="38256" x="6792913" y="2600325"/>
          <p14:tracePt t="38269" x="6799263" y="2600325"/>
          <p14:tracePt t="38275" x="6805613" y="2600325"/>
          <p14:tracePt t="38283" x="6811963" y="2600325"/>
          <p14:tracePt t="38290" x="6818313" y="2600325"/>
          <p14:tracePt t="38299" x="6824663" y="2600325"/>
          <p14:tracePt t="38306" x="6831013" y="2600325"/>
          <p14:tracePt t="38314" x="6837363" y="2600325"/>
          <p14:tracePt t="38319" x="6843713" y="2600325"/>
          <p14:tracePt t="38324" x="6850063" y="2600325"/>
          <p14:tracePt t="38330" x="6856413" y="2600325"/>
          <p14:tracePt t="38340" x="6862763" y="2600325"/>
          <p14:tracePt t="38347" x="6869113" y="2600325"/>
          <p14:tracePt t="38364" x="6875463" y="2600325"/>
          <p14:tracePt t="38380" x="6881813" y="2600325"/>
          <p14:tracePt t="38394" x="6888163" y="2600325"/>
          <p14:tracePt t="38403" x="6894513" y="2600325"/>
          <p14:tracePt t="38410" x="6900863" y="2600325"/>
          <p14:tracePt t="38417" x="6907213" y="2600325"/>
          <p14:tracePt t="38422" x="6913563" y="2600325"/>
          <p14:tracePt t="38430" x="6919913" y="2600325"/>
          <p14:tracePt t="38434" x="6926263" y="2600325"/>
          <p14:tracePt t="38439" x="6932613" y="2600325"/>
          <p14:tracePt t="38446" x="6938963" y="2600325"/>
          <p14:tracePt t="38451" x="6945313" y="2600325"/>
          <p14:tracePt t="38456" x="6951663" y="2600325"/>
          <p14:tracePt t="38463" x="6958013" y="2600325"/>
          <p14:tracePt t="38469" x="6964363" y="2600325"/>
          <p14:tracePt t="38475" x="6970713" y="2600325"/>
          <p14:tracePt t="38483" x="6977063" y="2600325"/>
          <p14:tracePt t="38489" x="6983413" y="2600325"/>
          <p14:tracePt t="38497" x="6989763" y="2600325"/>
          <p14:tracePt t="38499" x="6996113" y="2600325"/>
          <p14:tracePt t="38503" x="7002463" y="2600325"/>
          <p14:tracePt t="38507" x="7008813" y="2600325"/>
          <p14:tracePt t="38513" x="7015163" y="2600325"/>
          <p14:tracePt t="38515" x="7021513" y="2600325"/>
          <p14:tracePt t="38520" x="7027863" y="2600325"/>
          <p14:tracePt t="38523" x="7034213" y="2600325"/>
          <p14:tracePt t="38530" x="7040563" y="2600325"/>
          <p14:tracePt t="38533" x="7046913" y="2600325"/>
          <p14:tracePt t="38538" x="7053263" y="2600325"/>
          <p14:tracePt t="38544" x="7059613" y="2600325"/>
          <p14:tracePt t="38551" x="7065963" y="2600325"/>
          <p14:tracePt t="38555" x="7072313" y="2600325"/>
          <p14:tracePt t="38563" x="7078663" y="2600325"/>
          <p14:tracePt t="38566" x="7078663" y="2593975"/>
          <p14:tracePt t="38567" x="7085013" y="2593975"/>
          <p14:tracePt t="38572" x="7092950" y="2593975"/>
          <p14:tracePt t="38575" x="7099300" y="2593975"/>
          <p14:tracePt t="38581" x="7105650" y="2593975"/>
          <p14:tracePt t="38585" x="7112000" y="2593975"/>
          <p14:tracePt t="38588" x="7118350" y="2593975"/>
          <p14:tracePt t="38592" x="7124700" y="2593975"/>
          <p14:tracePt t="38597" x="7131050" y="2593975"/>
          <p14:tracePt t="38601" x="7137400" y="2593975"/>
          <p14:tracePt t="38605" x="7143750" y="2593975"/>
          <p14:tracePt t="38610" x="7150100" y="2593975"/>
          <p14:tracePt t="38614" x="7156450" y="2593975"/>
          <p14:tracePt t="38620" x="7162800" y="2593975"/>
          <p14:tracePt t="38625" x="7169150" y="2593975"/>
          <p14:tracePt t="38631" x="7175500" y="2593975"/>
          <p14:tracePt t="38636" x="7181850" y="2593975"/>
          <p14:tracePt t="38644" x="7188200" y="2593975"/>
          <p14:tracePt t="38650" x="7194550" y="2593975"/>
          <p14:tracePt t="38657" x="7200900" y="2593975"/>
          <p14:tracePt t="38667" x="7207250" y="2593975"/>
          <p14:tracePt t="38674" x="7213600" y="2593975"/>
          <p14:tracePt t="38684" x="7219950" y="2593975"/>
          <p14:tracePt t="38688" x="7226300" y="2593975"/>
          <p14:tracePt t="38697" x="7232650" y="2593975"/>
          <p14:tracePt t="38701" x="7239000" y="2593975"/>
          <p14:tracePt t="38705" x="7245350" y="2593975"/>
          <p14:tracePt t="38709" x="7251700" y="2593975"/>
          <p14:tracePt t="38715" x="7258050" y="2593975"/>
          <p14:tracePt t="38718" x="7264400" y="2593975"/>
          <p14:tracePt t="38722" x="7270750" y="2593975"/>
          <p14:tracePt t="38724" x="7277100" y="2593975"/>
          <p14:tracePt t="38730" x="7289800" y="2593975"/>
          <p14:tracePt t="38733" x="7296150" y="2593975"/>
          <p14:tracePt t="38738" x="7308850" y="2593975"/>
          <p14:tracePt t="38741" x="7315200" y="2593975"/>
          <p14:tracePt t="38743" x="7321550" y="2593975"/>
          <p14:tracePt t="38747" x="7334250" y="2593975"/>
          <p14:tracePt t="38752" x="7340600" y="2593975"/>
          <p14:tracePt t="38754" x="7353300" y="2593975"/>
          <p14:tracePt t="38757" x="7359650" y="2593975"/>
          <p14:tracePt t="38760" x="7366000" y="2593975"/>
          <p14:tracePt t="38763" x="7372350" y="2587625"/>
          <p14:tracePt t="38765" x="7378700" y="2587625"/>
          <p14:tracePt t="38767" x="7385050" y="2587625"/>
          <p14:tracePt t="38769" x="7391400" y="2587625"/>
          <p14:tracePt t="38772" x="7397750" y="2587625"/>
          <p14:tracePt t="38774" x="7404100" y="2587625"/>
          <p14:tracePt t="38777" x="7410450" y="2587625"/>
          <p14:tracePt t="38780" x="7416800" y="2587625"/>
          <p14:tracePt t="38781" x="7423150" y="2587625"/>
          <p14:tracePt t="38784" x="7429500" y="2587625"/>
          <p14:tracePt t="38786" x="7435850" y="2587625"/>
          <p14:tracePt t="38789" x="7442200" y="2587625"/>
          <p14:tracePt t="38793" x="7448550" y="2587625"/>
          <p14:tracePt t="38797" x="7454900" y="2587625"/>
          <p14:tracePt t="38797" x="7461250" y="2587625"/>
          <p14:tracePt t="38800" x="7461250" y="2581275"/>
          <p14:tracePt t="38802" x="7467600" y="2581275"/>
          <p14:tracePt t="38805" x="7473950" y="2581275"/>
          <p14:tracePt t="38808" x="7480300" y="2581275"/>
          <p14:tracePt t="38813" x="7486650" y="2581275"/>
          <p14:tracePt t="38816" x="7493000" y="2581275"/>
          <p14:tracePt t="38819" x="7499350" y="2581275"/>
          <p14:tracePt t="38822" x="7505700" y="2581275"/>
          <p14:tracePt t="38825" x="7512050" y="2581275"/>
          <p14:tracePt t="38830" x="7518400" y="2581275"/>
          <p14:tracePt t="38833" x="7524750" y="2581275"/>
          <p14:tracePt t="38837" x="7531100" y="2581275"/>
          <p14:tracePt t="38839" x="7537450" y="2581275"/>
          <p14:tracePt t="38842" x="7545388" y="2581275"/>
          <p14:tracePt t="38846" x="7551738" y="2581275"/>
          <p14:tracePt t="38850" x="7558088" y="2581275"/>
          <p14:tracePt t="38853" x="7564438" y="2581275"/>
          <p14:tracePt t="38856" x="7570788" y="2581275"/>
          <p14:tracePt t="38860" x="7577138" y="2581275"/>
          <p14:tracePt t="38863" x="7583488" y="2581275"/>
          <p14:tracePt t="38867" x="7589838" y="2581275"/>
          <p14:tracePt t="38870" x="7596188" y="2581275"/>
          <p14:tracePt t="38872" x="7602538" y="2581275"/>
          <p14:tracePt t="38875" x="7608888" y="2581275"/>
          <p14:tracePt t="38880" x="7615238" y="2581275"/>
          <p14:tracePt t="38881" x="7621588" y="2581275"/>
          <p14:tracePt t="38896" x="7646988" y="2581275"/>
          <p14:tracePt t="38897" x="7653338" y="2581275"/>
          <p14:tracePt t="38900" x="7659688" y="2581275"/>
          <p14:tracePt t="38903" x="7666038" y="2581275"/>
          <p14:tracePt t="38905" x="7672388" y="2581275"/>
          <p14:tracePt t="38910" x="7678738" y="2581275"/>
          <p14:tracePt t="38914" x="7685088" y="2581275"/>
          <p14:tracePt t="38918" x="7691438" y="2581275"/>
          <p14:tracePt t="38923" x="7697788" y="2581275"/>
          <p14:tracePt t="38926" x="7704138" y="2581275"/>
          <p14:tracePt t="38931" x="7710488" y="2581275"/>
          <p14:tracePt t="38936" x="7716838" y="2581275"/>
          <p14:tracePt t="38939" x="7723188" y="2581275"/>
          <p14:tracePt t="38946" x="7729538" y="2581275"/>
          <p14:tracePt t="38951" x="7735888" y="2581275"/>
          <p14:tracePt t="38958" x="7742238" y="2581275"/>
          <p14:tracePt t="38964" x="7748588" y="2581275"/>
          <p14:tracePt t="38972" x="7754938" y="2581275"/>
          <p14:tracePt t="38980" x="7761288" y="2581275"/>
          <p14:tracePt t="38984" x="7767638" y="2581275"/>
          <p14:tracePt t="38989" x="7773988" y="2581275"/>
          <p14:tracePt t="38996" x="7780338" y="2581275"/>
          <p14:tracePt t="38999" x="7786688" y="2581275"/>
          <p14:tracePt t="39002" x="7793038" y="2581275"/>
          <p14:tracePt t="39005" x="7799388" y="2581275"/>
          <p14:tracePt t="39010" x="7805738" y="2581275"/>
          <p14:tracePt t="39013" x="7812088" y="2581275"/>
          <p14:tracePt t="39015" x="7818438" y="2581275"/>
          <p14:tracePt t="39018" x="7824788" y="2581275"/>
          <p14:tracePt t="39020" x="7831138" y="2581275"/>
          <p14:tracePt t="39022" x="7837488" y="2581275"/>
          <p14:tracePt t="39025" x="7843838" y="2581275"/>
          <p14:tracePt t="39030" x="7856538" y="2581275"/>
          <p14:tracePt t="39032" x="7862888" y="2581275"/>
          <p14:tracePt t="39034" x="7869238" y="2581275"/>
          <p14:tracePt t="39036" x="7875588" y="2581275"/>
          <p14:tracePt t="39037" x="7881938" y="2581275"/>
          <p14:tracePt t="39039" x="7888288" y="2581275"/>
          <p14:tracePt t="39041" x="7894638" y="2581275"/>
          <p14:tracePt t="39044" x="7900988" y="2581275"/>
          <p14:tracePt t="39047" x="7913688" y="2581275"/>
          <p14:tracePt t="39051" x="7920038" y="2581275"/>
          <p14:tracePt t="39053" x="7926388" y="2581275"/>
          <p14:tracePt t="39054" x="7932738" y="2581275"/>
          <p14:tracePt t="39056" x="7939088" y="2581275"/>
          <p14:tracePt t="39059" x="7945438" y="2581275"/>
          <p14:tracePt t="39063" x="7958138" y="2587625"/>
          <p14:tracePt t="39065" x="7964488" y="2587625"/>
          <p14:tracePt t="39069" x="7970838" y="2587625"/>
          <p14:tracePt t="39071" x="7977188" y="2587625"/>
          <p14:tracePt t="39073" x="7983538" y="2587625"/>
          <p14:tracePt t="39077" x="7989888" y="2587625"/>
          <p14:tracePt t="39080" x="7996238" y="2587625"/>
          <p14:tracePt t="39081" x="8004175" y="2593975"/>
          <p14:tracePt t="39085" x="8010525" y="2593975"/>
          <p14:tracePt t="39087" x="8016875" y="2593975"/>
          <p14:tracePt t="39089" x="8023225" y="2593975"/>
          <p14:tracePt t="39092" x="8029575" y="2593975"/>
          <p14:tracePt t="39097" x="8035925" y="2593975"/>
          <p14:tracePt t="39100" x="8042275" y="2593975"/>
          <p14:tracePt t="39102" x="8048625" y="2593975"/>
          <p14:tracePt t="39104" x="8054975" y="2593975"/>
          <p14:tracePt t="39107" x="8061325" y="2593975"/>
          <p14:tracePt t="39110" x="8067675" y="2593975"/>
          <p14:tracePt t="39113" x="8074025" y="2593975"/>
          <p14:tracePt t="39114" x="8080375" y="2593975"/>
          <p14:tracePt t="39118" x="8086725" y="2593975"/>
          <p14:tracePt t="39119" x="8093075" y="2593975"/>
          <p14:tracePt t="39123" x="8099425" y="2593975"/>
          <p14:tracePt t="39124" x="8105775" y="2593975"/>
          <p14:tracePt t="39126" x="8112125" y="2593975"/>
          <p14:tracePt t="39130" x="8118475" y="2593975"/>
          <p14:tracePt t="39131" x="8124825" y="2593975"/>
          <p14:tracePt t="39135" x="8131175" y="2593975"/>
          <p14:tracePt t="39137" x="8137525" y="2593975"/>
          <p14:tracePt t="39140" x="8143875" y="2593975"/>
          <p14:tracePt t="39142" x="8150225" y="2593975"/>
          <p14:tracePt t="39146" x="8156575" y="2593975"/>
          <p14:tracePt t="39149" x="8162925" y="2593975"/>
          <p14:tracePt t="39151" x="8169275" y="2593975"/>
          <p14:tracePt t="39155" x="8175625" y="2593975"/>
          <p14:tracePt t="39157" x="8181975" y="2593975"/>
          <p14:tracePt t="39163" x="8188325" y="2593975"/>
          <p14:tracePt t="39164" x="8194675" y="2593975"/>
          <p14:tracePt t="39170" x="8201025" y="2593975"/>
          <p14:tracePt t="39173" x="8207375" y="2593975"/>
          <p14:tracePt t="39180" x="8213725" y="2593975"/>
          <p14:tracePt t="39185" x="8220075" y="2593975"/>
          <p14:tracePt t="39192" x="8226425" y="2593975"/>
          <p14:tracePt t="39200" x="8232775" y="2593975"/>
          <p14:tracePt t="39208" x="8239125" y="2593975"/>
          <p14:tracePt t="39217" x="8245475" y="2593975"/>
          <p14:tracePt t="39223" x="8251825" y="2593975"/>
          <p14:tracePt t="39230" x="8258175" y="2593975"/>
          <p14:tracePt t="39233" x="8264525" y="2593975"/>
          <p14:tracePt t="39238" x="8270875" y="2593975"/>
          <p14:tracePt t="39243" x="8277225" y="2593975"/>
          <p14:tracePt t="39248" x="8289925" y="2600325"/>
          <p14:tracePt t="39251" x="8296275" y="2600325"/>
          <p14:tracePt t="39254" x="8302625" y="2606675"/>
          <p14:tracePt t="39256" x="8315325" y="2606675"/>
          <p14:tracePt t="39258" x="8321675" y="2606675"/>
          <p14:tracePt t="39264" x="8334375" y="2606675"/>
          <p14:tracePt t="39266" x="8340725" y="2613025"/>
          <p14:tracePt t="39267" x="8347075" y="2613025"/>
          <p14:tracePt t="39269" x="8359775" y="2613025"/>
          <p14:tracePt t="39271" x="8366125" y="2613025"/>
          <p14:tracePt t="39273" x="8372475" y="2619375"/>
          <p14:tracePt t="39276" x="8378825" y="2619375"/>
          <p14:tracePt t="39277" x="8385175" y="2619375"/>
          <p14:tracePt t="39280" x="8397875" y="2619375"/>
          <p14:tracePt t="39282" x="8404225" y="2619375"/>
          <p14:tracePt t="39286" x="8416925" y="2619375"/>
          <p14:tracePt t="39287" x="8423275" y="2619375"/>
          <p14:tracePt t="39289" x="8429625" y="2619375"/>
          <p14:tracePt t="39291" x="8435975" y="2619375"/>
          <p14:tracePt t="39296" x="8448675" y="2619375"/>
          <p14:tracePt t="39299" x="8462963" y="2619375"/>
          <p14:tracePt t="39303" x="8469313" y="2619375"/>
          <p14:tracePt t="39304" x="8475663" y="2619375"/>
          <p14:tracePt t="39306" x="8475663" y="2625725"/>
          <p14:tracePt t="39308" x="8482013" y="2625725"/>
          <p14:tracePt t="39313" x="8494713" y="2625725"/>
          <p14:tracePt t="39317" x="8501063" y="2625725"/>
          <p14:tracePt t="39319" x="8507413" y="2625725"/>
          <p14:tracePt t="39323" x="8513763" y="2625725"/>
          <p14:tracePt t="39327" x="8520113" y="2625725"/>
          <p14:tracePt t="39332" x="8526463" y="2625725"/>
          <p14:tracePt t="39336" x="8532813" y="2625725"/>
          <p14:tracePt t="39341" x="8539163" y="2625725"/>
          <p14:tracePt t="39346" x="8545513" y="2625725"/>
          <p14:tracePt t="39352" x="8551863" y="2625725"/>
          <p14:tracePt t="39356" x="8558213" y="2625725"/>
          <p14:tracePt t="39363" x="8564563" y="2625725"/>
          <p14:tracePt t="39367" x="8570913" y="2625725"/>
          <p14:tracePt t="39372" x="8577263" y="2625725"/>
          <p14:tracePt t="39376" x="8583613" y="2625725"/>
          <p14:tracePt t="39382" x="8589963" y="2625725"/>
          <p14:tracePt t="39387" x="8596313" y="2625725"/>
          <p14:tracePt t="39392" x="8602663" y="2625725"/>
          <p14:tracePt t="39398" x="8609013" y="2625725"/>
          <p14:tracePt t="39406" x="8615363" y="2625725"/>
          <p14:tracePt t="39415" x="8621713" y="2625725"/>
          <p14:tracePt t="39427" x="8628063" y="2625725"/>
          <p14:tracePt t="39431" x="8628063" y="2619375"/>
          <p14:tracePt t="39435" x="8634413" y="2619375"/>
          <p14:tracePt t="39447" x="8640763" y="2619375"/>
          <p14:tracePt t="39455" x="8647113" y="2619375"/>
          <p14:tracePt t="39464" x="8653463" y="2619375"/>
          <p14:tracePt t="39471" x="8659813" y="2619375"/>
          <p14:tracePt t="39480" x="8666163" y="2619375"/>
          <p14:tracePt t="39485" x="8672513" y="2613025"/>
          <p14:tracePt t="39491" x="8678863" y="2613025"/>
          <p14:tracePt t="39500" x="8685213" y="2613025"/>
          <p14:tracePt t="39504" x="8691563" y="2613025"/>
          <p14:tracePt t="39513" x="8697913" y="2613025"/>
          <p14:tracePt t="39514" x="8704263" y="2613025"/>
          <p14:tracePt t="39517" x="8704263" y="2606675"/>
          <p14:tracePt t="39519" x="8710613" y="2606675"/>
          <p14:tracePt t="39521" x="8716963" y="2606675"/>
          <p14:tracePt t="39525" x="8723313" y="2606675"/>
          <p14:tracePt t="39530" x="8729663" y="2606675"/>
          <p14:tracePt t="39531" x="8736013" y="2606675"/>
          <p14:tracePt t="39534" x="8742363" y="2600325"/>
          <p14:tracePt t="39536" x="8748713" y="2600325"/>
          <p14:tracePt t="39539" x="8755063" y="2600325"/>
          <p14:tracePt t="39543" x="8761413" y="2600325"/>
          <p14:tracePt t="39546" x="8767763" y="2600325"/>
          <p14:tracePt t="39550" x="8774113" y="2600325"/>
          <p14:tracePt t="39552" x="8780463" y="2593975"/>
          <p14:tracePt t="39555" x="8786813" y="2593975"/>
          <p14:tracePt t="39558" x="8793163" y="2593975"/>
          <p14:tracePt t="39563" x="8799513" y="2593975"/>
          <p14:tracePt t="39564" x="8799513" y="2587625"/>
          <p14:tracePt t="39565" x="8805863" y="2587625"/>
          <p14:tracePt t="39571" x="8812213" y="2587625"/>
          <p14:tracePt t="39580" x="8818563" y="2587625"/>
          <p14:tracePt t="39583" x="8818563" y="2581275"/>
          <p14:tracePt t="39585" x="8824913" y="2581275"/>
          <p14:tracePt t="39589" x="8831263" y="2581275"/>
          <p14:tracePt t="39596" x="8837613" y="2581275"/>
          <p14:tracePt t="39604" x="8843963" y="2574925"/>
          <p14:tracePt t="39613" x="8850313" y="2574925"/>
          <p14:tracePt t="39619" x="8856663" y="2574925"/>
          <p14:tracePt t="39625" x="8863013" y="2574925"/>
          <p14:tracePt t="39634" x="8869363" y="2574925"/>
          <p14:tracePt t="39637" x="8875713" y="2574925"/>
          <p14:tracePt t="39647" x="8882063" y="2574925"/>
          <p14:tracePt t="39651" x="8888413" y="2574925"/>
          <p14:tracePt t="39654" x="8894763" y="2574925"/>
          <p14:tracePt t="39658" x="8901113" y="2581275"/>
          <p14:tracePt t="39663" x="8907463" y="2581275"/>
          <p14:tracePt t="39668" x="8913813" y="2587625"/>
          <p14:tracePt t="39672" x="8921750" y="2587625"/>
          <p14:tracePt t="39680" x="8928100" y="2593975"/>
          <p14:tracePt t="39685" x="8934450" y="2593975"/>
          <p14:tracePt t="39694" x="8934450" y="2600325"/>
          <p14:tracePt t="39697" x="8940800" y="2600325"/>
          <p14:tracePt t="39729" x="8940800" y="2606675"/>
          <p14:tracePt t="39743" x="8940800" y="2613025"/>
          <p14:tracePt t="39747" x="8940800" y="2619375"/>
          <p14:tracePt t="39752" x="8934450" y="2625725"/>
          <p14:tracePt t="39755" x="8928100" y="2632075"/>
          <p14:tracePt t="39760" x="8921750" y="2632075"/>
          <p14:tracePt t="39763" x="8913813" y="2638425"/>
          <p14:tracePt t="39765" x="8913813" y="2644775"/>
          <p14:tracePt t="39768" x="8907463" y="2644775"/>
          <p14:tracePt t="39770" x="8901113" y="2651125"/>
          <p14:tracePt t="39773" x="8901113" y="2657475"/>
          <p14:tracePt t="39775" x="8894763" y="2657475"/>
          <p14:tracePt t="39780" x="8882063" y="2663825"/>
          <p14:tracePt t="39782" x="8882063" y="2670175"/>
          <p14:tracePt t="39784" x="8875713" y="2670175"/>
          <p14:tracePt t="39787" x="8869363" y="2676525"/>
          <p14:tracePt t="39788" x="8863013" y="2676525"/>
          <p14:tracePt t="39790" x="8863013" y="2682875"/>
          <p14:tracePt t="39792" x="8856663" y="2682875"/>
          <p14:tracePt t="39794" x="8850313" y="2682875"/>
          <p14:tracePt t="39797" x="8843963" y="2689225"/>
          <p14:tracePt t="39799" x="8837613" y="2695575"/>
          <p14:tracePt t="39803" x="8831263" y="2701925"/>
          <p14:tracePt t="39804" x="8824913" y="2701925"/>
          <p14:tracePt t="39806" x="8818563" y="2708275"/>
          <p14:tracePt t="39808" x="8812213" y="2708275"/>
          <p14:tracePt t="39813" x="8805863" y="2714625"/>
          <p14:tracePt t="39815" x="8799513" y="2720975"/>
          <p14:tracePt t="39817" x="8793163" y="2727325"/>
          <p14:tracePt t="39819" x="8786813" y="2727325"/>
          <p14:tracePt t="39822" x="8780463" y="2733675"/>
          <p14:tracePt t="39823" x="8774113" y="2733675"/>
          <p14:tracePt t="39825" x="8774113" y="2740025"/>
          <p14:tracePt t="39827" x="8767763" y="2740025"/>
          <p14:tracePt t="39830" x="8761413" y="2746375"/>
          <p14:tracePt t="39832" x="8755063" y="2752725"/>
          <p14:tracePt t="39835" x="8748713" y="2759075"/>
          <p14:tracePt t="39838" x="8742363" y="2759075"/>
          <p14:tracePt t="39840" x="8736013" y="2765425"/>
          <p14:tracePt t="39844" x="8729663" y="2765425"/>
          <p14:tracePt t="39847" x="8723313" y="2771775"/>
          <p14:tracePt t="39850" x="8723313" y="2778125"/>
          <p14:tracePt t="39852" x="8716963" y="2778125"/>
          <p14:tracePt t="39854" x="8710613" y="2784475"/>
          <p14:tracePt t="39856" x="8710613" y="2792413"/>
          <p14:tracePt t="39858" x="8704263" y="2792413"/>
          <p14:tracePt t="39863" x="8697913" y="2798763"/>
          <p14:tracePt t="39865" x="8691563" y="2798763"/>
          <p14:tracePt t="39868" x="8685213" y="2805113"/>
          <p14:tracePt t="39872" x="8678863" y="2805113"/>
          <p14:tracePt t="39873" x="8678863" y="2811463"/>
          <p14:tracePt t="39874" x="8672513" y="2811463"/>
          <p14:tracePt t="39877" x="8672513" y="2817813"/>
          <p14:tracePt t="39880" x="8666163" y="2817813"/>
          <p14:tracePt t="39882" x="8659813" y="2824163"/>
          <p14:tracePt t="39885" x="8653463" y="2824163"/>
          <p14:tracePt t="39887" x="8647113" y="2830513"/>
          <p14:tracePt t="39893" x="8640763" y="2836863"/>
          <p14:tracePt t="39897" x="8628063" y="2836863"/>
          <p14:tracePt t="39899" x="8628063" y="2843213"/>
          <p14:tracePt t="39901" x="8621713" y="2843213"/>
          <p14:tracePt t="39903" x="8615363" y="2849563"/>
          <p14:tracePt t="39907" x="8609013" y="2849563"/>
          <p14:tracePt t="39913" x="8602663" y="2849563"/>
          <p14:tracePt t="39915" x="8596313" y="2855913"/>
          <p14:tracePt t="39929" x="8583613" y="2862263"/>
          <p14:tracePt t="39937" x="8577263" y="2862263"/>
          <p14:tracePt t="39947" x="8570913" y="2862263"/>
          <p14:tracePt t="39957" x="8564563" y="2862263"/>
          <p14:tracePt t="39963" x="8558213" y="2862263"/>
          <p14:tracePt t="39969" x="8551863" y="2862263"/>
          <p14:tracePt t="39973" x="8545513" y="2862263"/>
          <p14:tracePt t="39977" x="8539163" y="2862263"/>
          <p14:tracePt t="39981" x="8532813" y="2862263"/>
          <p14:tracePt t="39985" x="8526463" y="2862263"/>
          <p14:tracePt t="39987" x="8520113" y="2862263"/>
          <p14:tracePt t="39990" x="8513763" y="2862263"/>
          <p14:tracePt t="39992" x="8507413" y="2862263"/>
          <p14:tracePt t="39996" x="8501063" y="2862263"/>
          <p14:tracePt t="39997" x="8494713" y="2862263"/>
          <p14:tracePt t="40002" x="8488363" y="2862263"/>
          <p14:tracePt t="40003" x="8482013" y="2862263"/>
          <p14:tracePt t="40004" x="8482013" y="2855913"/>
          <p14:tracePt t="40006" x="8475663" y="2855913"/>
          <p14:tracePt t="40007" x="8469313" y="2855913"/>
          <p14:tracePt t="40013" x="8455025" y="2855913"/>
          <p14:tracePt t="40016" x="8448675" y="2849563"/>
          <p14:tracePt t="40019" x="8442325" y="2849563"/>
          <p14:tracePt t="40021" x="8435975" y="2849563"/>
          <p14:tracePt t="40023" x="8429625" y="2849563"/>
          <p14:tracePt t="40027" x="8423275" y="2849563"/>
          <p14:tracePt t="40030" x="8416925" y="2849563"/>
          <p14:tracePt t="40033" x="8410575" y="2849563"/>
          <p14:tracePt t="40036" x="8404225" y="2849563"/>
          <p14:tracePt t="40038" x="8397875" y="2849563"/>
          <p14:tracePt t="40040" x="8391525" y="2849563"/>
          <p14:tracePt t="40047" x="8378825" y="2849563"/>
          <p14:tracePt t="40052" x="8372475" y="2849563"/>
          <p14:tracePt t="40054" x="8366125" y="2849563"/>
          <p14:tracePt t="40057" x="8359775" y="2849563"/>
          <p14:tracePt t="40060" x="8353425" y="2849563"/>
          <p14:tracePt t="40063" x="8347075" y="2849563"/>
          <p14:tracePt t="40066" x="8340725" y="2849563"/>
          <p14:tracePt t="40070" x="8334375" y="2849563"/>
          <p14:tracePt t="40075" x="8328025" y="2849563"/>
          <p14:tracePt t="40080" x="8321675" y="2849563"/>
          <p14:tracePt t="40083" x="8315325" y="2849563"/>
          <p14:tracePt t="40086" x="8308975" y="2855913"/>
          <p14:tracePt t="40091" x="8302625" y="2855913"/>
          <p14:tracePt t="40097" x="8296275" y="2855913"/>
          <p14:tracePt t="40099" x="8289925" y="2862263"/>
          <p14:tracePt t="40102" x="8283575" y="2862263"/>
          <p14:tracePt t="40105" x="8277225" y="2862263"/>
          <p14:tracePt t="40109" x="8270875" y="2862263"/>
          <p14:tracePt t="40113" x="8264525" y="2862263"/>
          <p14:tracePt t="40116" x="8258175" y="2862263"/>
          <p14:tracePt t="40117" x="8251825" y="2862263"/>
          <p14:tracePt t="40121" x="8245475" y="2862263"/>
          <p14:tracePt t="40124" x="8239125" y="2862263"/>
          <p14:tracePt t="40127" x="8232775" y="2862263"/>
          <p14:tracePt t="40130" x="8226425" y="2862263"/>
          <p14:tracePt t="40133" x="8220075" y="2862263"/>
          <p14:tracePt t="40135" x="8213725" y="2862263"/>
          <p14:tracePt t="40138" x="8207375" y="2862263"/>
          <p14:tracePt t="40140" x="8201025" y="2862263"/>
          <p14:tracePt t="40146" x="8188325" y="2862263"/>
          <p14:tracePt t="40148" x="8181975" y="2862263"/>
          <p14:tracePt t="40151" x="8175625" y="2862263"/>
          <p14:tracePt t="40153" x="8169275" y="2862263"/>
          <p14:tracePt t="40155" x="8162925" y="2862263"/>
          <p14:tracePt t="40156" x="8156575" y="2862263"/>
          <p14:tracePt t="40160" x="8150225" y="2862263"/>
          <p14:tracePt t="40163" x="8137525" y="2862263"/>
          <p14:tracePt t="40166" x="8131175" y="2862263"/>
          <p14:tracePt t="40168" x="8124825" y="2862263"/>
          <p14:tracePt t="40170" x="8112125" y="2862263"/>
          <p14:tracePt t="40172" x="8105775" y="2862263"/>
          <p14:tracePt t="40174" x="8099425" y="2862263"/>
          <p14:tracePt t="40176" x="8093075" y="2862263"/>
          <p14:tracePt t="40180" x="8074025" y="2862263"/>
          <p14:tracePt t="40183" x="8061325" y="2862263"/>
          <p14:tracePt t="40185" x="8054975" y="2862263"/>
          <p14:tracePt t="40188" x="8042275" y="2855913"/>
          <p14:tracePt t="40191" x="8035925" y="2855913"/>
          <p14:tracePt t="40192" x="8029575" y="2855913"/>
          <p14:tracePt t="40197" x="8004175" y="2855913"/>
          <p14:tracePt t="40199" x="7989888" y="2855913"/>
          <p14:tracePt t="40202" x="7977188" y="2855913"/>
          <p14:tracePt t="40204" x="7964488" y="2855913"/>
          <p14:tracePt t="40205" x="7958138" y="2855913"/>
          <p14:tracePt t="40207" x="7945438" y="2855913"/>
          <p14:tracePt t="40208" x="7939088" y="2855913"/>
          <p14:tracePt t="40210" x="7932738" y="2855913"/>
          <p14:tracePt t="40214" x="7913688" y="2855913"/>
          <p14:tracePt t="40215" x="7900988" y="2855913"/>
          <p14:tracePt t="40217" x="7888288" y="2855913"/>
          <p14:tracePt t="40219" x="7875588" y="2855913"/>
          <p14:tracePt t="40221" x="7862888" y="2855913"/>
          <p14:tracePt t="40222" x="7850188" y="2855913"/>
          <p14:tracePt t="40224" x="7837488" y="2855913"/>
          <p14:tracePt t="40225" x="7831138" y="2855913"/>
          <p14:tracePt t="40230" x="7786688" y="2855913"/>
          <p14:tracePt t="40232" x="7773988" y="2855913"/>
          <p14:tracePt t="40234" x="7761288" y="2855913"/>
          <p14:tracePt t="40237" x="7742238" y="2855913"/>
          <p14:tracePt t="40239" x="7729538" y="2855913"/>
          <p14:tracePt t="40242" x="7704138" y="2855913"/>
          <p14:tracePt t="40244" x="7697788" y="2855913"/>
          <p14:tracePt t="40248" x="7640638" y="2855913"/>
          <p14:tracePt t="40252" x="7602538" y="2855913"/>
          <p14:tracePt t="40254" x="7583488" y="2855913"/>
          <p14:tracePt t="40257" x="7551738" y="2855913"/>
          <p14:tracePt t="40260" x="7531100" y="2855913"/>
          <p14:tracePt t="40268" x="7454900" y="2862263"/>
          <p14:tracePt t="40271" x="7423150" y="2862263"/>
          <p14:tracePt t="40274" x="7378700" y="2868613"/>
          <p14:tracePt t="40276" x="7359650" y="2868613"/>
          <p14:tracePt t="40281" x="7302500" y="2868613"/>
          <p14:tracePt t="40283" x="7283450" y="2874963"/>
          <p14:tracePt t="40285" x="7264400" y="2874963"/>
          <p14:tracePt t="40287" x="7245350" y="2874963"/>
          <p14:tracePt t="40289" x="7226300" y="2881313"/>
          <p14:tracePt t="40290" x="7200900" y="2881313"/>
          <p14:tracePt t="40291" x="7188200" y="2881313"/>
          <p14:tracePt t="40293" x="7181850" y="2881313"/>
          <p14:tracePt t="40297" x="7124700" y="2887663"/>
          <p14:tracePt t="40299" x="7105650" y="2887663"/>
          <p14:tracePt t="40301" x="7078663" y="2887663"/>
          <p14:tracePt t="40303" x="7053263" y="2887663"/>
          <p14:tracePt t="40305" x="7034213" y="2894013"/>
          <p14:tracePt t="40306" x="7027863" y="2894013"/>
          <p14:tracePt t="40308" x="7008813" y="2894013"/>
          <p14:tracePt t="40310" x="6996113" y="2894013"/>
          <p14:tracePt t="40314" x="6958013" y="2894013"/>
          <p14:tracePt t="40316" x="6932613" y="2900363"/>
          <p14:tracePt t="40318" x="6919913" y="2900363"/>
          <p14:tracePt t="40319" x="6900863" y="2900363"/>
          <p14:tracePt t="40321" x="6894513" y="2900363"/>
          <p14:tracePt t="40322" x="6875463" y="2900363"/>
          <p14:tracePt t="40323" x="6862763" y="2900363"/>
          <p14:tracePt t="40325" x="6856413" y="2900363"/>
          <p14:tracePt t="40326" x="6837363" y="2900363"/>
          <p14:tracePt t="40329" x="6805613" y="2900363"/>
          <p14:tracePt t="40331" x="6786563" y="2900363"/>
          <p14:tracePt t="40333" x="6761163" y="2900363"/>
          <p14:tracePt t="40335" x="6742113" y="2900363"/>
          <p14:tracePt t="40336" x="6729413" y="2900363"/>
          <p14:tracePt t="40338" x="6710363" y="2900363"/>
          <p14:tracePt t="40341" x="6697663" y="2900363"/>
          <p14:tracePt t="40342" x="6678613" y="2900363"/>
          <p14:tracePt t="40347" x="6640513" y="2900363"/>
          <p14:tracePt t="40348" x="6613525" y="2900363"/>
          <p14:tracePt t="40351" x="6594475" y="2900363"/>
          <p14:tracePt t="40353" x="6575425" y="2900363"/>
          <p14:tracePt t="40354" x="6556375" y="2900363"/>
          <p14:tracePt t="40355" x="6543675" y="2900363"/>
          <p14:tracePt t="40357" x="6524625" y="2900363"/>
          <p14:tracePt t="40358" x="6518275" y="2900363"/>
          <p14:tracePt t="40360" x="6499225" y="2900363"/>
          <p14:tracePt t="40364" x="6461125" y="2900363"/>
          <p14:tracePt t="40365" x="6442075" y="2900363"/>
          <p14:tracePt t="40367" x="6423025" y="2900363"/>
          <p14:tracePt t="40369" x="6403975" y="2900363"/>
          <p14:tracePt t="40371" x="6384925" y="2900363"/>
          <p14:tracePt t="40372" x="6378575" y="2900363"/>
          <p14:tracePt t="40373" x="6365875" y="2900363"/>
          <p14:tracePt t="40375" x="6340475" y="2894013"/>
          <p14:tracePt t="40377" x="6334125" y="2894013"/>
          <p14:tracePt t="40380" x="6296025" y="2887663"/>
          <p14:tracePt t="40382" x="6276975" y="2887663"/>
          <p14:tracePt t="40384" x="6257925" y="2887663"/>
          <p14:tracePt t="40386" x="6238875" y="2881313"/>
          <p14:tracePt t="40388" x="6219825" y="2881313"/>
          <p14:tracePt t="40389" x="6213475" y="2881313"/>
          <p14:tracePt t="40390" x="6207125" y="2874963"/>
          <p14:tracePt t="40392" x="6188075" y="2874963"/>
          <p14:tracePt t="40397" x="6142038" y="2874963"/>
          <p14:tracePt t="40399" x="6110288" y="2868613"/>
          <p14:tracePt t="40402" x="6084888" y="2862263"/>
          <p14:tracePt t="40404" x="6065838" y="2862263"/>
          <p14:tracePt t="40405" x="6053138" y="2862263"/>
          <p14:tracePt t="40407" x="6046788" y="2862263"/>
          <p14:tracePt t="40408" x="6027738" y="2862263"/>
          <p14:tracePt t="40410" x="6021388" y="2862263"/>
          <p14:tracePt t="40413" x="5976938" y="2855913"/>
          <p14:tracePt t="40416" x="5957888" y="2855913"/>
          <p14:tracePt t="40418" x="5926138" y="2849563"/>
          <p14:tracePt t="40420" x="5907088" y="2849563"/>
          <p14:tracePt t="40422" x="5888038" y="2849563"/>
          <p14:tracePt t="40423" x="5881688" y="2849563"/>
          <p14:tracePt t="40425" x="5868988" y="2849563"/>
          <p14:tracePt t="40426" x="5862638" y="2849563"/>
          <p14:tracePt t="40431" x="5805488" y="2843213"/>
          <p14:tracePt t="40432" x="5786438" y="2843213"/>
          <p14:tracePt t="40435" x="5767388" y="2843213"/>
          <p14:tracePt t="40436" x="5729288" y="2843213"/>
          <p14:tracePt t="40438" x="5722938" y="2843213"/>
          <p14:tracePt t="40439" x="5695950" y="2843213"/>
          <p14:tracePt t="40440" x="5689600" y="2843213"/>
          <p14:tracePt t="40442" x="5664200" y="2843213"/>
          <p14:tracePt t="40447" x="5607050" y="2843213"/>
          <p14:tracePt t="40449" x="5588000" y="2843213"/>
          <p14:tracePt t="40451" x="5568950" y="2843213"/>
          <p14:tracePt t="40453" x="5549900" y="2843213"/>
          <p14:tracePt t="40455" x="5537200" y="2843213"/>
          <p14:tracePt t="40456" x="5524500" y="2843213"/>
          <p14:tracePt t="40457" x="5518150" y="2843213"/>
          <p14:tracePt t="40458" x="5499100" y="2843213"/>
          <p14:tracePt t="40460" x="5486400" y="2843213"/>
          <p14:tracePt t="40464" x="5441950" y="2843213"/>
          <p14:tracePt t="40466" x="5435600" y="2843213"/>
          <p14:tracePt t="40467" x="5422900" y="2843213"/>
          <p14:tracePt t="40469" x="5391150" y="2843213"/>
          <p14:tracePt t="40470" x="5378450" y="2843213"/>
          <p14:tracePt t="40471" x="5372100" y="2843213"/>
          <p14:tracePt t="40473" x="5365750" y="2843213"/>
          <p14:tracePt t="40475" x="5346700" y="2843213"/>
          <p14:tracePt t="40476" x="5321300" y="2843213"/>
          <p14:tracePt t="40481" x="5295900" y="2836863"/>
          <p14:tracePt t="40482" x="5270500" y="2836863"/>
          <p14:tracePt t="40485" x="5256213" y="2836863"/>
          <p14:tracePt t="40488" x="5230813" y="2836863"/>
          <p14:tracePt t="40489" x="5218113" y="2836863"/>
          <p14:tracePt t="40491" x="5205413" y="2836863"/>
          <p14:tracePt t="40493" x="5199063" y="2836863"/>
          <p14:tracePt t="40497" x="5167313" y="2836863"/>
          <p14:tracePt t="40499" x="5148263" y="2836863"/>
          <p14:tracePt t="40502" x="5129213" y="2836863"/>
          <p14:tracePt t="40503" x="5116513" y="2836863"/>
          <p14:tracePt t="40505" x="5103813" y="2836863"/>
          <p14:tracePt t="40506" x="5091113" y="2836863"/>
          <p14:tracePt t="40508" x="5078413" y="2836863"/>
          <p14:tracePt t="40510" x="5072063" y="2836863"/>
          <p14:tracePt t="40514" x="5040313" y="2836863"/>
          <p14:tracePt t="40515" x="5021263" y="2830513"/>
          <p14:tracePt t="40517" x="5002213" y="2830513"/>
          <p14:tracePt t="40519" x="4989513" y="2830513"/>
          <p14:tracePt t="40521" x="4970463" y="2830513"/>
          <p14:tracePt t="40522" x="4964113" y="2830513"/>
          <p14:tracePt t="40524" x="4951413" y="2830513"/>
          <p14:tracePt t="40525" x="4938713" y="2830513"/>
          <p14:tracePt t="40526" x="4926013" y="2830513"/>
          <p14:tracePt t="40529" x="4900613" y="2830513"/>
          <p14:tracePt t="40531" x="4881563" y="2830513"/>
          <p14:tracePt t="40533" x="4875213" y="2830513"/>
          <p14:tracePt t="40535" x="4856163" y="2830513"/>
          <p14:tracePt t="40536" x="4837113" y="2830513"/>
          <p14:tracePt t="40537" x="4830763" y="2830513"/>
          <p14:tracePt t="40539" x="4811713" y="2830513"/>
          <p14:tracePt t="40540" x="4805363" y="2830513"/>
          <p14:tracePt t="40542" x="4778375" y="2830513"/>
          <p14:tracePt t="40547" x="4733925" y="2830513"/>
          <p14:tracePt t="40549" x="4721225" y="2830513"/>
          <p14:tracePt t="40551" x="4695825" y="2830513"/>
          <p14:tracePt t="40553" x="4676775" y="2830513"/>
          <p14:tracePt t="40554" x="4670425" y="2830513"/>
          <p14:tracePt t="40555" x="4657725" y="2830513"/>
          <p14:tracePt t="40557" x="4651375" y="2830513"/>
          <p14:tracePt t="40558" x="4632325" y="2830513"/>
          <p14:tracePt t="40559" x="4625975" y="2830513"/>
          <p14:tracePt t="40563" x="4581525" y="2830513"/>
          <p14:tracePt t="40565" x="4575175" y="2830513"/>
          <p14:tracePt t="40566" x="4562475" y="2830513"/>
          <p14:tracePt t="40568" x="4549775" y="2830513"/>
          <p14:tracePt t="40569" x="4530725" y="2830513"/>
          <p14:tracePt t="40570" x="4524375" y="2830513"/>
          <p14:tracePt t="40572" x="4505325" y="2830513"/>
          <p14:tracePt t="40573" x="4498975" y="2830513"/>
          <p14:tracePt t="40574" x="4486275" y="2830513"/>
          <p14:tracePt t="40576" x="4479925" y="2830513"/>
          <p14:tracePt t="40580" x="4441825" y="2830513"/>
          <p14:tracePt t="40580" x="4429125" y="2830513"/>
          <p14:tracePt t="40582" x="4416425" y="2830513"/>
          <p14:tracePt t="40584" x="4397375" y="2830513"/>
          <p14:tracePt t="40585" x="4391025" y="2830513"/>
          <p14:tracePt t="40587" x="4378325" y="2830513"/>
          <p14:tracePt t="40588" x="4365625" y="2830513"/>
          <p14:tracePt t="40589" x="4359275" y="2830513"/>
          <p14:tracePt t="40590" x="4352925" y="2830513"/>
          <p14:tracePt t="40591" x="4346575" y="2830513"/>
          <p14:tracePt t="40593" x="4332288" y="2830513"/>
          <p14:tracePt t="40596" x="4306888" y="2830513"/>
          <p14:tracePt t="40598" x="4287838" y="2830513"/>
          <p14:tracePt t="40600" x="4281488" y="2830513"/>
          <p14:tracePt t="40601" x="4262438" y="2830513"/>
          <p14:tracePt t="40603" x="4249738" y="2824163"/>
          <p14:tracePt t="40604" x="4243388" y="2824163"/>
          <p14:tracePt t="40606" x="4237038" y="2824163"/>
          <p14:tracePt t="40607" x="4217988" y="2824163"/>
          <p14:tracePt t="40608" x="4211638" y="2824163"/>
          <p14:tracePt t="40610" x="4205288" y="2824163"/>
          <p14:tracePt t="40613" x="4173538" y="2824163"/>
          <p14:tracePt t="40615" x="4160838" y="2824163"/>
          <p14:tracePt t="40617" x="4148138" y="2824163"/>
          <p14:tracePt t="40619" x="4135438" y="2824163"/>
          <p14:tracePt t="40620" x="4129088" y="2824163"/>
          <p14:tracePt t="40622" x="4116388" y="2824163"/>
          <p14:tracePt t="40624" x="4090988" y="2824163"/>
          <p14:tracePt t="40625" x="4084638" y="2824163"/>
          <p14:tracePt t="40626" x="4078288" y="2824163"/>
          <p14:tracePt t="40629" x="4052888" y="2824163"/>
          <p14:tracePt t="40631" x="4033838" y="2824163"/>
          <p14:tracePt t="40633" x="4027488" y="2817813"/>
          <p14:tracePt t="40635" x="4002088" y="2817813"/>
          <p14:tracePt t="40636" x="3995738" y="2817813"/>
          <p14:tracePt t="40637" x="3989388" y="2817813"/>
          <p14:tracePt t="40639" x="3970338" y="2817813"/>
          <p14:tracePt t="40640" x="3963988" y="2817813"/>
          <p14:tracePt t="40643" x="3957638" y="2817813"/>
          <p14:tracePt t="40646" x="3925888" y="2817813"/>
          <p14:tracePt t="40648" x="3906838" y="2817813"/>
          <p14:tracePt t="40650" x="3900488" y="2817813"/>
          <p14:tracePt t="40652" x="3879850" y="2817813"/>
          <p14:tracePt t="40653" x="3867150" y="2817813"/>
          <p14:tracePt t="40654" x="3841750" y="2817813"/>
          <p14:tracePt t="40655" x="3835400" y="2817813"/>
          <p14:tracePt t="40656" x="3829050" y="2817813"/>
          <p14:tracePt t="40658" x="3810000" y="2817813"/>
          <p14:tracePt t="40659" x="3803650" y="2817813"/>
          <p14:tracePt t="40664" x="3765550" y="2817813"/>
          <p14:tracePt t="40665" x="3746500" y="2817813"/>
          <p14:tracePt t="40667" x="3733800" y="2817813"/>
          <p14:tracePt t="40669" x="3714750" y="2817813"/>
          <p14:tracePt t="40670" x="3689350" y="2817813"/>
          <p14:tracePt t="40671" x="3683000" y="2817813"/>
          <p14:tracePt t="40672" x="3670300" y="2817813"/>
          <p14:tracePt t="40673" x="3663950" y="2817813"/>
          <p14:tracePt t="40675" x="3644900" y="2817813"/>
          <p14:tracePt t="40676" x="3632200" y="2817813"/>
          <p14:tracePt t="40680" x="3600450" y="2824163"/>
          <p14:tracePt t="40682" x="3587750" y="2824163"/>
          <p14:tracePt t="40683" x="3568700" y="2824163"/>
          <p14:tracePt t="40685" x="3536950" y="2824163"/>
          <p14:tracePt t="40688" x="3511550" y="2824163"/>
          <p14:tracePt t="40689" x="3505200" y="2824163"/>
          <p14:tracePt t="40691" x="3473450" y="2830513"/>
          <p14:tracePt t="40692" x="3467100" y="2830513"/>
          <p14:tracePt t="40697" x="3414713" y="2830513"/>
          <p14:tracePt t="40698" x="3395663" y="2836863"/>
          <p14:tracePt t="40701" x="3376613" y="2836863"/>
          <p14:tracePt t="40703" x="3357563" y="2836863"/>
          <p14:tracePt t="40704" x="3325813" y="2843213"/>
          <p14:tracePt t="40705" x="3313113" y="2843213"/>
          <p14:tracePt t="40707" x="3300413" y="2843213"/>
          <p14:tracePt t="40708" x="3294063" y="2843213"/>
          <p14:tracePt t="40710" x="3281363" y="2843213"/>
          <p14:tracePt t="40713" x="3236913" y="2849563"/>
          <p14:tracePt t="40716" x="3217863" y="2849563"/>
          <p14:tracePt t="40717" x="3198813" y="2849563"/>
          <p14:tracePt t="40719" x="3186113" y="2849563"/>
          <p14:tracePt t="40720" x="3179763" y="2849563"/>
          <p14:tracePt t="40722" x="3167063" y="2849563"/>
          <p14:tracePt t="40723" x="3154363" y="2855913"/>
          <p14:tracePt t="40724" x="3141663" y="2855913"/>
          <p14:tracePt t="40725" x="3135313" y="2855913"/>
          <p14:tracePt t="40727" x="3128963" y="2855913"/>
          <p14:tracePt t="40730" x="3090863" y="2862263"/>
          <p14:tracePt t="40731" x="3084513" y="2862263"/>
          <p14:tracePt t="40736" x="3040063" y="2862263"/>
          <p14:tracePt t="40739" x="3021013" y="2868613"/>
          <p14:tracePt t="40742" x="3008313" y="2868613"/>
          <p14:tracePt t="40745" x="3001963" y="2868613"/>
          <p14:tracePt t="40749" x="2955925" y="2868613"/>
          <p14:tracePt t="40753" x="2924175" y="2874963"/>
          <p14:tracePt t="40755" x="2905125" y="2874963"/>
          <p14:tracePt t="40757" x="2898775" y="2874963"/>
          <p14:tracePt t="40760" x="2886075" y="2874963"/>
          <p14:tracePt t="40764" x="2854325" y="2881313"/>
          <p14:tracePt t="40767" x="2841625" y="2881313"/>
          <p14:tracePt t="40770" x="2822575" y="2881313"/>
          <p14:tracePt t="40772" x="2809875" y="2887663"/>
          <p14:tracePt t="40774" x="2784475" y="2887663"/>
          <p14:tracePt t="40775" x="2778125" y="2887663"/>
          <p14:tracePt t="40777" x="2771775" y="2887663"/>
          <p14:tracePt t="40781" x="2752725" y="2887663"/>
          <p14:tracePt t="40783" x="2727325" y="2894013"/>
          <p14:tracePt t="40786" x="2714625" y="2894013"/>
          <p14:tracePt t="40787" x="2695575" y="2894013"/>
          <p14:tracePt t="40790" x="2676525" y="2894013"/>
          <p14:tracePt t="40791" x="2670175" y="2900363"/>
          <p14:tracePt t="40793" x="2663825" y="2900363"/>
          <p14:tracePt t="40797" x="2632075" y="2900363"/>
          <p14:tracePt t="40798" x="2619375" y="2900363"/>
          <p14:tracePt t="40800" x="2606675" y="2906713"/>
          <p14:tracePt t="40802" x="2587625" y="2906713"/>
          <p14:tracePt t="40804" x="2568575" y="2906713"/>
          <p14:tracePt t="40806" x="2562225" y="2906713"/>
          <p14:tracePt t="40807" x="2549525" y="2906713"/>
          <p14:tracePt t="40808" x="2536825" y="2913063"/>
          <p14:tracePt t="40810" x="2530475" y="2913063"/>
          <p14:tracePt t="40813" x="2497138" y="2913063"/>
          <p14:tracePt t="40816" x="2484438" y="2913063"/>
          <p14:tracePt t="40817" x="2471738" y="2913063"/>
          <p14:tracePt t="40819" x="2452688" y="2925763"/>
          <p14:tracePt t="40820" x="2446338" y="2925763"/>
          <p14:tracePt t="40822" x="2427288" y="2925763"/>
          <p14:tracePt t="40823" x="2420938" y="2925763"/>
          <p14:tracePt t="40824" x="2414588" y="2925763"/>
          <p14:tracePt t="40825" x="2401888" y="2925763"/>
          <p14:tracePt t="40827" x="2395538" y="2932113"/>
          <p14:tracePt t="40830" x="2370138" y="2932113"/>
          <p14:tracePt t="40832" x="2344738" y="2932113"/>
          <p14:tracePt t="40834" x="2332038" y="2932113"/>
          <p14:tracePt t="40836" x="2312988" y="2932113"/>
          <p14:tracePt t="40838" x="2300288" y="2938463"/>
          <p14:tracePt t="40839" x="2287588" y="2938463"/>
          <p14:tracePt t="40841" x="2274888" y="2938463"/>
          <p14:tracePt t="40843" x="2268538" y="2938463"/>
          <p14:tracePt t="40846" x="2236788" y="2938463"/>
          <p14:tracePt t="40848" x="2224088" y="2938463"/>
          <p14:tracePt t="40850" x="2211388" y="2938463"/>
          <p14:tracePt t="40852" x="2198688" y="2938463"/>
          <p14:tracePt t="40853" x="2192338" y="2938463"/>
          <p14:tracePt t="40854" x="2185988" y="2938463"/>
          <p14:tracePt t="40857" x="2173288" y="2938463"/>
          <p14:tracePt t="40858" x="2166938" y="2944813"/>
          <p14:tracePt t="40859" x="2160588" y="2944813"/>
          <p14:tracePt t="40863" x="2135188" y="2944813"/>
          <p14:tracePt t="40865" x="2128838" y="2944813"/>
          <p14:tracePt t="40867" x="2122488" y="2944813"/>
          <p14:tracePt t="40868" x="2116138" y="2944813"/>
          <p14:tracePt t="40870" x="2103438" y="2944813"/>
          <p14:tracePt t="40871" x="2097088" y="2944813"/>
          <p14:tracePt t="40874" x="2090738" y="2944813"/>
          <p14:tracePt t="40876" x="2078038" y="2951163"/>
          <p14:tracePt t="40880" x="2058988" y="2951163"/>
          <p14:tracePt t="40896" x="1987550" y="2957513"/>
          <p14:tracePt t="40898" x="1981200" y="2963863"/>
          <p14:tracePt t="40901" x="1968500" y="2963863"/>
          <p14:tracePt t="40902" x="1962150" y="2963863"/>
          <p14:tracePt t="40904" x="1949450" y="2970213"/>
          <p14:tracePt t="40905" x="1943100" y="2970213"/>
          <p14:tracePt t="40906" x="1936750" y="2970213"/>
          <p14:tracePt t="40907" x="1930400" y="2970213"/>
          <p14:tracePt t="40910" x="1924050" y="2970213"/>
          <p14:tracePt t="40914" x="1892300" y="2976563"/>
          <p14:tracePt t="40916" x="1879600" y="2982913"/>
          <p14:tracePt t="40918" x="1873250" y="2982913"/>
          <p14:tracePt t="40919" x="1860550" y="2982913"/>
          <p14:tracePt t="40921" x="1847850" y="2989263"/>
          <p14:tracePt t="40923" x="1835150" y="2989263"/>
          <p14:tracePt t="40925" x="1822450" y="2989263"/>
          <p14:tracePt t="40927" x="1816100" y="2989263"/>
          <p14:tracePt t="40930" x="1790700" y="2995613"/>
          <p14:tracePt t="40932" x="1784350" y="3001963"/>
          <p14:tracePt t="40934" x="1752600" y="3001963"/>
          <p14:tracePt t="40937" x="1733550" y="3008313"/>
          <p14:tracePt t="40938" x="1727200" y="3008313"/>
          <p14:tracePt t="40939" x="1720850" y="3008313"/>
          <p14:tracePt t="40941" x="1708150" y="3008313"/>
          <p14:tracePt t="40942" x="1701800" y="3014663"/>
          <p14:tracePt t="40947" x="1676400" y="3014663"/>
          <p14:tracePt t="40948" x="1670050" y="3021013"/>
          <p14:tracePt t="40951" x="1657350" y="3021013"/>
          <p14:tracePt t="40952" x="1644650" y="3027363"/>
          <p14:tracePt t="40954" x="1631950" y="3027363"/>
          <p14:tracePt t="40955" x="1625600" y="3027363"/>
          <p14:tracePt t="40957" x="1612900" y="3033713"/>
          <p14:tracePt t="40958" x="1606550" y="3033713"/>
          <p14:tracePt t="40959" x="1598613" y="3033713"/>
          <p14:tracePt t="40963" x="1573213" y="3040063"/>
          <p14:tracePt t="40964" x="1566863" y="3040063"/>
          <p14:tracePt t="40967" x="1554163" y="3040063"/>
          <p14:tracePt t="40969" x="1547813" y="3046413"/>
          <p14:tracePt t="40970" x="1541463" y="3046413"/>
          <p14:tracePt t="40971" x="1535113" y="3046413"/>
          <p14:tracePt t="40972" x="1528763" y="3052763"/>
          <p14:tracePt t="40973" x="1522413" y="3052763"/>
          <p14:tracePt t="40974" x="1516063" y="3052763"/>
          <p14:tracePt t="40977" x="1509713" y="3052763"/>
          <p14:tracePt t="40980" x="1490663" y="3059113"/>
          <p14:tracePt t="40981" x="1477963" y="3059113"/>
          <p14:tracePt t="40984" x="1471613" y="3065463"/>
          <p14:tracePt t="40985" x="1458913" y="3065463"/>
          <p14:tracePt t="40987" x="1452563" y="3065463"/>
          <p14:tracePt t="40988" x="1446213" y="3071813"/>
          <p14:tracePt t="40990" x="1433513" y="3071813"/>
          <p14:tracePt t="40991" x="1427163" y="3071813"/>
          <p14:tracePt t="40992" x="1427163" y="3078163"/>
          <p14:tracePt t="40996" x="1401763" y="3078163"/>
          <p14:tracePt t="40998" x="1395413" y="3084513"/>
          <p14:tracePt t="41001" x="1382713" y="3084513"/>
          <p14:tracePt t="41003" x="1370013" y="3090863"/>
          <p14:tracePt t="41004" x="1363663" y="3090863"/>
          <p14:tracePt t="41006" x="1357313" y="3090863"/>
          <p14:tracePt t="41009" x="1331913" y="3097213"/>
          <p14:tracePt t="41014" x="1312863" y="3103563"/>
          <p14:tracePt t="41015" x="1300163" y="3103563"/>
          <p14:tracePt t="41019" x="1281113" y="3109913"/>
          <p14:tracePt t="41020" x="1274763" y="3116263"/>
          <p14:tracePt t="41022" x="1262063" y="3116263"/>
          <p14:tracePt t="41024" x="1255713" y="3116263"/>
          <p14:tracePt t="41026" x="1255713" y="3122613"/>
          <p14:tracePt t="41030" x="1230313" y="3122613"/>
          <p14:tracePt t="41032" x="1217613" y="3128963"/>
          <p14:tracePt t="41034" x="1211263" y="3128963"/>
          <p14:tracePt t="41036" x="1198563" y="3135313"/>
          <p14:tracePt t="41037" x="1192213" y="3135313"/>
          <p14:tracePt t="41039" x="1185863" y="3135313"/>
          <p14:tracePt t="41040" x="1179513" y="3141663"/>
          <p14:tracePt t="41042" x="1173163" y="3141663"/>
          <p14:tracePt t="41047" x="1147763" y="3148013"/>
          <p14:tracePt t="41049" x="1133475" y="3148013"/>
          <p14:tracePt t="41051" x="1133475" y="3154363"/>
          <p14:tracePt t="41052" x="1127125" y="3154363"/>
          <p14:tracePt t="41053" x="1120775" y="3154363"/>
          <p14:tracePt t="41055" x="1114425" y="3154363"/>
          <p14:tracePt t="41056" x="1108075" y="3154363"/>
          <p14:tracePt t="41057" x="1101725" y="3160713"/>
          <p14:tracePt t="41060" x="1095375" y="3160713"/>
          <p14:tracePt t="41063" x="1076325" y="3167063"/>
          <p14:tracePt t="41067" x="1069975" y="3167063"/>
          <p14:tracePt t="41068" x="1063625" y="3173413"/>
          <p14:tracePt t="41070" x="1057275" y="3173413"/>
          <p14:tracePt t="41072" x="1050925" y="3179763"/>
          <p14:tracePt t="41073" x="1044575" y="3179763"/>
          <p14:tracePt t="41075" x="1038225" y="3179763"/>
          <p14:tracePt t="41079" x="1025525" y="3186113"/>
          <p14:tracePt t="41083" x="1019175" y="3192463"/>
          <p14:tracePt t="41085" x="1012825" y="3192463"/>
          <p14:tracePt t="41086" x="1006475" y="3192463"/>
          <p14:tracePt t="41089" x="1000125" y="3192463"/>
          <p14:tracePt t="41091" x="1000125" y="3198813"/>
          <p14:tracePt t="41093" x="993775" y="3198813"/>
          <p14:tracePt t="41096" x="987425" y="3205163"/>
          <p14:tracePt t="41100" x="981075" y="3205163"/>
          <p14:tracePt t="41102" x="981075" y="3211513"/>
          <p14:tracePt t="41104" x="974725" y="3211513"/>
          <p14:tracePt t="41106" x="968375" y="3211513"/>
          <p14:tracePt t="41108" x="968375" y="3219450"/>
          <p14:tracePt t="41113" x="962025" y="3219450"/>
          <p14:tracePt t="41114" x="955675" y="3225800"/>
          <p14:tracePt t="41118" x="949325" y="3232150"/>
          <p14:tracePt t="41121" x="942975" y="3232150"/>
          <p14:tracePt t="41124" x="942975" y="3238500"/>
          <p14:tracePt t="41126" x="936625" y="3238500"/>
          <p14:tracePt t="41130" x="930275" y="3244850"/>
          <p14:tracePt t="41135" x="923925" y="3251200"/>
          <p14:tracePt t="41138" x="917575" y="3251200"/>
          <p14:tracePt t="41142" x="911225" y="3257550"/>
          <p14:tracePt t="41147" x="904875" y="3263900"/>
          <p14:tracePt t="41152" x="898525" y="3263900"/>
          <p14:tracePt t="41154" x="898525" y="3270250"/>
          <p14:tracePt t="41158" x="892175" y="3270250"/>
          <p14:tracePt t="41163" x="885825" y="3276600"/>
          <p14:tracePt t="41171" x="879475" y="3282950"/>
          <p14:tracePt t="41174" x="873125" y="3282950"/>
          <p14:tracePt t="41180" x="866775" y="3289300"/>
          <p14:tracePt t="41184" x="860425" y="3289300"/>
          <p14:tracePt t="41190" x="854075" y="3289300"/>
          <p14:tracePt t="41193" x="854075" y="3295650"/>
          <p14:tracePt t="41196" x="847725" y="3295650"/>
          <p14:tracePt t="41200" x="841375" y="3295650"/>
          <p14:tracePt t="41203" x="835025" y="3302000"/>
          <p14:tracePt t="41208" x="828675" y="3302000"/>
          <p14:tracePt t="41213" x="828675" y="3308350"/>
          <p14:tracePt t="41215" x="822325" y="3308350"/>
          <p14:tracePt t="41219" x="815975" y="3308350"/>
          <p14:tracePt t="41222" x="815975" y="3314700"/>
          <p14:tracePt t="41227" x="809625" y="3314700"/>
          <p14:tracePt t="41229" x="809625" y="3321050"/>
          <p14:tracePt t="41233" x="803275" y="3321050"/>
          <p14:tracePt t="41247" x="796925" y="3327400"/>
          <p14:tracePt t="41260" x="790575" y="3327400"/>
          <p14:tracePt t="41267" x="784225" y="3333750"/>
          <p14:tracePt t="41272" x="777875" y="3333750"/>
          <p14:tracePt t="41281" x="765175" y="3333750"/>
          <p14:tracePt t="41282" x="765175" y="3340100"/>
          <p14:tracePt t="41285" x="758825" y="3340100"/>
          <p14:tracePt t="41287" x="752475" y="3340100"/>
          <p14:tracePt t="41291" x="746125" y="3340100"/>
          <p14:tracePt t="41297" x="739775" y="3346450"/>
          <p14:tracePt t="41298" x="733425" y="3346450"/>
          <p14:tracePt t="41300" x="727075" y="3346450"/>
          <p14:tracePt t="41303" x="720725" y="3346450"/>
          <p14:tracePt t="41304" x="714375" y="3346450"/>
          <p14:tracePt t="41307" x="708025" y="3346450"/>
          <p14:tracePt t="41309" x="701675" y="3352800"/>
          <p14:tracePt t="41313" x="695325" y="3352800"/>
          <p14:tracePt t="41314" x="688975" y="3352800"/>
          <p14:tracePt t="41316" x="688975" y="3359150"/>
          <p14:tracePt t="41318" x="681038" y="3359150"/>
          <p14:tracePt t="41319" x="674688" y="3359150"/>
          <p14:tracePt t="41321" x="668338" y="3359150"/>
          <p14:tracePt t="41322" x="661988" y="3359150"/>
          <p14:tracePt t="41326" x="655638" y="3365500"/>
          <p14:tracePt t="41329" x="649288" y="3365500"/>
          <p14:tracePt t="41331" x="642938" y="3371850"/>
          <p14:tracePt t="41334" x="636588" y="3371850"/>
          <p14:tracePt t="41337" x="630238" y="3371850"/>
          <p14:tracePt t="41341" x="623888" y="3378200"/>
          <p14:tracePt t="41347" x="617538" y="3384550"/>
          <p14:tracePt t="41356" x="617538" y="3390900"/>
          <p14:tracePt t="41360" x="611188" y="3390900"/>
          <p14:tracePt t="41363" x="611188" y="3397250"/>
          <p14:tracePt t="41370" x="604838" y="3397250"/>
          <p14:tracePt t="41371" x="604838" y="3403600"/>
          <p14:tracePt t="41377" x="604838" y="3409950"/>
          <p14:tracePt t="41379" x="598488" y="3409950"/>
          <p14:tracePt t="41384" x="592138" y="3409950"/>
          <p14:tracePt t="41388" x="592138" y="3416300"/>
          <p14:tracePt t="41390" x="585788" y="3416300"/>
          <p14:tracePt t="41396" x="579438" y="3416300"/>
          <p14:tracePt t="41401" x="573088" y="3416300"/>
          <p14:tracePt t="41405" x="566738" y="3416300"/>
          <p14:tracePt t="41409" x="560388" y="3416300"/>
          <p14:tracePt t="41413" x="554038" y="3416300"/>
          <p14:tracePt t="41441" x="560388" y="3416300"/>
          <p14:tracePt t="41446" x="579438" y="3416300"/>
          <p14:tracePt t="41448" x="592138" y="3416300"/>
          <p14:tracePt t="41451" x="604838" y="3416300"/>
          <p14:tracePt t="41452" x="617538" y="3416300"/>
          <p14:tracePt t="41454" x="630238" y="3416300"/>
          <p14:tracePt t="41455" x="642938" y="3416300"/>
          <p14:tracePt t="41457" x="661988" y="3416300"/>
          <p14:tracePt t="41458" x="668338" y="3416300"/>
          <p14:tracePt t="41460" x="681038" y="3416300"/>
          <p14:tracePt t="41463" x="733425" y="3416300"/>
          <p14:tracePt t="41465" x="752475" y="3409950"/>
          <p14:tracePt t="41468" x="796925" y="3403600"/>
          <p14:tracePt t="41470" x="803275" y="3403600"/>
          <p14:tracePt t="41471" x="815975" y="3403600"/>
          <p14:tracePt t="41472" x="847725" y="3403600"/>
          <p14:tracePt t="41474" x="866775" y="3397250"/>
          <p14:tracePt t="41475" x="885825" y="3397250"/>
          <p14:tracePt t="41477" x="898525" y="3397250"/>
          <p14:tracePt t="41480" x="942975" y="3390900"/>
          <p14:tracePt t="41482" x="968375" y="3390900"/>
          <p14:tracePt t="41485" x="987425" y="3390900"/>
          <p14:tracePt t="41486" x="1006475" y="3390900"/>
          <p14:tracePt t="41488" x="1025525" y="3390900"/>
          <p14:tracePt t="41489" x="1031875" y="3390900"/>
          <p14:tracePt t="41492" x="1050925" y="3384550"/>
          <p14:tracePt t="41493" x="1063625" y="3384550"/>
          <p14:tracePt t="41496" x="1089025" y="3384550"/>
          <p14:tracePt t="41499" x="1101725" y="3384550"/>
          <p14:tracePt t="41501" x="1120775" y="3384550"/>
          <p14:tracePt t="41503" x="1133475" y="3384550"/>
          <p14:tracePt t="41504" x="1139825" y="3384550"/>
          <p14:tracePt t="41505" x="1147763" y="3384550"/>
          <p14:tracePt t="41507" x="1160463" y="3384550"/>
          <p14:tracePt t="41510" x="1166813" y="3384550"/>
          <p14:tracePt t="41513" x="1185863" y="3384550"/>
          <p14:tracePt t="41515" x="1192213" y="3384550"/>
          <p14:tracePt t="41518" x="1198563" y="3384550"/>
          <p14:tracePt t="41519" x="1204913" y="3384550"/>
          <p14:tracePt t="41522" x="1211263" y="3384550"/>
          <p14:tracePt t="41524" x="1211263" y="3390900"/>
          <p14:tracePt t="41525" x="1217613" y="3390900"/>
          <p14:tracePt t="41530" x="1223963" y="3397250"/>
          <p14:tracePt t="41535" x="1230313" y="3397250"/>
          <p14:tracePt t="41536" x="1230313" y="3403600"/>
          <p14:tracePt t="41542" x="1236663" y="3403600"/>
          <p14:tracePt t="41546" x="1243013" y="3409950"/>
          <p14:tracePt t="41551" x="1249363" y="3416300"/>
          <p14:tracePt t="41555" x="1255713" y="3416300"/>
          <p14:tracePt t="41558" x="1255713" y="3422650"/>
          <p14:tracePt t="41560" x="1262063" y="3422650"/>
          <p14:tracePt t="41564" x="1268413" y="3422650"/>
          <p14:tracePt t="41566" x="1274763" y="3422650"/>
          <p14:tracePt t="41568" x="1274763" y="3429000"/>
          <p14:tracePt t="41569" x="1281113" y="3429000"/>
          <p14:tracePt t="41572" x="1287463" y="3429000"/>
          <p14:tracePt t="41574" x="1293813" y="3429000"/>
          <p14:tracePt t="41576" x="1293813" y="3435350"/>
          <p14:tracePt t="41579" x="1306513" y="3435350"/>
          <p14:tracePt t="41583" x="1312863" y="3435350"/>
          <p14:tracePt t="41586" x="1319213" y="3435350"/>
          <p14:tracePt t="41588" x="1325563" y="3435350"/>
          <p14:tracePt t="41592" x="1331913" y="3435350"/>
          <p14:tracePt t="41596" x="1338263" y="3441700"/>
          <p14:tracePt t="41597" x="1344613" y="3441700"/>
          <p14:tracePt t="41601" x="1350963" y="3441700"/>
          <p14:tracePt t="41604" x="1357313" y="3441700"/>
          <p14:tracePt t="41608" x="1363663" y="3441700"/>
          <p14:tracePt t="41615" x="1370013" y="3441700"/>
          <p14:tracePt t="41622" x="1376363" y="3441700"/>
          <p14:tracePt t="41637" x="1382713" y="3441700"/>
          <p14:tracePt t="41657" x="1389063" y="3441700"/>
          <p14:tracePt t="41667" x="1395413" y="3441700"/>
          <p14:tracePt t="41675" x="1401763" y="3441700"/>
          <p14:tracePt t="41683" x="1408113" y="3441700"/>
          <p14:tracePt t="41697" x="1414463" y="3441700"/>
          <p14:tracePt t="41708" x="1420813" y="3441700"/>
          <p14:tracePt t="41720" x="1427163" y="3441700"/>
          <p14:tracePt t="41730" x="1433513" y="3441700"/>
          <p14:tracePt t="41738" x="1433513" y="3448050"/>
          <p14:tracePt t="41741" x="1439863" y="3448050"/>
          <p14:tracePt t="41747" x="1446213" y="3448050"/>
          <p14:tracePt t="41753" x="1452563" y="3454400"/>
          <p14:tracePt t="41758" x="1458913" y="3454400"/>
          <p14:tracePt t="41760" x="1458913" y="3460750"/>
          <p14:tracePt t="41763" x="1465263" y="3460750"/>
          <p14:tracePt t="41769" x="1471613" y="3460750"/>
          <p14:tracePt t="41770" x="1471613" y="3467100"/>
          <p14:tracePt t="41771" x="1477963" y="3467100"/>
          <p14:tracePt t="41774" x="1477963" y="3473450"/>
          <p14:tracePt t="41776" x="1484313" y="3473450"/>
          <p14:tracePt t="41781" x="1490663" y="3473450"/>
          <p14:tracePt t="41783" x="1490663" y="3479800"/>
          <p14:tracePt t="41785" x="1497013" y="3479800"/>
          <p14:tracePt t="41786" x="1497013" y="3486150"/>
          <p14:tracePt t="41789" x="1503363" y="3486150"/>
          <p14:tracePt t="41796" x="1509713" y="3492500"/>
          <p14:tracePt t="41799" x="1516063" y="3498850"/>
          <p14:tracePt t="41802" x="1522413" y="3498850"/>
          <p14:tracePt t="41808" x="1528763" y="3505200"/>
          <p14:tracePt t="41813" x="1535113" y="3505200"/>
          <p14:tracePt t="41814" x="1535113" y="3511550"/>
          <p14:tracePt t="41818" x="1541463" y="3511550"/>
          <p14:tracePt t="41823" x="1547813" y="3511550"/>
          <p14:tracePt t="41830" x="1554163" y="3517900"/>
          <p14:tracePt t="41837" x="1560513" y="3517900"/>
          <p14:tracePt t="41846" x="1566863" y="3517900"/>
          <p14:tracePt t="41860" x="1573213" y="3517900"/>
          <p14:tracePt t="41872" x="1579563" y="3517900"/>
          <p14:tracePt t="41880" x="1585913" y="3517900"/>
          <p14:tracePt t="41895" x="1592263" y="3517900"/>
          <p14:tracePt t="41903" x="1598613" y="3517900"/>
          <p14:tracePt t="41952" x="1606550" y="3517900"/>
          <p14:tracePt t="41978" x="1612900" y="3517900"/>
          <p14:tracePt t="42127" x="1619250" y="3517900"/>
          <p14:tracePt t="42669" x="1625600" y="3517900"/>
          <p14:tracePt t="42686" x="1631950" y="3517900"/>
          <p14:tracePt t="42696" x="1638300" y="3517900"/>
          <p14:tracePt t="42704" x="1644650" y="3517900"/>
          <p14:tracePt t="42714" x="1651000" y="3517900"/>
          <p14:tracePt t="42726" x="1657350" y="3517900"/>
          <p14:tracePt t="42729" x="1663700" y="3517900"/>
          <p14:tracePt t="42738" x="1670050" y="3517900"/>
          <p14:tracePt t="42748" x="1676400" y="3517900"/>
          <p14:tracePt t="42757" x="1682750" y="3517900"/>
          <p14:tracePt t="42774" x="1689100" y="3517900"/>
          <p14:tracePt t="44191" x="1695450" y="3517900"/>
          <p14:tracePt t="44200" x="1701800" y="3517900"/>
          <p14:tracePt t="44209" x="1708150" y="3517900"/>
          <p14:tracePt t="44216" x="1714500" y="3517900"/>
          <p14:tracePt t="44221" x="1720850" y="3517900"/>
          <p14:tracePt t="44224" x="1720850" y="3511550"/>
          <p14:tracePt t="44226" x="1727200" y="3511550"/>
          <p14:tracePt t="44229" x="1733550" y="3511550"/>
          <p14:tracePt t="44236" x="1739900" y="3511550"/>
          <p14:tracePt t="44239" x="1746250" y="3505200"/>
          <p14:tracePt t="44243" x="1752600" y="3505200"/>
          <p14:tracePt t="44248" x="1758950" y="3505200"/>
          <p14:tracePt t="44250" x="1765300" y="3505200"/>
          <p14:tracePt t="44255" x="1771650" y="3505200"/>
          <p14:tracePt t="44258" x="1778000" y="3505200"/>
          <p14:tracePt t="44263" x="1784350" y="3498850"/>
          <p14:tracePt t="44265" x="1790700" y="3498850"/>
          <p14:tracePt t="44270" x="1797050" y="3498850"/>
          <p14:tracePt t="44274" x="1803400" y="3498850"/>
          <p14:tracePt t="44280" x="1809750" y="3498850"/>
          <p14:tracePt t="44283" x="1816100" y="3498850"/>
          <p14:tracePt t="44288" x="1822450" y="3498850"/>
          <p14:tracePt t="44293" x="1828800" y="3498850"/>
          <p14:tracePt t="44299" x="1835150" y="3498850"/>
          <p14:tracePt t="44304" x="1841500" y="3498850"/>
          <p14:tracePt t="44307" x="1847850" y="3498850"/>
          <p14:tracePt t="44313" x="1854200" y="3498850"/>
          <p14:tracePt t="44316" x="1860550" y="3498850"/>
          <p14:tracePt t="44318" x="1866900" y="3498850"/>
          <p14:tracePt t="44321" x="1873250" y="3498850"/>
          <p14:tracePt t="44324" x="1879600" y="3498850"/>
          <p14:tracePt t="44329" x="1885950" y="3498850"/>
          <p14:tracePt t="44331" x="1892300" y="3498850"/>
          <p14:tracePt t="44333" x="1898650" y="3498850"/>
          <p14:tracePt t="44335" x="1905000" y="3498850"/>
          <p14:tracePt t="44337" x="1911350" y="3498850"/>
          <p14:tracePt t="44339" x="1917700" y="3498850"/>
          <p14:tracePt t="44341" x="1924050" y="3498850"/>
          <p14:tracePt t="44343" x="1930400" y="3498850"/>
          <p14:tracePt t="44346" x="1936750" y="3498850"/>
          <p14:tracePt t="44347" x="1943100" y="3498850"/>
          <p14:tracePt t="44348" x="1949450" y="3498850"/>
          <p14:tracePt t="44350" x="1955800" y="3498850"/>
          <p14:tracePt t="44352" x="1962150" y="3498850"/>
          <p14:tracePt t="44354" x="1968500" y="3498850"/>
          <p14:tracePt t="44355" x="1974850" y="3498850"/>
          <p14:tracePt t="44358" x="1981200" y="3498850"/>
          <p14:tracePt t="44360" x="1987550" y="3498850"/>
          <p14:tracePt t="44363" x="2000250" y="3498850"/>
          <p14:tracePt t="44365" x="2006600" y="3498850"/>
          <p14:tracePt t="44367" x="2012950" y="3498850"/>
          <p14:tracePt t="44369" x="2019300" y="3498850"/>
          <p14:tracePt t="44371" x="2025650" y="3498850"/>
          <p14:tracePt t="44373" x="2032000" y="3498850"/>
          <p14:tracePt t="44374" x="2038350" y="3498850"/>
          <p14:tracePt t="44378" x="2051050" y="3498850"/>
          <p14:tracePt t="44381" x="2058988" y="3498850"/>
          <p14:tracePt t="44382" x="2065338" y="3498850"/>
          <p14:tracePt t="44383" x="2071688" y="3498850"/>
          <p14:tracePt t="44385" x="2078038" y="3498850"/>
          <p14:tracePt t="44386" x="2084388" y="3498850"/>
          <p14:tracePt t="44388" x="2090738" y="3498850"/>
          <p14:tracePt t="44390" x="2097088" y="3498850"/>
          <p14:tracePt t="44391" x="2103438" y="3498850"/>
          <p14:tracePt t="44395" x="2116138" y="3498850"/>
          <p14:tracePt t="44396" x="2122488" y="3498850"/>
          <p14:tracePt t="44397" x="2128838" y="3498850"/>
          <p14:tracePt t="44399" x="2135188" y="3498850"/>
          <p14:tracePt t="44400" x="2141538" y="3498850"/>
          <p14:tracePt t="44402" x="2147888" y="3498850"/>
          <p14:tracePt t="44403" x="2154238" y="3492500"/>
          <p14:tracePt t="44405" x="2160588" y="3492500"/>
          <p14:tracePt t="44406" x="2166938" y="3492500"/>
          <p14:tracePt t="44408" x="2173288" y="3492500"/>
          <p14:tracePt t="44410" x="2179638" y="3492500"/>
          <p14:tracePt t="44412" x="2192338" y="3492500"/>
          <p14:tracePt t="44413" x="2198688" y="3492500"/>
          <p14:tracePt t="44415" x="2205038" y="3492500"/>
          <p14:tracePt t="44417" x="2217738" y="3486150"/>
          <p14:tracePt t="44418" x="2224088" y="3486150"/>
          <p14:tracePt t="44419" x="2230438" y="3486150"/>
          <p14:tracePt t="44421" x="2236788" y="3486150"/>
          <p14:tracePt t="44424" x="2249488" y="3486150"/>
          <p14:tracePt t="44425" x="2255838" y="3486150"/>
          <p14:tracePt t="44430" x="2281238" y="3479800"/>
          <p14:tracePt t="44432" x="2300288" y="3479800"/>
          <p14:tracePt t="44435" x="2312988" y="3479800"/>
          <p14:tracePt t="44436" x="2325688" y="3479800"/>
          <p14:tracePt t="44438" x="2344738" y="3479800"/>
          <p14:tracePt t="44439" x="2351088" y="3473450"/>
          <p14:tracePt t="44441" x="2363788" y="3473450"/>
          <p14:tracePt t="44443" x="2370138" y="3473450"/>
          <p14:tracePt t="44445" x="2401888" y="3473450"/>
          <p14:tracePt t="44448" x="2427288" y="3473450"/>
          <p14:tracePt t="44451" x="2439988" y="3473450"/>
          <p14:tracePt t="44453" x="2452688" y="3473450"/>
          <p14:tracePt t="44455" x="2465388" y="3467100"/>
          <p14:tracePt t="44457" x="2490788" y="3467100"/>
          <p14:tracePt t="44459" x="2497138" y="3467100"/>
          <p14:tracePt t="44463" x="2524125" y="3467100"/>
          <p14:tracePt t="44464" x="2536825" y="3467100"/>
          <p14:tracePt t="44466" x="2549525" y="3467100"/>
          <p14:tracePt t="44468" x="2562225" y="3467100"/>
          <p14:tracePt t="44470" x="2574925" y="3467100"/>
          <p14:tracePt t="44472" x="2587625" y="3460750"/>
          <p14:tracePt t="44474" x="2600325" y="3460750"/>
          <p14:tracePt t="44480" x="2619375" y="3460750"/>
          <p14:tracePt t="44481" x="2632075" y="3460750"/>
          <p14:tracePt t="44483" x="2638425" y="3460750"/>
          <p14:tracePt t="44485" x="2651125" y="3454400"/>
          <p14:tracePt t="44487" x="2657475" y="3454400"/>
          <p14:tracePt t="44489" x="2663825" y="3454400"/>
          <p14:tracePt t="44491" x="2670175" y="3454400"/>
          <p14:tracePt t="44493" x="2676525" y="3454400"/>
          <p14:tracePt t="44496" x="2682875" y="3448050"/>
          <p14:tracePt t="44498" x="2689225" y="3448050"/>
          <p14:tracePt t="44500" x="2695575" y="3448050"/>
          <p14:tracePt t="44502" x="2701925" y="3448050"/>
          <p14:tracePt t="44505" x="2708275" y="3448050"/>
          <p14:tracePt t="44511" x="2714625" y="3448050"/>
          <p14:tracePt t="44516" x="2720975" y="3441700"/>
          <p14:tracePt t="44519" x="2727325" y="3441700"/>
          <p14:tracePt t="44523" x="2733675" y="3441700"/>
          <p14:tracePt t="44530" x="2740025" y="3435350"/>
          <p14:tracePt t="44534" x="2746375" y="3435350"/>
          <p14:tracePt t="44537" x="2752725" y="3435350"/>
          <p14:tracePt t="44539" x="2759075" y="3435350"/>
          <p14:tracePt t="44546" x="2771775" y="3435350"/>
          <p14:tracePt t="44552" x="2784475" y="3435350"/>
          <p14:tracePt t="44556" x="2790825" y="3435350"/>
          <p14:tracePt t="44557" x="2797175" y="3435350"/>
          <p14:tracePt t="44559" x="2803525" y="3435350"/>
          <p14:tracePt t="44563" x="2809875" y="3435350"/>
          <p14:tracePt t="44564" x="2816225" y="3435350"/>
          <p14:tracePt t="44567" x="2822575" y="3435350"/>
          <p14:tracePt t="44569" x="2828925" y="3435350"/>
          <p14:tracePt t="44573" x="2835275" y="3435350"/>
          <p14:tracePt t="44575" x="2841625" y="3435350"/>
          <p14:tracePt t="44579" x="2847975" y="3435350"/>
          <p14:tracePt t="44581" x="2854325" y="3435350"/>
          <p14:tracePt t="44586" x="2860675" y="3435350"/>
          <p14:tracePt t="44589" x="2867025" y="3435350"/>
          <p14:tracePt t="44593" x="2873375" y="3441700"/>
          <p14:tracePt t="44596" x="2879725" y="3441700"/>
          <p14:tracePt t="44601" x="2886075" y="3441700"/>
          <p14:tracePt t="44603" x="2892425" y="3448050"/>
          <p14:tracePt t="44606" x="2898775" y="3448050"/>
          <p14:tracePt t="44609" x="2905125" y="3448050"/>
          <p14:tracePt t="44613" x="2911475" y="3454400"/>
          <p14:tracePt t="44614" x="2917825" y="3454400"/>
          <p14:tracePt t="44617" x="2924175" y="3454400"/>
          <p14:tracePt t="44619" x="2930525" y="3454400"/>
          <p14:tracePt t="44621" x="2936875" y="3454400"/>
          <p14:tracePt t="44623" x="2936875" y="3460750"/>
          <p14:tracePt t="44624" x="2943225" y="3460750"/>
          <p14:tracePt t="44625" x="2949575" y="3460750"/>
          <p14:tracePt t="44629" x="2955925" y="3460750"/>
          <p14:tracePt t="44630" x="2962275" y="3460750"/>
          <p14:tracePt t="44633" x="2968625" y="3460750"/>
          <p14:tracePt t="44635" x="2976563" y="3460750"/>
          <p14:tracePt t="44636" x="2982913" y="3460750"/>
          <p14:tracePt t="44638" x="2989263" y="3460750"/>
          <p14:tracePt t="44640" x="2995613" y="3460750"/>
          <p14:tracePt t="44641" x="3001963" y="3460750"/>
          <p14:tracePt t="44645" x="3014663" y="3460750"/>
          <p14:tracePt t="44647" x="3021013" y="3460750"/>
          <p14:tracePt t="44649" x="3027363" y="3460750"/>
          <p14:tracePt t="44651" x="3033713" y="3460750"/>
          <p14:tracePt t="44652" x="3040063" y="3460750"/>
          <p14:tracePt t="44653" x="3046413" y="3460750"/>
          <p14:tracePt t="44655" x="3052763" y="3460750"/>
          <p14:tracePt t="44656" x="3059113" y="3460750"/>
          <p14:tracePt t="44658" x="3065463" y="3460750"/>
          <p14:tracePt t="44659" x="3071813" y="3454400"/>
          <p14:tracePt t="44663" x="3090863" y="3454400"/>
          <p14:tracePt t="44664" x="3103563" y="3448050"/>
          <p14:tracePt t="44667" x="3116263" y="3448050"/>
          <p14:tracePt t="44669" x="3128963" y="3441700"/>
          <p14:tracePt t="44670" x="3135313" y="3441700"/>
          <p14:tracePt t="44672" x="3148013" y="3441700"/>
          <p14:tracePt t="44673" x="3154363" y="3435350"/>
          <p14:tracePt t="44674" x="3160713" y="3435350"/>
          <p14:tracePt t="44676" x="3167063" y="3435350"/>
          <p14:tracePt t="44680" x="3198813" y="3429000"/>
          <p14:tracePt t="44683" x="3211513" y="3429000"/>
          <p14:tracePt t="44685" x="3224213" y="3422650"/>
          <p14:tracePt t="44687" x="3230563" y="3422650"/>
          <p14:tracePt t="44689" x="3249613" y="3416300"/>
          <p14:tracePt t="44691" x="3262313" y="3416300"/>
          <p14:tracePt t="44696" x="3287713" y="3409950"/>
          <p14:tracePt t="44698" x="3294063" y="3409950"/>
          <p14:tracePt t="44700" x="3306763" y="3403600"/>
          <p14:tracePt t="44702" x="3313113" y="3403600"/>
          <p14:tracePt t="44703" x="3319463" y="3403600"/>
          <p14:tracePt t="44706" x="3325813" y="3397250"/>
          <p14:tracePt t="44707" x="3332163" y="3397250"/>
          <p14:tracePt t="44710" x="3338513" y="3397250"/>
          <p14:tracePt t="44713" x="3351213" y="3397250"/>
          <p14:tracePt t="44717" x="3357563" y="3390900"/>
          <p14:tracePt t="44718" x="3363913" y="3390900"/>
          <p14:tracePt t="44720" x="3370263" y="3390900"/>
          <p14:tracePt t="44721" x="3376613" y="3390900"/>
          <p14:tracePt t="44724" x="3382963" y="3390900"/>
          <p14:tracePt t="44730" x="3402013" y="3384550"/>
          <p14:tracePt t="44733" x="3408363" y="3384550"/>
          <p14:tracePt t="44735" x="3421063" y="3384550"/>
          <p14:tracePt t="44739" x="3435350" y="3384550"/>
          <p14:tracePt t="44741" x="3441700" y="3384550"/>
          <p14:tracePt t="44744" x="3448050" y="3384550"/>
          <p14:tracePt t="44748" x="3473450" y="3384550"/>
          <p14:tracePt t="44753" x="3492500" y="3384550"/>
          <p14:tracePt t="44755" x="3511550" y="3384550"/>
          <p14:tracePt t="44757" x="3517900" y="3384550"/>
          <p14:tracePt t="44760" x="3524250" y="3384550"/>
          <p14:tracePt t="44767" x="3575050" y="3390900"/>
          <p14:tracePt t="44770" x="3594100" y="3390900"/>
          <p14:tracePt t="44772" x="3613150" y="3397250"/>
          <p14:tracePt t="44775" x="3632200" y="3397250"/>
          <p14:tracePt t="44779" x="3663950" y="3403600"/>
          <p14:tracePt t="44782" x="3683000" y="3403600"/>
          <p14:tracePt t="44785" x="3695700" y="3403600"/>
          <p14:tracePt t="44786" x="3708400" y="3403600"/>
          <p14:tracePt t="44788" x="3721100" y="3409950"/>
          <p14:tracePt t="44789" x="3727450" y="3409950"/>
          <p14:tracePt t="44790" x="3733800" y="3409950"/>
          <p14:tracePt t="44792" x="3746500" y="3409950"/>
          <p14:tracePt t="44796" x="3765550" y="3416300"/>
          <p14:tracePt t="44799" x="3778250" y="3416300"/>
          <p14:tracePt t="44801" x="3784600" y="3416300"/>
          <p14:tracePt t="44802" x="3790950" y="3416300"/>
          <p14:tracePt t="44804" x="3803650" y="3416300"/>
          <p14:tracePt t="44805" x="3810000" y="3422650"/>
          <p14:tracePt t="44807" x="3816350" y="3422650"/>
          <p14:tracePt t="44809" x="3822700" y="3422650"/>
          <p14:tracePt t="44813" x="3835400" y="3422650"/>
          <p14:tracePt t="44815" x="3841750" y="3422650"/>
          <p14:tracePt t="44817" x="3848100" y="3429000"/>
          <p14:tracePt t="44819" x="3854450" y="3429000"/>
          <p14:tracePt t="44821" x="3860800" y="3429000"/>
          <p14:tracePt t="44829" x="3867150" y="3429000"/>
          <p14:tracePt t="44884" x="3860800" y="3435350"/>
          <p14:tracePt t="44887" x="3854450" y="3435350"/>
          <p14:tracePt t="44889" x="3848100" y="3435350"/>
          <p14:tracePt t="44891" x="3841750" y="3435350"/>
          <p14:tracePt t="44893" x="3835400" y="3435350"/>
          <p14:tracePt t="44897" x="3816350" y="3441700"/>
          <p14:tracePt t="44899" x="3803650" y="3448050"/>
          <p14:tracePt t="44900" x="3797300" y="3448050"/>
          <p14:tracePt t="44902" x="3790950" y="3448050"/>
          <p14:tracePt t="44903" x="3778250" y="3454400"/>
          <p14:tracePt t="44904" x="3771900" y="3454400"/>
          <p14:tracePt t="44907" x="3759200" y="3460750"/>
          <p14:tracePt t="44908" x="3746500" y="3460750"/>
          <p14:tracePt t="44912" x="3714750" y="3467100"/>
          <p14:tracePt t="44915" x="3702050" y="3473450"/>
          <p14:tracePt t="44917" x="3683000" y="3479800"/>
          <p14:tracePt t="44919" x="3670300" y="3486150"/>
          <p14:tracePt t="44920" x="3651250" y="3486150"/>
          <p14:tracePt t="44921" x="3644900" y="3486150"/>
          <p14:tracePt t="44922" x="3632200" y="3492500"/>
          <p14:tracePt t="44923" x="3625850" y="3492500"/>
          <p14:tracePt t="44925" x="3619500" y="3492500"/>
          <p14:tracePt t="44926" x="3600450" y="3498850"/>
          <p14:tracePt t="44929" x="3562350" y="3505200"/>
          <p14:tracePt t="44932" x="3549650" y="3505200"/>
          <p14:tracePt t="44935" x="3524250" y="3511550"/>
          <p14:tracePt t="44936" x="3505200" y="3511550"/>
          <p14:tracePt t="44938" x="3486150" y="3524250"/>
          <p14:tracePt t="44939" x="3467100" y="3524250"/>
          <p14:tracePt t="44940" x="3460750" y="3524250"/>
          <p14:tracePt t="44941" x="3448050" y="3530600"/>
          <p14:tracePt t="44942" x="3441700" y="3530600"/>
          <p14:tracePt t="44945" x="3414713" y="3530600"/>
          <p14:tracePt t="44947" x="3389313" y="3530600"/>
          <p14:tracePt t="44951" x="3351213" y="3536950"/>
          <p14:tracePt t="44952" x="3332163" y="3536950"/>
          <p14:tracePt t="44954" x="3319463" y="3536950"/>
          <p14:tracePt t="44955" x="3300413" y="3536950"/>
          <p14:tracePt t="44956" x="3294063" y="3536950"/>
          <p14:tracePt t="44958" x="3281363" y="3536950"/>
          <p14:tracePt t="44959" x="3275013" y="3536950"/>
          <p14:tracePt t="44962" x="3236913" y="3536950"/>
          <p14:tracePt t="44965" x="3217863" y="3536950"/>
          <p14:tracePt t="44967" x="3205163" y="3536950"/>
          <p14:tracePt t="44969" x="3173413" y="3536950"/>
          <p14:tracePt t="44970" x="3167063" y="3536950"/>
          <p14:tracePt t="44971" x="3154363" y="3536950"/>
          <p14:tracePt t="44972" x="3148013" y="3536950"/>
          <p14:tracePt t="44973" x="3141663" y="3536950"/>
          <p14:tracePt t="44974" x="3128963" y="3536950"/>
          <p14:tracePt t="44975" x="3122613" y="3536950"/>
          <p14:tracePt t="44979" x="3103563" y="3530600"/>
          <p14:tracePt t="44980" x="3084513" y="3530600"/>
          <p14:tracePt t="44981" x="3078163" y="3530600"/>
          <p14:tracePt t="44982" x="3071813" y="3524250"/>
          <p14:tracePt t="44984" x="3059113" y="3517900"/>
          <p14:tracePt t="44985" x="3052763" y="3517900"/>
          <p14:tracePt t="44986" x="3046413" y="3517900"/>
          <p14:tracePt t="44987" x="3040063" y="3517900"/>
          <p14:tracePt t="44988" x="3033713" y="3511550"/>
          <p14:tracePt t="44989" x="3027363" y="3511550"/>
          <p14:tracePt t="44990" x="3021013" y="3505200"/>
          <p14:tracePt t="44991" x="3014663" y="3505200"/>
          <p14:tracePt t="44992" x="3008313" y="3505200"/>
          <p14:tracePt t="44996" x="2989263" y="3492500"/>
          <p14:tracePt t="44998" x="2982913" y="3486150"/>
          <p14:tracePt t="45000" x="2968625" y="3479800"/>
          <p14:tracePt t="45002" x="2962275" y="3473450"/>
          <p14:tracePt t="45004" x="2955925" y="3467100"/>
          <p14:tracePt t="45006" x="2949575" y="3460750"/>
          <p14:tracePt t="45007" x="2943225" y="3454400"/>
          <p14:tracePt t="45009" x="2943225" y="3448050"/>
          <p14:tracePt t="45013" x="2924175" y="3429000"/>
          <p14:tracePt t="45015" x="2917825" y="3416300"/>
          <p14:tracePt t="45017" x="2911475" y="3403600"/>
          <p14:tracePt t="45020" x="2905125" y="3384550"/>
          <p14:tracePt t="45022" x="2905125" y="3378200"/>
          <p14:tracePt t="45023" x="2898775" y="3365500"/>
          <p14:tracePt t="45025" x="2898775" y="3359150"/>
          <p14:tracePt t="45029" x="2886075" y="3327400"/>
          <p14:tracePt t="45031" x="2886075" y="3314700"/>
          <p14:tracePt t="45033" x="2879725" y="3302000"/>
          <p14:tracePt t="45037" x="2879725" y="3263900"/>
          <p14:tracePt t="45038" x="2879725" y="3251200"/>
          <p14:tracePt t="45040" x="2879725" y="3244850"/>
          <p14:tracePt t="45041" x="2873375" y="3225800"/>
          <p14:tracePt t="45043" x="2873375" y="3219450"/>
          <p14:tracePt t="45046" x="2873375" y="3186113"/>
          <p14:tracePt t="45048" x="2873375" y="3167063"/>
          <p14:tracePt t="45051" x="2873375" y="3141663"/>
          <p14:tracePt t="45053" x="2873375" y="3122613"/>
          <p14:tracePt t="45054" x="2873375" y="3116263"/>
          <p14:tracePt t="45055" x="2873375" y="3103563"/>
          <p14:tracePt t="45056" x="2873375" y="3097213"/>
          <p14:tracePt t="45058" x="2873375" y="3084513"/>
          <p14:tracePt t="45060" x="2873375" y="3065463"/>
          <p14:tracePt t="45063" x="2879725" y="3040063"/>
          <p14:tracePt t="45065" x="2886075" y="3014663"/>
          <p14:tracePt t="45067" x="2886075" y="3001963"/>
          <p14:tracePt t="45068" x="2892425" y="2982913"/>
          <p14:tracePt t="45070" x="2898775" y="2970213"/>
          <p14:tracePt t="45072" x="2905125" y="2938463"/>
          <p14:tracePt t="45075" x="2911475" y="2932113"/>
          <p14:tracePt t="45076" x="2917825" y="2913063"/>
          <p14:tracePt t="45080" x="2936875" y="2868613"/>
          <p14:tracePt t="45081" x="2955925" y="2843213"/>
          <p14:tracePt t="45084" x="2976563" y="2805113"/>
          <p14:tracePt t="45086" x="2989263" y="2784475"/>
          <p14:tracePt t="45088" x="2995613" y="2778125"/>
          <p14:tracePt t="45090" x="3008313" y="2746375"/>
          <p14:tracePt t="45091" x="3014663" y="2740025"/>
          <p14:tracePt t="45093" x="3021013" y="2727325"/>
          <p14:tracePt t="45096" x="3059113" y="2689225"/>
          <p14:tracePt t="45098" x="3071813" y="2676525"/>
          <p14:tracePt t="45100" x="3090863" y="2651125"/>
          <p14:tracePt t="45102" x="3109913" y="2632075"/>
          <p14:tracePt t="45105" x="3122613" y="2619375"/>
          <p14:tracePt t="45107" x="3160713" y="2587625"/>
          <p14:tracePt t="45108" x="3167063" y="2581275"/>
          <p14:tracePt t="45113" x="3211513" y="2555875"/>
          <p14:tracePt t="45114" x="3224213" y="2549525"/>
          <p14:tracePt t="45115" x="3236913" y="2536825"/>
          <p14:tracePt t="45118" x="3249613" y="2530475"/>
          <p14:tracePt t="45120" x="3287713" y="2511425"/>
          <p14:tracePt t="45122" x="3306763" y="2505075"/>
          <p14:tracePt t="45124" x="3313113" y="2505075"/>
          <p14:tracePt t="45125" x="3332163" y="2492375"/>
          <p14:tracePt t="45129" x="3363913" y="2479675"/>
          <p14:tracePt t="45131" x="3382963" y="2473325"/>
          <p14:tracePt t="45134" x="3395663" y="2466975"/>
          <p14:tracePt t="45136" x="3414713" y="2466975"/>
          <p14:tracePt t="45138" x="3435350" y="2460625"/>
          <p14:tracePt t="45140" x="3441700" y="2460625"/>
          <p14:tracePt t="45141" x="3454400" y="2454275"/>
          <p14:tracePt t="45143" x="3460750" y="2454275"/>
          <p14:tracePt t="45146" x="3492500" y="2454275"/>
          <p14:tracePt t="45148" x="3505200" y="2454275"/>
          <p14:tracePt t="45150" x="3517900" y="2454275"/>
          <p14:tracePt t="45153" x="3549650" y="2454275"/>
          <p14:tracePt t="45154" x="3556000" y="2454275"/>
          <p14:tracePt t="45155" x="3562350" y="2454275"/>
          <p14:tracePt t="45157" x="3575050" y="2454275"/>
          <p14:tracePt t="45159" x="3587750" y="2454275"/>
          <p14:tracePt t="45163" x="3606800" y="2454275"/>
          <p14:tracePt t="45165" x="3632200" y="2454275"/>
          <p14:tracePt t="45167" x="3644900" y="2454275"/>
          <p14:tracePt t="45169" x="3663950" y="2460625"/>
          <p14:tracePt t="45171" x="3670300" y="2460625"/>
          <p14:tracePt t="45172" x="3689350" y="2466975"/>
          <p14:tracePt t="45173" x="3695700" y="2466975"/>
          <p14:tracePt t="45175" x="3714750" y="2473325"/>
          <p14:tracePt t="45179" x="3746500" y="2486025"/>
          <p14:tracePt t="45181" x="3765550" y="2492375"/>
          <p14:tracePt t="45184" x="3784600" y="2511425"/>
          <p14:tracePt t="45185" x="3816350" y="2524125"/>
          <p14:tracePt t="45187" x="3829050" y="2524125"/>
          <p14:tracePt t="45188" x="3854450" y="2536825"/>
          <p14:tracePt t="45189" x="3867150" y="2543175"/>
          <p14:tracePt t="45191" x="3887788" y="2549525"/>
          <p14:tracePt t="45193" x="3906838" y="2555875"/>
          <p14:tracePt t="45195" x="3932238" y="2581275"/>
          <p14:tracePt t="45197" x="3944938" y="2581275"/>
          <p14:tracePt t="45198" x="3963988" y="2593975"/>
          <p14:tracePt t="45201" x="4002088" y="2613025"/>
          <p14:tracePt t="45203" x="4033838" y="2625725"/>
          <p14:tracePt t="45204" x="4040188" y="2632075"/>
          <p14:tracePt t="45206" x="4052888" y="2638425"/>
          <p14:tracePt t="45207" x="4071938" y="2657475"/>
          <p14:tracePt t="45209" x="4084638" y="2663825"/>
          <p14:tracePt t="45213" x="4129088" y="2689225"/>
          <p14:tracePt t="45214" x="4148138" y="2701925"/>
          <p14:tracePt t="45217" x="4167188" y="2714625"/>
          <p14:tracePt t="45219" x="4179888" y="2720975"/>
          <p14:tracePt t="45222" x="4217988" y="2740025"/>
          <p14:tracePt t="45223" x="4224338" y="2746375"/>
          <p14:tracePt t="45225" x="4249738" y="2771775"/>
          <p14:tracePt t="45229" x="4275138" y="2792413"/>
          <p14:tracePt t="45231" x="4287838" y="2805113"/>
          <p14:tracePt t="45233" x="4294188" y="2811463"/>
          <p14:tracePt t="45238" x="4332288" y="2843213"/>
          <p14:tracePt t="45242" x="4346575" y="2855913"/>
          <p14:tracePt t="45248" x="4365625" y="2874963"/>
          <p14:tracePt t="45251" x="4378325" y="2887663"/>
          <p14:tracePt t="45255" x="4384675" y="2906713"/>
          <p14:tracePt t="45257" x="4391025" y="2906713"/>
          <p14:tracePt t="45259" x="4391025" y="2919413"/>
          <p14:tracePt t="45264" x="4397375" y="2932113"/>
          <p14:tracePt t="45267" x="4397375" y="2938463"/>
          <p14:tracePt t="45269" x="4403725" y="2944813"/>
          <p14:tracePt t="45272" x="4403725" y="2951163"/>
          <p14:tracePt t="45274" x="4403725" y="2957513"/>
          <p14:tracePt t="45280" x="4403725" y="2970213"/>
          <p14:tracePt t="45282" x="4403725" y="2976563"/>
          <p14:tracePt t="45284" x="4403725" y="2982913"/>
          <p14:tracePt t="45286" x="4403725" y="2989263"/>
          <p14:tracePt t="45288" x="4403725" y="2995613"/>
          <p14:tracePt t="45290" x="4403725" y="3001963"/>
          <p14:tracePt t="45292" x="4403725" y="3008313"/>
          <p14:tracePt t="45296" x="4397375" y="3021013"/>
          <p14:tracePt t="45298" x="4391025" y="3027363"/>
          <p14:tracePt t="45301" x="4384675" y="3033713"/>
          <p14:tracePt t="45302" x="4384675" y="3040063"/>
          <p14:tracePt t="45304" x="4378325" y="3040063"/>
          <p14:tracePt t="45306" x="4371975" y="3046413"/>
          <p14:tracePt t="45307" x="4371975" y="3052763"/>
          <p14:tracePt t="45309" x="4365625" y="3059113"/>
          <p14:tracePt t="45312" x="4359275" y="3071813"/>
          <p14:tracePt t="45315" x="4346575" y="3084513"/>
          <p14:tracePt t="45317" x="4338638" y="3090863"/>
          <p14:tracePt t="45319" x="4332288" y="3097213"/>
          <p14:tracePt t="45321" x="4319588" y="3109913"/>
          <p14:tracePt t="45323" x="4313238" y="3116263"/>
          <p14:tracePt t="45325" x="4306888" y="3122613"/>
          <p14:tracePt t="45329" x="4281488" y="3141663"/>
          <p14:tracePt t="45331" x="4281488" y="3148013"/>
          <p14:tracePt t="45333" x="4268788" y="3154363"/>
          <p14:tracePt t="45335" x="4249738" y="3167063"/>
          <p14:tracePt t="45337" x="4243388" y="3173413"/>
          <p14:tracePt t="45339" x="4230688" y="3179763"/>
          <p14:tracePt t="45340" x="4224338" y="3186113"/>
          <p14:tracePt t="45341" x="4217988" y="3192463"/>
          <p14:tracePt t="45342" x="4211638" y="3192463"/>
          <p14:tracePt t="45346" x="4192588" y="3211513"/>
          <p14:tracePt t="45347" x="4179888" y="3219450"/>
          <p14:tracePt t="45349" x="4173538" y="3219450"/>
          <p14:tracePt t="45351" x="4154488" y="3232150"/>
          <p14:tracePt t="45354" x="4135438" y="3244850"/>
          <p14:tracePt t="45355" x="4129088" y="3244850"/>
          <p14:tracePt t="45357" x="4122738" y="3251200"/>
          <p14:tracePt t="45358" x="4103688" y="3257550"/>
          <p14:tracePt t="45362" x="4078288" y="3276600"/>
          <p14:tracePt t="45364" x="4071938" y="3276600"/>
          <p14:tracePt t="45365" x="4059238" y="3282950"/>
          <p14:tracePt t="45368" x="4040188" y="3295650"/>
          <p14:tracePt t="45370" x="4021138" y="3302000"/>
          <p14:tracePt t="45371" x="4014788" y="3308350"/>
          <p14:tracePt t="45373" x="4002088" y="3314700"/>
          <p14:tracePt t="45374" x="3995738" y="3321050"/>
          <p14:tracePt t="45376" x="3983038" y="3321050"/>
          <p14:tracePt t="45379" x="3957638" y="3340100"/>
          <p14:tracePt t="45381" x="3938588" y="3346450"/>
          <p14:tracePt t="45383" x="3932238" y="3352800"/>
          <p14:tracePt t="45386" x="3900488" y="3359150"/>
          <p14:tracePt t="45388" x="3900488" y="3365500"/>
          <p14:tracePt t="45389" x="3887788" y="3371850"/>
          <p14:tracePt t="45391" x="3887788" y="3378200"/>
          <p14:tracePt t="45392" x="3867150" y="3384550"/>
          <p14:tracePt t="45395" x="3841750" y="3390900"/>
          <p14:tracePt t="45398" x="3835400" y="3397250"/>
          <p14:tracePt t="45400" x="3822700" y="3403600"/>
          <p14:tracePt t="45402" x="3803650" y="3416300"/>
          <p14:tracePt t="45404" x="3790950" y="3422650"/>
          <p14:tracePt t="45406" x="3778250" y="3422650"/>
          <p14:tracePt t="45408" x="3778250" y="3429000"/>
          <p14:tracePt t="45410" x="3771900" y="3435350"/>
          <p14:tracePt t="45413" x="3746500" y="3441700"/>
          <p14:tracePt t="45414" x="3740150" y="3448050"/>
          <p14:tracePt t="45416" x="3733800" y="3448050"/>
          <p14:tracePt t="45419" x="3714750" y="3460750"/>
          <p14:tracePt t="45421" x="3708400" y="3460750"/>
          <p14:tracePt t="45422" x="3702050" y="3467100"/>
          <p14:tracePt t="45424" x="3695700" y="3467100"/>
          <p14:tracePt t="45426" x="3689350" y="3473450"/>
          <p14:tracePt t="45429" x="3676650" y="3479800"/>
          <p14:tracePt t="45430" x="3670300" y="3479800"/>
          <p14:tracePt t="45434" x="3657600" y="3486150"/>
          <p14:tracePt t="45437" x="3651250" y="3486150"/>
          <p14:tracePt t="45438" x="3644900" y="3492500"/>
          <p14:tracePt t="45440" x="3638550" y="3492500"/>
          <p14:tracePt t="45446" x="3625850" y="3492500"/>
          <p14:tracePt t="45448" x="3625850" y="3498850"/>
          <p14:tracePt t="45450" x="3619500" y="3498850"/>
          <p14:tracePt t="45455" x="3613150" y="3498850"/>
          <p14:tracePt t="45479" x="3606800" y="3498850"/>
          <p14:tracePt t="45541" x="3606800" y="3492500"/>
          <p14:tracePt t="45593" x="3613150" y="3492500"/>
          <p14:tracePt t="45601" x="3619500" y="3492500"/>
          <p14:tracePt t="45607" x="3625850" y="3492500"/>
          <p14:tracePt t="45612" x="3632200" y="3492500"/>
          <p14:tracePt t="45617" x="3638550" y="3492500"/>
          <p14:tracePt t="45620" x="3644900" y="3492500"/>
          <p14:tracePt t="45624" x="3651250" y="3492500"/>
          <p14:tracePt t="45629" x="3657600" y="3492500"/>
          <p14:tracePt t="45630" x="3663950" y="3492500"/>
          <p14:tracePt t="45633" x="3670300" y="3492500"/>
          <p14:tracePt t="45636" x="3676650" y="3492500"/>
          <p14:tracePt t="45638" x="3683000" y="3492500"/>
          <p14:tracePt t="45641" x="3689350" y="3492500"/>
          <p14:tracePt t="45643" x="3695700" y="3492500"/>
          <p14:tracePt t="45646" x="3702050" y="3492500"/>
          <p14:tracePt t="45648" x="3708400" y="3492500"/>
          <p14:tracePt t="45650" x="3714750" y="3492500"/>
          <p14:tracePt t="45652" x="3721100" y="3492500"/>
          <p14:tracePt t="45654" x="3727450" y="3492500"/>
          <p14:tracePt t="45656" x="3733800" y="3492500"/>
          <p14:tracePt t="45657" x="3740150" y="3492500"/>
          <p14:tracePt t="45662" x="3752850" y="3492500"/>
          <p14:tracePt t="45664" x="3765550" y="3492500"/>
          <p14:tracePt t="45667" x="3771900" y="3492500"/>
          <p14:tracePt t="45669" x="3778250" y="3492500"/>
          <p14:tracePt t="45672" x="3784600" y="3492500"/>
          <p14:tracePt t="45673" x="3790950" y="3492500"/>
          <p14:tracePt t="45676" x="3797300" y="3492500"/>
          <p14:tracePt t="45679" x="3810000" y="3492500"/>
          <p14:tracePt t="45683" x="3816350" y="3492500"/>
          <p14:tracePt t="45685" x="3822700" y="3492500"/>
          <p14:tracePt t="45687" x="3829050" y="3492500"/>
          <p14:tracePt t="45691" x="3835400" y="3492500"/>
          <p14:tracePt t="45695" x="3841750" y="3492500"/>
          <p14:tracePt t="45699" x="3848100" y="3492500"/>
          <p14:tracePt t="45703" x="3854450" y="3492500"/>
          <p14:tracePt t="45708" x="3860800" y="3492500"/>
          <p14:tracePt t="45714" x="3867150" y="3492500"/>
          <p14:tracePt t="45720" x="3873500" y="3492500"/>
          <p14:tracePt t="45734" x="3879850" y="3492500"/>
          <p14:tracePt t="45748" x="3879850" y="3486150"/>
          <p14:tracePt t="45750" x="3887788" y="3486150"/>
          <p14:tracePt t="45762" x="3894138" y="3486150"/>
          <p14:tracePt t="45769" x="3900488" y="3486150"/>
          <p14:tracePt t="45771" x="3900488" y="3479800"/>
          <p14:tracePt t="45779" x="3906838" y="3479800"/>
          <p14:tracePt t="45787" x="3906838" y="3473450"/>
          <p14:tracePt t="45796" x="3913188" y="3473450"/>
          <p14:tracePt t="45818" x="3919538" y="3473450"/>
          <p14:tracePt t="45839" x="3925888" y="3473450"/>
          <p14:tracePt t="45852" x="3932238" y="3473450"/>
          <p14:tracePt t="45973" x="3938588" y="3473450"/>
          <p14:tracePt t="45989" x="3944938" y="3473450"/>
          <p14:tracePt t="45999" x="3951288" y="3473450"/>
          <p14:tracePt t="46005" x="3957638" y="3473450"/>
          <p14:tracePt t="46013" x="3963988" y="3473450"/>
          <p14:tracePt t="46018" x="3970338" y="3473450"/>
          <p14:tracePt t="46021" x="3976688" y="3473450"/>
          <p14:tracePt t="46030" x="3989388" y="3473450"/>
          <p14:tracePt t="46036" x="3995738" y="3473450"/>
          <p14:tracePt t="46038" x="4002088" y="3473450"/>
          <p14:tracePt t="46041" x="4008438" y="3473450"/>
          <p14:tracePt t="46046" x="4014788" y="3473450"/>
          <p14:tracePt t="46048" x="4021138" y="3473450"/>
          <p14:tracePt t="46051" x="4027488" y="3473450"/>
          <p14:tracePt t="46053" x="4033838" y="3473450"/>
          <p14:tracePt t="46057" x="4040188" y="3473450"/>
          <p14:tracePt t="46063" x="4046538" y="3473450"/>
          <p14:tracePt t="46065" x="4059238" y="3473450"/>
          <p14:tracePt t="46069" x="4065588" y="3473450"/>
          <p14:tracePt t="46072" x="4071938" y="3473450"/>
          <p14:tracePt t="46075" x="4078288" y="3473450"/>
          <p14:tracePt t="46081" x="4084638" y="3473450"/>
          <p14:tracePt t="46082" x="4090988" y="3473450"/>
          <p14:tracePt t="46085" x="4097338" y="3473450"/>
          <p14:tracePt t="46087" x="4103688" y="3473450"/>
          <p14:tracePt t="46091" x="4110038" y="3467100"/>
          <p14:tracePt t="46096" x="4122738" y="3467100"/>
          <p14:tracePt t="46099" x="4129088" y="3467100"/>
          <p14:tracePt t="46103" x="4135438" y="3467100"/>
          <p14:tracePt t="46105" x="4141788" y="3467100"/>
          <p14:tracePt t="46109" x="4148138" y="3467100"/>
          <p14:tracePt t="46114" x="4160838" y="3460750"/>
          <p14:tracePt t="46118" x="4167188" y="3460750"/>
          <p14:tracePt t="46120" x="4173538" y="3460750"/>
          <p14:tracePt t="46122" x="4179888" y="3460750"/>
          <p14:tracePt t="46125" x="4186238" y="3454400"/>
          <p14:tracePt t="46129" x="4192588" y="3454400"/>
          <p14:tracePt t="46133" x="4198938" y="3454400"/>
          <p14:tracePt t="46137" x="4205288" y="3454400"/>
          <p14:tracePt t="46139" x="4211638" y="3454400"/>
          <p14:tracePt t="46143" x="4211638" y="3448050"/>
          <p14:tracePt t="46146" x="4217988" y="3448050"/>
          <p14:tracePt t="46147" x="4224338" y="3448050"/>
          <p14:tracePt t="46152" x="4230688" y="3448050"/>
          <p14:tracePt t="46155" x="4237038" y="3448050"/>
          <p14:tracePt t="46159" x="4237038" y="3441700"/>
          <p14:tracePt t="46162" x="4243388" y="3441700"/>
          <p14:tracePt t="46168" x="4249738" y="3441700"/>
          <p14:tracePt t="46173" x="4256088" y="3441700"/>
          <p14:tracePt t="46179" x="4262438" y="3441700"/>
          <p14:tracePt t="46183" x="4268788" y="3435350"/>
          <p14:tracePt t="46187" x="4275138" y="3435350"/>
          <p14:tracePt t="46193" x="4281488" y="3435350"/>
          <p14:tracePt t="46197" x="4287838" y="3435350"/>
          <p14:tracePt t="46201" x="4294188" y="3435350"/>
          <p14:tracePt t="46204" x="4300538" y="3435350"/>
          <p14:tracePt t="46209" x="4306888" y="3435350"/>
          <p14:tracePt t="46212" x="4313238" y="3435350"/>
          <p14:tracePt t="46217" x="4319588" y="3435350"/>
          <p14:tracePt t="46220" x="4325938" y="3435350"/>
          <p14:tracePt t="46224" x="4332288" y="3435350"/>
          <p14:tracePt t="46229" x="4338638" y="3435350"/>
          <p14:tracePt t="46234" x="4346575" y="3435350"/>
          <p14:tracePt t="46239" x="4352925" y="3435350"/>
          <p14:tracePt t="46242" x="4359275" y="3435350"/>
          <p14:tracePt t="46247" x="4371975" y="3435350"/>
          <p14:tracePt t="46251" x="4378325" y="3435350"/>
          <p14:tracePt t="46254" x="4384675" y="3435350"/>
          <p14:tracePt t="46257" x="4391025" y="3435350"/>
          <p14:tracePt t="46263" x="4403725" y="3435350"/>
          <p14:tracePt t="46265" x="4410075" y="3435350"/>
          <p14:tracePt t="46268" x="4416425" y="3435350"/>
          <p14:tracePt t="46269" x="4422775" y="3435350"/>
          <p14:tracePt t="46272" x="4429125" y="3435350"/>
          <p14:tracePt t="46273" x="4435475" y="3441700"/>
          <p14:tracePt t="46279" x="4448175" y="3441700"/>
          <p14:tracePt t="46282" x="4454525" y="3441700"/>
          <p14:tracePt t="46284" x="4460875" y="3441700"/>
          <p14:tracePt t="46286" x="4467225" y="3441700"/>
          <p14:tracePt t="46287" x="4473575" y="3441700"/>
          <p14:tracePt t="46291" x="4479925" y="3441700"/>
          <p14:tracePt t="46292" x="4486275" y="3448050"/>
          <p14:tracePt t="46296" x="4492625" y="3448050"/>
          <p14:tracePt t="46297" x="4498975" y="3448050"/>
          <p14:tracePt t="46301" x="4505325" y="3448050"/>
          <p14:tracePt t="46302" x="4511675" y="3448050"/>
          <p14:tracePt t="46305" x="4518025" y="3448050"/>
          <p14:tracePt t="46307" x="4524375" y="3448050"/>
          <p14:tracePt t="46312" x="4530725" y="3448050"/>
          <p14:tracePt t="46314" x="4537075" y="3448050"/>
          <p14:tracePt t="46317" x="4543425" y="3448050"/>
          <p14:tracePt t="46321" x="4549775" y="3448050"/>
          <p14:tracePt t="46322" x="4556125" y="3448050"/>
          <p14:tracePt t="46329" x="4568825" y="3448050"/>
          <p14:tracePt t="46333" x="4575175" y="3448050"/>
          <p14:tracePt t="46336" x="4581525" y="3448050"/>
          <p14:tracePt t="46339" x="4587875" y="3448050"/>
          <p14:tracePt t="46343" x="4594225" y="3448050"/>
          <p14:tracePt t="46346" x="4600575" y="3448050"/>
          <p14:tracePt t="46350" x="4606925" y="3448050"/>
          <p14:tracePt t="46352" x="4613275" y="3448050"/>
          <p14:tracePt t="46356" x="4619625" y="3448050"/>
          <p14:tracePt t="46362" x="4625975" y="3448050"/>
          <p14:tracePt t="46365" x="4632325" y="3448050"/>
          <p14:tracePt t="46368" x="4638675" y="3448050"/>
          <p14:tracePt t="46371" x="4645025" y="3448050"/>
          <p14:tracePt t="46376" x="4651375" y="3448050"/>
          <p14:tracePt t="46379" x="4657725" y="3448050"/>
          <p14:tracePt t="46384" x="4664075" y="3448050"/>
          <p14:tracePt t="46388" x="4670425" y="3448050"/>
          <p14:tracePt t="46393" x="4676775" y="3448050"/>
          <p14:tracePt t="46397" x="4683125" y="3448050"/>
          <p14:tracePt t="46403" x="4689475" y="3448050"/>
          <p14:tracePt t="46413" x="4695825" y="3448050"/>
          <p14:tracePt t="46419" x="4702175" y="3448050"/>
          <p14:tracePt t="46425" x="4702175" y="3441700"/>
          <p14:tracePt t="46434" x="4708525" y="3441700"/>
          <p14:tracePt t="46440" x="4714875" y="3441700"/>
          <p14:tracePt t="46456" x="4721225" y="3441700"/>
          <p14:tracePt t="46466" x="4727575" y="3441700"/>
          <p14:tracePt t="46474" x="4733925" y="3441700"/>
          <p14:tracePt t="46482" x="4740275" y="3441700"/>
          <p14:tracePt t="46486" x="4746625" y="3441700"/>
          <p14:tracePt t="46496" x="4752975" y="3441700"/>
          <p14:tracePt t="46500" x="4759325" y="3441700"/>
          <p14:tracePt t="46507" x="4765675" y="3441700"/>
          <p14:tracePt t="46512" x="4772025" y="3441700"/>
          <p14:tracePt t="46522" x="4778375" y="3441700"/>
          <p14:tracePt t="46529" x="4784725" y="3441700"/>
          <p14:tracePt t="46537" x="4791075" y="3441700"/>
          <p14:tracePt t="46543" x="4797425" y="3441700"/>
          <p14:tracePt t="46549" x="4805363" y="3441700"/>
          <p14:tracePt t="46555" x="4811713" y="3441700"/>
          <p14:tracePt t="46562" x="4818063" y="3435350"/>
          <p14:tracePt t="46569" x="4824413" y="3435350"/>
          <p14:tracePt t="46573" x="4830763" y="3435350"/>
          <p14:tracePt t="46582" x="4837113" y="3435350"/>
          <p14:tracePt t="46587" x="4843463" y="3435350"/>
          <p14:tracePt t="46589" x="4843463" y="3429000"/>
          <p14:tracePt t="46595" x="4849813" y="3429000"/>
          <p14:tracePt t="46599" x="4856163" y="3429000"/>
          <p14:tracePt t="46606" x="4862513" y="3429000"/>
          <p14:tracePt t="46613" x="4868863" y="3429000"/>
          <p14:tracePt t="46618" x="4875213" y="3422650"/>
          <p14:tracePt t="46629" x="4881563" y="3422650"/>
          <p14:tracePt t="46636" x="4887913" y="3422650"/>
          <p14:tracePt t="46646" x="4887913" y="3416300"/>
          <p14:tracePt t="46651" x="4894263" y="3416300"/>
          <p14:tracePt t="46656" x="4900613" y="3416300"/>
          <p14:tracePt t="46666" x="4906963" y="3416300"/>
          <p14:tracePt t="46669" x="4913313" y="3416300"/>
          <p14:tracePt t="46679" x="4919663" y="3416300"/>
          <p14:tracePt t="46683" x="4926013" y="3416300"/>
          <p14:tracePt t="46689" x="4932363" y="3416300"/>
          <p14:tracePt t="46696" x="4938713" y="3416300"/>
          <p14:tracePt t="46698" x="4945063" y="3416300"/>
          <p14:tracePt t="46703" x="4951413" y="3416300"/>
          <p14:tracePt t="46712" x="4957763" y="3416300"/>
          <p14:tracePt t="46717" x="4964113" y="3416300"/>
          <p14:tracePt t="46721" x="4970463" y="3416300"/>
          <p14:tracePt t="46725" x="4976813" y="3416300"/>
          <p14:tracePt t="46729" x="4983163" y="3416300"/>
          <p14:tracePt t="46736" x="4989513" y="3416300"/>
          <p14:tracePt t="46741" x="4995863" y="3416300"/>
          <p14:tracePt t="46747" x="5002213" y="3416300"/>
          <p14:tracePt t="46753" x="5008563" y="3416300"/>
          <p14:tracePt t="46762" x="5014913" y="3416300"/>
          <p14:tracePt t="46776" x="5021263" y="3416300"/>
          <p14:tracePt t="46802" x="5027613" y="3416300"/>
          <p14:tracePt t="46833" x="5033963" y="3416300"/>
          <p14:tracePt t="46869" x="5040313" y="3416300"/>
          <p14:tracePt t="46887" x="5046663" y="3416300"/>
          <p14:tracePt t="46896" x="5053013" y="3416300"/>
          <p14:tracePt t="46904" x="5059363" y="3416300"/>
          <p14:tracePt t="46912" x="5065713" y="3416300"/>
          <p14:tracePt t="46918" x="5072063" y="3422650"/>
          <p14:tracePt t="46924" x="5078413" y="3422650"/>
          <p14:tracePt t="46930" x="5084763" y="3422650"/>
          <p14:tracePt t="46934" x="5084763" y="3429000"/>
          <p14:tracePt t="46936" x="5091113" y="3429000"/>
          <p14:tracePt t="46941" x="5097463" y="3429000"/>
          <p14:tracePt t="46947" x="5103813" y="3429000"/>
          <p14:tracePt t="46953" x="5110163" y="3429000"/>
          <p14:tracePt t="46962" x="5116513" y="3435350"/>
          <p14:tracePt t="46972" x="5122863" y="3435350"/>
          <p14:tracePt t="46983" x="5129213" y="3435350"/>
          <p14:tracePt t="46999" x="5135563" y="3435350"/>
          <p14:tracePt t="47021" x="5141913" y="3435350"/>
          <p14:tracePt t="47067" x="5148263" y="3435350"/>
          <p14:tracePt t="47083" x="5154613" y="3435350"/>
          <p14:tracePt t="47100" x="5160963" y="3435350"/>
          <p14:tracePt t="47113" x="5167313" y="3435350"/>
          <p14:tracePt t="47121" x="5173663" y="3435350"/>
          <p14:tracePt t="47130" x="5180013" y="3435350"/>
          <p14:tracePt t="47136" x="5186363" y="3435350"/>
          <p14:tracePt t="47140" x="5192713" y="3435350"/>
          <p14:tracePt t="47148" x="5199063" y="3435350"/>
          <p14:tracePt t="47151" x="5205413" y="3435350"/>
          <p14:tracePt t="47155" x="5211763" y="3435350"/>
          <p14:tracePt t="47165" x="5224463" y="3435350"/>
          <p14:tracePt t="47172" x="5230813" y="3441700"/>
          <p14:tracePt t="47181" x="5237163" y="3441700"/>
          <p14:tracePt t="47183" x="5243513" y="3441700"/>
          <p14:tracePt t="47190" x="5249863" y="3441700"/>
          <p14:tracePt t="47199" x="5256213" y="3441700"/>
          <p14:tracePt t="47214" x="5264150" y="3441700"/>
          <p14:tracePt t="47227" x="5270500" y="3441700"/>
          <p14:tracePt t="47243" x="5276850" y="3441700"/>
          <p14:tracePt t="47252" x="5283200" y="3441700"/>
          <p14:tracePt t="47265" x="5289550" y="3441700"/>
          <p14:tracePt t="47281" x="5295900" y="3441700"/>
          <p14:tracePt t="47297" x="5302250" y="3441700"/>
          <p14:tracePt t="47305" x="5308600" y="3441700"/>
          <p14:tracePt t="47316" x="5314950" y="3441700"/>
          <p14:tracePt t="47331" x="5321300" y="3441700"/>
          <p14:tracePt t="47339" x="5327650" y="3441700"/>
          <p14:tracePt t="47348" x="5334000" y="3441700"/>
          <p14:tracePt t="47351" x="5340350" y="3441700"/>
          <p14:tracePt t="47357" x="5346700" y="3441700"/>
          <p14:tracePt t="47365" x="5353050" y="3441700"/>
          <p14:tracePt t="47367" x="5359400" y="3441700"/>
          <p14:tracePt t="47371" x="5365750" y="3441700"/>
          <p14:tracePt t="47376" x="5372100" y="3441700"/>
          <p14:tracePt t="47382" x="5378450" y="3441700"/>
          <p14:tracePt t="47384" x="5384800" y="3441700"/>
          <p14:tracePt t="47390" x="5391150" y="3441700"/>
          <p14:tracePt t="47398" x="5397500" y="3441700"/>
          <p14:tracePt t="47402" x="5403850" y="3441700"/>
          <p14:tracePt t="47407" x="5410200" y="3441700"/>
          <p14:tracePt t="47414" x="5416550" y="3441700"/>
          <p14:tracePt t="47417" x="5422900" y="3441700"/>
          <p14:tracePt t="47421" x="5429250" y="3441700"/>
          <p14:tracePt t="47432" x="5435600" y="3441700"/>
          <p14:tracePt t="47435" x="5441950" y="3441700"/>
          <p14:tracePt t="47448" x="5448300" y="3441700"/>
          <p14:tracePt t="47456" x="5454650" y="3441700"/>
          <p14:tracePt t="47468" x="5454650" y="3435350"/>
          <p14:tracePt t="47473" x="5461000" y="3435350"/>
          <p14:tracePt t="47496" x="5467350" y="3435350"/>
          <p14:tracePt t="47517" x="5473700" y="3435350"/>
          <p14:tracePt t="47531" x="5480050" y="3435350"/>
          <p14:tracePt t="47548" x="5486400" y="3435350"/>
          <p14:tracePt t="47555" x="5492750" y="3435350"/>
          <p14:tracePt t="47566" x="5499100" y="3435350"/>
          <p14:tracePt t="47571" x="5505450" y="3435350"/>
          <p14:tracePt t="47580" x="5511800" y="3435350"/>
          <p14:tracePt t="47583" x="5518150" y="3435350"/>
          <p14:tracePt t="47589" x="5524500" y="3435350"/>
          <p14:tracePt t="47595" x="5530850" y="3435350"/>
          <p14:tracePt t="47600" x="5537200" y="3435350"/>
          <p14:tracePt t="47605" x="5543550" y="3435350"/>
          <p14:tracePt t="47612" x="5549900" y="3435350"/>
          <p14:tracePt t="47616" x="5556250" y="3435350"/>
          <p14:tracePt t="47617" x="5556250" y="3429000"/>
          <p14:tracePt t="47623" x="5562600" y="3429000"/>
          <p14:tracePt t="47631" x="5568950" y="3429000"/>
          <p14:tracePt t="47644" x="5575300" y="3429000"/>
          <p14:tracePt t="47676" x="5581650" y="3429000"/>
          <p14:tracePt t="47683" x="5581650" y="3422650"/>
          <p14:tracePt t="47758" x="5588000" y="3422650"/>
          <p14:tracePt t="47790" x="5594350" y="3422650"/>
          <p14:tracePt t="47807" x="5600700" y="3422650"/>
          <p14:tracePt t="47818" x="5607050" y="3422650"/>
          <p14:tracePt t="47838" x="5613400" y="3422650"/>
          <p14:tracePt t="47902" x="5619750" y="3422650"/>
          <p14:tracePt t="48033" x="5626100" y="3422650"/>
          <p14:tracePt t="48048" x="5632450" y="3422650"/>
          <p14:tracePt t="48105" x="5638800" y="3422650"/>
          <p14:tracePt t="48206" x="5645150" y="3422650"/>
          <p14:tracePt t="48216" x="5651500" y="3422650"/>
          <p14:tracePt t="48227" x="5657850" y="3422650"/>
          <p14:tracePt t="48235" x="5664200" y="3422650"/>
          <p14:tracePt t="48246" x="5670550" y="3422650"/>
          <p14:tracePt t="48255" x="5676900" y="3422650"/>
          <p14:tracePt t="48259" x="5683250" y="3422650"/>
          <p14:tracePt t="48266" x="5689600" y="3422650"/>
          <p14:tracePt t="48272" x="5695950" y="3422650"/>
          <p14:tracePt t="48282" x="5702300" y="3422650"/>
          <p14:tracePt t="48295" x="5708650" y="3422650"/>
          <p14:tracePt t="48321" x="5716588" y="3422650"/>
          <p14:tracePt t="48351" x="5722938" y="3422650"/>
          <p14:tracePt t="48365" x="5729288" y="3422650"/>
          <p14:tracePt t="48375" x="5735638" y="3422650"/>
          <p14:tracePt t="48387" x="5741988" y="3422650"/>
          <p14:tracePt t="48397" x="5748338" y="3422650"/>
          <p14:tracePt t="48406" x="5754688" y="3422650"/>
          <p14:tracePt t="48417" x="5761038" y="3422650"/>
          <p14:tracePt t="48423" x="5767388" y="3422650"/>
          <p14:tracePt t="48430" x="5773738" y="3422650"/>
          <p14:tracePt t="48436" x="5780088" y="3422650"/>
          <p14:tracePt t="48444" x="5786438" y="3422650"/>
          <p14:tracePt t="48448" x="5792788" y="3422650"/>
          <p14:tracePt t="48453" x="5799138" y="3422650"/>
          <p14:tracePt t="48457" x="5805488" y="3422650"/>
          <p14:tracePt t="48465" x="5811838" y="3422650"/>
          <p14:tracePt t="48467" x="5818188" y="3422650"/>
          <p14:tracePt t="48472" x="5824538" y="3422650"/>
          <p14:tracePt t="48481" x="5830888" y="3422650"/>
          <p14:tracePt t="48482" x="5837238" y="3422650"/>
          <p14:tracePt t="48490" x="5843588" y="3422650"/>
          <p14:tracePt t="48498" x="5849938" y="3422650"/>
          <p14:tracePt t="48507" x="5856288" y="3422650"/>
          <p14:tracePt t="48518" x="5862638" y="3422650"/>
          <p14:tracePt t="48532" x="5868988" y="3422650"/>
          <p14:tracePt t="48552" x="5875338" y="3422650"/>
          <p14:tracePt t="48575" x="5881688" y="3422650"/>
          <p14:tracePt t="48605" x="5888038" y="3422650"/>
          <p14:tracePt t="48616" x="5894388" y="3422650"/>
          <p14:tracePt t="48624" x="5900738" y="3422650"/>
          <p14:tracePt t="48630" x="5907088" y="3422650"/>
          <p14:tracePt t="48639" x="5913438" y="3422650"/>
          <p14:tracePt t="48648" x="5919788" y="3422650"/>
          <p14:tracePt t="48656" x="5926138" y="3422650"/>
          <p14:tracePt t="48749" x="5932488" y="3422650"/>
          <p14:tracePt t="48774" x="5938838" y="3422650"/>
          <p14:tracePt t="48791" x="5938838" y="3416300"/>
          <p14:tracePt t="48809" x="5945188" y="3416300"/>
          <p14:tracePt t="48845" x="5951538" y="3416300"/>
          <p14:tracePt t="48857" x="5957888" y="3409950"/>
          <p14:tracePt t="48865" x="5964238" y="3409950"/>
          <p14:tracePt t="48873" x="5970588" y="3409950"/>
          <p14:tracePt t="48881" x="5976938" y="3409950"/>
          <p14:tracePt t="48885" x="5983288" y="3409950"/>
          <p14:tracePt t="48888" x="5983288" y="3403600"/>
          <p14:tracePt t="48891" x="5989638" y="3403600"/>
          <p14:tracePt t="48898" x="5995988" y="3403600"/>
          <p14:tracePt t="48905" x="6002338" y="3403600"/>
          <p14:tracePt t="48913" x="6008688" y="3403600"/>
          <p14:tracePt t="48921" x="6015038" y="3403600"/>
          <p14:tracePt t="48935" x="6021388" y="3403600"/>
          <p14:tracePt t="48938" x="6021388" y="3397250"/>
          <p14:tracePt t="48949" x="6027738" y="3397250"/>
          <p14:tracePt t="48968" x="6034088" y="3397250"/>
          <p14:tracePt t="48979" x="6040438" y="3397250"/>
          <p14:tracePt t="48988" x="6046788" y="3397250"/>
          <p14:tracePt t="48996" x="6053138" y="3397250"/>
          <p14:tracePt t="49001" x="6059488" y="3397250"/>
          <p14:tracePt t="49009" x="6065838" y="3397250"/>
          <p14:tracePt t="49013" x="6072188" y="3397250"/>
          <p14:tracePt t="49019" x="6078538" y="3397250"/>
          <p14:tracePt t="49023" x="6084888" y="3397250"/>
          <p14:tracePt t="49028" x="6091238" y="3397250"/>
          <p14:tracePt t="49032" x="6097588" y="3397250"/>
          <p14:tracePt t="49035" x="6103938" y="3397250"/>
          <p14:tracePt t="49038" x="6110288" y="3397250"/>
          <p14:tracePt t="49041" x="6116638" y="3397250"/>
          <p14:tracePt t="49045" x="6122988" y="3397250"/>
          <p14:tracePt t="49046" x="6129338" y="3397250"/>
          <p14:tracePt t="49051" x="6135688" y="3397250"/>
          <p14:tracePt t="49052" x="6142038" y="3397250"/>
          <p14:tracePt t="49055" x="6148388" y="3397250"/>
          <p14:tracePt t="49057" x="6154738" y="3397250"/>
          <p14:tracePt t="49062" x="6167438" y="3397250"/>
          <p14:tracePt t="49065" x="6175375" y="3397250"/>
          <p14:tracePt t="49068" x="6181725" y="3397250"/>
          <p14:tracePt t="49069" x="6188075" y="3397250"/>
          <p14:tracePt t="49072" x="6194425" y="3397250"/>
          <p14:tracePt t="49074" x="6200775" y="3397250"/>
          <p14:tracePt t="49078" x="6207125" y="3397250"/>
          <p14:tracePt t="49080" x="6213475" y="3397250"/>
          <p14:tracePt t="49084" x="6219825" y="3397250"/>
          <p14:tracePt t="49087" x="6226175" y="3397250"/>
          <p14:tracePt t="49092" x="6232525" y="3397250"/>
          <p14:tracePt t="49097" x="6238875" y="3397250"/>
          <p14:tracePt t="49099" x="6238875" y="3403600"/>
          <p14:tracePt t="49103" x="6245225" y="3403600"/>
          <p14:tracePt t="49162" x="6251575" y="3403600"/>
          <p14:tracePt t="49243" x="6257925" y="3403600"/>
          <p14:tracePt t="49258" x="6264275" y="3403600"/>
          <p14:tracePt t="49273" x="6270625" y="3403600"/>
          <p14:tracePt t="49283" x="6276975" y="3403600"/>
          <p14:tracePt t="49295" x="6283325" y="3403600"/>
          <p14:tracePt t="49301" x="6289675" y="3403600"/>
          <p14:tracePt t="49311" x="6296025" y="3403600"/>
          <p14:tracePt t="49317" x="6302375" y="3403600"/>
          <p14:tracePt t="49325" x="6308725" y="3403600"/>
          <p14:tracePt t="49334" x="6315075" y="3403600"/>
          <p14:tracePt t="49344" x="6321425" y="3403600"/>
          <p14:tracePt t="49373" x="6327775" y="3403600"/>
          <p14:tracePt t="49405" x="6334125" y="3403600"/>
          <p14:tracePt t="49422" x="6340475" y="3403600"/>
          <p14:tracePt t="49433" x="6346825" y="3403600"/>
          <p14:tracePt t="49441" x="6353175" y="3403600"/>
          <p14:tracePt t="49450" x="6359525" y="3403600"/>
          <p14:tracePt t="49457" x="6365875" y="3403600"/>
          <p14:tracePt t="49465" x="6372225" y="3403600"/>
          <p14:tracePt t="49471" x="6378575" y="3403600"/>
          <p14:tracePt t="49485" x="6384925" y="3403600"/>
          <p14:tracePt t="49495" x="6391275" y="3403600"/>
          <p14:tracePt t="49500" x="6397625" y="3403600"/>
          <p14:tracePt t="49506" x="6403975" y="3403600"/>
          <p14:tracePt t="49513" x="6410325" y="3403600"/>
          <p14:tracePt t="49522" x="6416675" y="3403600"/>
          <p14:tracePt t="49530" x="6423025" y="3403600"/>
          <p14:tracePt t="49540" x="6429375" y="3403600"/>
          <p14:tracePt t="49551" x="6435725" y="3403600"/>
          <p14:tracePt t="49562" x="6442075" y="3403600"/>
          <p14:tracePt t="49579" x="6448425" y="3403600"/>
          <p14:tracePt t="49597" x="6454775" y="3403600"/>
          <p14:tracePt t="49614" x="6461125" y="3403600"/>
          <p14:tracePt t="49623" x="6467475" y="3403600"/>
          <p14:tracePt t="49629" x="6473825" y="3403600"/>
          <p14:tracePt t="49636" x="6480175" y="3403600"/>
          <p14:tracePt t="49644" x="6486525" y="3403600"/>
          <p14:tracePt t="49648" x="6492875" y="3403600"/>
          <p14:tracePt t="49653" x="6499225" y="3403600"/>
          <p14:tracePt t="49657" x="6505575" y="3403600"/>
          <p14:tracePt t="49662" x="6511925" y="3403600"/>
          <p14:tracePt t="49667" x="6518275" y="3403600"/>
          <p14:tracePt t="49672" x="6524625" y="3403600"/>
          <p14:tracePt t="49679" x="6530975" y="3403600"/>
          <p14:tracePt t="49682" x="6537325" y="3403600"/>
          <p14:tracePt t="49685" x="6543675" y="3403600"/>
          <p14:tracePt t="49690" x="6550025" y="3403600"/>
          <p14:tracePt t="49695" x="6556375" y="3403600"/>
          <p14:tracePt t="49697" x="6562725" y="3403600"/>
          <p14:tracePt t="49702" x="6569075" y="3403600"/>
          <p14:tracePt t="49705" x="6575425" y="3403600"/>
          <p14:tracePt t="49712" x="6581775" y="3403600"/>
          <p14:tracePt t="49713" x="6588125" y="3403600"/>
          <p14:tracePt t="49716" x="6594475" y="3403600"/>
          <p14:tracePt t="49718" x="6600825" y="3403600"/>
          <p14:tracePt t="49723" x="6607175" y="3403600"/>
          <p14:tracePt t="49728" x="6613525" y="3403600"/>
          <p14:tracePt t="49729" x="6619875" y="3403600"/>
          <p14:tracePt t="49732" x="6626225" y="3403600"/>
          <p14:tracePt t="49737" x="6634163" y="3403600"/>
          <p14:tracePt t="49741" x="6640513" y="3403600"/>
          <p14:tracePt t="49746" x="6646863" y="3403600"/>
          <p14:tracePt t="49748" x="6653213" y="3403600"/>
          <p14:tracePt t="49752" x="6659563" y="3403600"/>
          <p14:tracePt t="49756" x="6665913" y="3403600"/>
          <p14:tracePt t="49762" x="6672263" y="3403600"/>
          <p14:tracePt t="49767" x="6678613" y="3403600"/>
          <p14:tracePt t="49773" x="6684963" y="3403600"/>
          <p14:tracePt t="49780" x="6691313" y="3403600"/>
          <p14:tracePt t="49789" x="6697663" y="3403600"/>
          <p14:tracePt t="49795" x="6697663" y="3397250"/>
          <p14:tracePt t="49804" x="6704013" y="3397250"/>
          <p14:tracePt t="49822" x="6704013" y="3390900"/>
          <p14:tracePt t="49828" x="6710363" y="3390900"/>
          <p14:tracePt t="49839" x="6716713" y="3390900"/>
          <p14:tracePt t="49850" x="6723063" y="3390900"/>
          <p14:tracePt t="49857" x="6729413" y="3390900"/>
          <p14:tracePt t="49865" x="6735763" y="3390900"/>
          <p14:tracePt t="49873" x="6742113" y="3390900"/>
          <p14:tracePt t="49883" x="6748463" y="3390900"/>
          <p14:tracePt t="49897" x="6754813" y="3390900"/>
          <p14:tracePt t="49903" x="6761163" y="3390900"/>
          <p14:tracePt t="49917" x="6767513" y="3390900"/>
          <p14:tracePt t="49928" x="6773863" y="3390900"/>
          <p14:tracePt t="49941" x="6780213" y="3390900"/>
          <p14:tracePt t="49953" x="6780213" y="3384550"/>
          <p14:tracePt t="49955" x="6786563" y="3384550"/>
          <p14:tracePt t="49991" x="6792913" y="3384550"/>
          <p14:tracePt t="50253" x="6792913" y="3378200"/>
          <p14:tracePt t="50280" x="6799263" y="3378200"/>
          <p14:tracePt t="50290" x="6805613" y="3378200"/>
          <p14:tracePt t="50295" x="6805613" y="3371850"/>
          <p14:tracePt t="50300" x="6811963" y="3371850"/>
          <p14:tracePt t="50309" x="6818313" y="3371850"/>
          <p14:tracePt t="50315" x="6824663" y="3365500"/>
          <p14:tracePt t="50319" x="6831013" y="3365500"/>
          <p14:tracePt t="50323" x="6837363" y="3365500"/>
          <p14:tracePt t="50328" x="6843713" y="3365500"/>
          <p14:tracePt t="50333" x="6850063" y="3365500"/>
          <p14:tracePt t="50336" x="6856413" y="3365500"/>
          <p14:tracePt t="50340" x="6856413" y="3359150"/>
          <p14:tracePt t="50345" x="6862763" y="3359150"/>
          <p14:tracePt t="50346" x="6869113" y="3359150"/>
          <p14:tracePt t="50351" x="6875463" y="3359150"/>
          <p14:tracePt t="50354" x="6881813" y="3359150"/>
          <p14:tracePt t="50358" x="6888163" y="3359150"/>
          <p14:tracePt t="50363" x="6894513" y="3359150"/>
          <p14:tracePt t="50368" x="6900863" y="3359150"/>
          <p14:tracePt t="50372" x="6907213" y="3359150"/>
          <p14:tracePt t="50374" x="6907213" y="3352800"/>
          <p14:tracePt t="50378" x="6913563" y="3352800"/>
          <p14:tracePt t="50384" x="6919913" y="3352800"/>
          <p14:tracePt t="50391" x="6926263" y="3352800"/>
          <p14:tracePt t="50399" x="6932613" y="3352800"/>
          <p14:tracePt t="50407" x="6938963" y="3352800"/>
          <p14:tracePt t="50416" x="6945313" y="3352800"/>
          <p14:tracePt t="50429" x="6951663" y="3346450"/>
          <p14:tracePt t="50435" x="6958013" y="3346450"/>
          <p14:tracePt t="50445" x="6964363" y="3346450"/>
          <p14:tracePt t="50451" x="6970713" y="3346450"/>
          <p14:tracePt t="50453" x="6970713" y="3340100"/>
          <p14:tracePt t="50458" x="6977063" y="3340100"/>
          <p14:tracePt t="50466" x="6983413" y="3340100"/>
          <p14:tracePt t="50472" x="6989763" y="3340100"/>
          <p14:tracePt t="50475" x="6989763" y="3333750"/>
          <p14:tracePt t="50479" x="6996113" y="3333750"/>
          <p14:tracePt t="50486" x="7002463" y="3333750"/>
          <p14:tracePt t="50495" x="7008813" y="3333750"/>
          <p14:tracePt t="50502" x="7015163" y="3333750"/>
          <p14:tracePt t="50511" x="7021513" y="3333750"/>
          <p14:tracePt t="50519" x="7027863" y="3333750"/>
          <p14:tracePt t="50525" x="7034213" y="3333750"/>
          <p14:tracePt t="50530" x="7040563" y="3333750"/>
          <p14:tracePt t="50534" x="7046913" y="3333750"/>
          <p14:tracePt t="50538" x="7053263" y="3333750"/>
          <p14:tracePt t="50546" x="7059613" y="3333750"/>
          <p14:tracePt t="50550" x="7065963" y="3333750"/>
          <p14:tracePt t="50556" x="7072313" y="3333750"/>
          <p14:tracePt t="50563" x="7078663" y="3333750"/>
          <p14:tracePt t="50575" x="7085013" y="3333750"/>
          <p14:tracePt t="50600" x="7092950" y="3333750"/>
          <p14:tracePt t="50707" x="7099300" y="3333750"/>
          <p14:tracePt t="50752" x="7105650" y="3333750"/>
          <p14:tracePt t="50763" x="7112000" y="3333750"/>
          <p14:tracePt t="50769" x="7118350" y="3333750"/>
          <p14:tracePt t="50774" x="7124700" y="3333750"/>
          <p14:tracePt t="50782" x="7131050" y="3333750"/>
          <p14:tracePt t="50789" x="7137400" y="3333750"/>
          <p14:tracePt t="50790" x="7137400" y="3340100"/>
          <p14:tracePt t="50796" x="7143750" y="3340100"/>
          <p14:tracePt t="50870" x="7150100" y="3340100"/>
          <p14:tracePt t="50902" x="7156450" y="3340100"/>
          <p14:tracePt t="50968" x="7162800" y="3340100"/>
          <p14:tracePt t="50977" x="7169150" y="3340100"/>
          <p14:tracePt t="50986" x="7175500" y="3340100"/>
          <p14:tracePt t="50995" x="7181850" y="3346450"/>
          <p14:tracePt t="51002" x="7188200" y="3346450"/>
          <p14:tracePt t="51012" x="7194550" y="3346450"/>
          <p14:tracePt t="51094" x="7200900" y="3346450"/>
          <p14:tracePt t="51120" x="7207250" y="3346450"/>
          <p14:tracePt t="51333" x="7213600" y="3346450"/>
          <p14:tracePt t="51365" x="7219950" y="3346450"/>
          <p14:tracePt t="51383" x="7226300" y="3346450"/>
          <p14:tracePt t="51389" x="7232650" y="3346450"/>
          <p14:tracePt t="51396" x="7239000" y="3346450"/>
          <p14:tracePt t="51401" x="7245350" y="3346450"/>
          <p14:tracePt t="51405" x="7251700" y="3346450"/>
          <p14:tracePt t="51411" x="7258050" y="3346450"/>
          <p14:tracePt t="51414" x="7264400" y="3346450"/>
          <p14:tracePt t="51417" x="7270750" y="3346450"/>
          <p14:tracePt t="51420" x="7277100" y="3346450"/>
          <p14:tracePt t="51423" x="7283450" y="3346450"/>
          <p14:tracePt t="51427" x="7289800" y="3346450"/>
          <p14:tracePt t="51429" x="7296150" y="3346450"/>
          <p14:tracePt t="51431" x="7296150" y="3352800"/>
          <p14:tracePt t="51433" x="7302500" y="3352800"/>
          <p14:tracePt t="51436" x="7308850" y="3352800"/>
          <p14:tracePt t="51438" x="7315200" y="3352800"/>
          <p14:tracePt t="51442" x="7321550" y="3352800"/>
          <p14:tracePt t="51444" x="7327900" y="3352800"/>
          <p14:tracePt t="51449" x="7334250" y="3352800"/>
          <p14:tracePt t="51452" x="7340600" y="3352800"/>
          <p14:tracePt t="51457" x="7346950" y="3352800"/>
          <p14:tracePt t="51461" x="7353300" y="3352800"/>
          <p14:tracePt t="51467" x="7359650" y="3352800"/>
          <p14:tracePt t="51477" x="7366000" y="3352800"/>
          <p14:tracePt t="51494" x="7372350" y="3352800"/>
          <p14:tracePt t="51506" x="7378700" y="3352800"/>
          <p14:tracePt t="51519" x="7385050" y="3352800"/>
          <p14:tracePt t="51531" x="7391400" y="3352800"/>
          <p14:tracePt t="51539" x="7397750" y="3352800"/>
          <p14:tracePt t="51552" x="7404100" y="3352800"/>
          <p14:tracePt t="51565" x="7410450" y="3352800"/>
          <p14:tracePt t="51574" x="7416800" y="3352800"/>
          <p14:tracePt t="51580" x="7423150" y="3359150"/>
          <p14:tracePt t="51585" x="7429500" y="3359150"/>
          <p14:tracePt t="51589" x="7435850" y="3359150"/>
          <p14:tracePt t="51594" x="7442200" y="3365500"/>
          <p14:tracePt t="51596" x="7448550" y="3365500"/>
          <p14:tracePt t="51601" x="7454900" y="3365500"/>
          <p14:tracePt t="51604" x="7461250" y="3365500"/>
          <p14:tracePt t="51606" x="7461250" y="3371850"/>
          <p14:tracePt t="51609" x="7467600" y="3371850"/>
          <p14:tracePt t="51613" x="7473950" y="3371850"/>
          <p14:tracePt t="51616" x="7480300" y="3371850"/>
          <p14:tracePt t="51619" x="7486650" y="3371850"/>
          <p14:tracePt t="51624" x="7493000" y="3371850"/>
          <p14:tracePt t="51627" x="7499350" y="3371850"/>
          <p14:tracePt t="51632" x="7505700" y="3371850"/>
          <p14:tracePt t="51636" x="7512050" y="3371850"/>
          <p14:tracePt t="51641" x="7518400" y="3371850"/>
          <p14:tracePt t="51647" x="7524750" y="3371850"/>
          <p14:tracePt t="51652" x="7531100" y="3371850"/>
          <p14:tracePt t="51661" x="7537450" y="3371850"/>
          <p14:tracePt t="51669" x="7545388" y="3371850"/>
          <p14:tracePt t="51680" x="7551738" y="3371850"/>
          <p14:tracePt t="51695" x="7558088" y="3371850"/>
          <p14:tracePt t="51702" x="7564438" y="3371850"/>
          <p14:tracePt t="51719" x="7570788" y="3371850"/>
          <p14:tracePt t="51732" x="7577138" y="3371850"/>
          <p14:tracePt t="51746" x="7583488" y="3371850"/>
          <p14:tracePt t="51753" x="7589838" y="3371850"/>
          <p14:tracePt t="51758" x="7596188" y="3371850"/>
          <p14:tracePt t="51763" x="7602538" y="3371850"/>
          <p14:tracePt t="51765" x="7602538" y="3365500"/>
          <p14:tracePt t="51767" x="7608888" y="3365500"/>
          <p14:tracePt t="51771" x="7615238" y="3365500"/>
          <p14:tracePt t="51778" x="7621588" y="3359150"/>
          <p14:tracePt t="51780" x="7627938" y="3359150"/>
          <p14:tracePt t="51782" x="7634288" y="3359150"/>
          <p14:tracePt t="51785" x="7640638" y="3359150"/>
          <p14:tracePt t="51787" x="7646988" y="3359150"/>
          <p14:tracePt t="51790" x="7653338" y="3359150"/>
          <p14:tracePt t="51795" x="7666038" y="3352800"/>
          <p14:tracePt t="51798" x="7672388" y="3352800"/>
          <p14:tracePt t="51800" x="7678738" y="3352800"/>
          <p14:tracePt t="51801" x="7685088" y="3352800"/>
          <p14:tracePt t="51804" x="7691438" y="3352800"/>
          <p14:tracePt t="51806" x="7697788" y="3352800"/>
          <p14:tracePt t="51811" x="7704138" y="3346450"/>
          <p14:tracePt t="51813" x="7716838" y="3346450"/>
          <p14:tracePt t="51816" x="7723188" y="3346450"/>
          <p14:tracePt t="51818" x="7729538" y="3346450"/>
          <p14:tracePt t="51820" x="7735888" y="3346450"/>
          <p14:tracePt t="51822" x="7742238" y="3346450"/>
          <p14:tracePt t="51824" x="7748588" y="3346450"/>
          <p14:tracePt t="51828" x="7754938" y="3340100"/>
          <p14:tracePt t="51830" x="7761288" y="3340100"/>
          <p14:tracePt t="51831" x="7767638" y="3340100"/>
          <p14:tracePt t="51833" x="7773988" y="3340100"/>
          <p14:tracePt t="51835" x="7780338" y="3340100"/>
          <p14:tracePt t="51837" x="7786688" y="3340100"/>
          <p14:tracePt t="51839" x="7793038" y="3340100"/>
          <p14:tracePt t="51841" x="7799388" y="3340100"/>
          <p14:tracePt t="51845" x="7805738" y="3333750"/>
          <p14:tracePt t="51850" x="7812088" y="3333750"/>
          <p14:tracePt t="51851" x="7818438" y="3333750"/>
          <p14:tracePt t="51852" x="7824788" y="3333750"/>
          <p14:tracePt t="51854" x="7831138" y="3333750"/>
          <p14:tracePt t="51855" x="7831138" y="3327400"/>
          <p14:tracePt t="51857" x="7837488" y="3327400"/>
          <p14:tracePt t="51861" x="7843838" y="3327400"/>
          <p14:tracePt t="51862" x="7850188" y="3327400"/>
          <p14:tracePt t="51865" x="7856538" y="3327400"/>
          <p14:tracePt t="51867" x="7862888" y="3321050"/>
          <p14:tracePt t="51870" x="7869238" y="3321050"/>
          <p14:tracePt t="51872" x="7875588" y="3321050"/>
          <p14:tracePt t="51878" x="7888288" y="3321050"/>
          <p14:tracePt t="51879" x="7888288" y="3314700"/>
          <p14:tracePt t="51880" x="7894638" y="3314700"/>
          <p14:tracePt t="51884" x="7907338" y="3314700"/>
          <p14:tracePt t="51887" x="7913688" y="3308350"/>
          <p14:tracePt t="51889" x="7920038" y="3308350"/>
          <p14:tracePt t="51894" x="7932738" y="3308350"/>
          <p14:tracePt t="51896" x="7945438" y="3308350"/>
          <p14:tracePt t="51898" x="7951788" y="3302000"/>
          <p14:tracePt t="51901" x="7958138" y="3302000"/>
          <p14:tracePt t="51902" x="7964488" y="3302000"/>
          <p14:tracePt t="51904" x="7970838" y="3302000"/>
          <p14:tracePt t="51905" x="7977188" y="3302000"/>
          <p14:tracePt t="51906" x="7977188" y="3295650"/>
          <p14:tracePt t="51907" x="7983538" y="3295650"/>
          <p14:tracePt t="51909" x="7989888" y="3295650"/>
          <p14:tracePt t="51912" x="8004175" y="3295650"/>
          <p14:tracePt t="51914" x="8010525" y="3295650"/>
          <p14:tracePt t="51915" x="8016875" y="3295650"/>
          <p14:tracePt t="51917" x="8023225" y="3295650"/>
          <p14:tracePt t="51918" x="8029575" y="3289300"/>
          <p14:tracePt t="51919" x="8035925" y="3289300"/>
          <p14:tracePt t="51923" x="8048625" y="3282950"/>
          <p14:tracePt t="51924" x="8054975" y="3282950"/>
          <p14:tracePt t="51929" x="8080375" y="3282950"/>
          <p14:tracePt t="51931" x="8086725" y="3282950"/>
          <p14:tracePt t="51932" x="8093075" y="3282950"/>
          <p14:tracePt t="51934" x="8099425" y="3276600"/>
          <p14:tracePt t="51935" x="8105775" y="3276600"/>
          <p14:tracePt t="51937" x="8118475" y="3276600"/>
          <p14:tracePt t="51938" x="8124825" y="3276600"/>
          <p14:tracePt t="51940" x="8131175" y="3270250"/>
          <p14:tracePt t="51941" x="8137525" y="3270250"/>
          <p14:tracePt t="51945" x="8156575" y="3270250"/>
          <p14:tracePt t="51947" x="8169275" y="3270250"/>
          <p14:tracePt t="51949" x="8175625" y="3270250"/>
          <p14:tracePt t="51950" x="8181975" y="3270250"/>
          <p14:tracePt t="51952" x="8194675" y="3263900"/>
          <p14:tracePt t="51953" x="8201025" y="3263900"/>
          <p14:tracePt t="51954" x="8207375" y="3263900"/>
          <p14:tracePt t="51956" x="8220075" y="3263900"/>
          <p14:tracePt t="51959" x="8226425" y="3263900"/>
          <p14:tracePt t="51962" x="8245475" y="3263900"/>
          <p14:tracePt t="51966" x="8258175" y="3257550"/>
          <p14:tracePt t="51968" x="8264525" y="3257550"/>
          <p14:tracePt t="51969" x="8270875" y="3257550"/>
          <p14:tracePt t="51970" x="8277225" y="3257550"/>
          <p14:tracePt t="51971" x="8283575" y="3257550"/>
          <p14:tracePt t="51973" x="8296275" y="3257550"/>
          <p14:tracePt t="51974" x="8302625" y="3257550"/>
          <p14:tracePt t="51979" x="8321675" y="3257550"/>
          <p14:tracePt t="51980" x="8334375" y="3257550"/>
          <p14:tracePt t="51983" x="8347075" y="3257550"/>
          <p14:tracePt t="51984" x="8353425" y="3257550"/>
          <p14:tracePt t="51986" x="8366125" y="3257550"/>
          <p14:tracePt t="51987" x="8372475" y="3257550"/>
          <p14:tracePt t="51988" x="8378825" y="3257550"/>
          <p14:tracePt t="51990" x="8391525" y="3257550"/>
          <p14:tracePt t="51991" x="8397875" y="3257550"/>
          <p14:tracePt t="51995" x="8423275" y="3257550"/>
          <p14:tracePt t="51997" x="8442325" y="3257550"/>
          <p14:tracePt t="52000" x="8455025" y="3257550"/>
          <p14:tracePt t="52001" x="8469313" y="3257550"/>
          <p14:tracePt t="52003" x="8475663" y="3257550"/>
          <p14:tracePt t="52004" x="8494713" y="3257550"/>
          <p14:tracePt t="52005" x="8501063" y="3257550"/>
          <p14:tracePt t="52007" x="8513763" y="3257550"/>
          <p14:tracePt t="52009" x="8520113" y="3257550"/>
          <p14:tracePt t="52011" x="8545513" y="3257550"/>
          <p14:tracePt t="52013" x="8558213" y="3257550"/>
          <p14:tracePt t="52014" x="8564563" y="3257550"/>
          <p14:tracePt t="52016" x="8577263" y="3257550"/>
          <p14:tracePt t="52018" x="8589963" y="3257550"/>
          <p14:tracePt t="52019" x="8596313" y="3257550"/>
          <p14:tracePt t="52020" x="8602663" y="3257550"/>
          <p14:tracePt t="52022" x="8615363" y="3257550"/>
          <p14:tracePt t="52024" x="8621713" y="3257550"/>
          <p14:tracePt t="52028" x="8653463" y="3263900"/>
          <p14:tracePt t="52030" x="8666163" y="3263900"/>
          <p14:tracePt t="52032" x="8672513" y="3263900"/>
          <p14:tracePt t="52035" x="8685213" y="3263900"/>
          <p14:tracePt t="52036" x="8691563" y="3263900"/>
          <p14:tracePt t="52037" x="8697913" y="3263900"/>
          <p14:tracePt t="52039" x="8704263" y="3263900"/>
          <p14:tracePt t="52041" x="8710613" y="3263900"/>
          <p14:tracePt t="52045" x="8716963" y="3263900"/>
          <p14:tracePt t="52046" x="8723313" y="3263900"/>
          <p14:tracePt t="52050" x="8729663" y="3263900"/>
          <p14:tracePt t="52054" x="8736013" y="3263900"/>
          <p14:tracePt t="52062" x="8736013" y="3270250"/>
          <p14:tracePt t="52098" x="8736013" y="3276600"/>
          <p14:tracePt t="52108" x="8736013" y="3282950"/>
          <p14:tracePt t="52112" x="8736013" y="3289300"/>
          <p14:tracePt t="52115" x="8729663" y="3289300"/>
          <p14:tracePt t="52117" x="8723313" y="3295650"/>
          <p14:tracePt t="52119" x="8723313" y="3302000"/>
          <p14:tracePt t="52121" x="8716963" y="3302000"/>
          <p14:tracePt t="52122" x="8710613" y="3308350"/>
          <p14:tracePt t="52123" x="8704263" y="3308350"/>
          <p14:tracePt t="52124" x="8697913" y="3308350"/>
          <p14:tracePt t="52128" x="8678863" y="3321050"/>
          <p14:tracePt t="52130" x="8666163" y="3327400"/>
          <p14:tracePt t="52133" x="8653463" y="3333750"/>
          <p14:tracePt t="52134" x="8640763" y="3340100"/>
          <p14:tracePt t="52136" x="8628063" y="3346450"/>
          <p14:tracePt t="52137" x="8609013" y="3352800"/>
          <p14:tracePt t="52138" x="8602663" y="3352800"/>
          <p14:tracePt t="52139" x="8589963" y="3352800"/>
          <p14:tracePt t="52141" x="8564563" y="3371850"/>
          <p14:tracePt t="52145" x="8501063" y="3390900"/>
          <p14:tracePt t="52147" x="8462963" y="3397250"/>
          <p14:tracePt t="52150" x="8410575" y="3409950"/>
          <p14:tracePt t="52152" x="8328025" y="3435350"/>
          <p14:tracePt t="52153" x="8270875" y="3441700"/>
          <p14:tracePt t="52154" x="8245475" y="3454400"/>
          <p14:tracePt t="52156" x="8201025" y="3460750"/>
          <p14:tracePt t="52157" x="8175625" y="3467100"/>
          <p14:tracePt t="52162" x="8010525" y="3498850"/>
          <p14:tracePt t="52163" x="7945438" y="3505200"/>
          <p14:tracePt t="52165" x="7894638" y="3511550"/>
          <p14:tracePt t="52168" x="7742238" y="3536950"/>
          <p14:tracePt t="52170" x="7666038" y="3549650"/>
          <p14:tracePt t="52171" x="7634288" y="3556000"/>
          <p14:tracePt t="52172" x="7583488" y="3568700"/>
          <p14:tracePt t="52173" x="7493000" y="3581400"/>
          <p14:tracePt t="52175" x="7442200" y="3587750"/>
          <p14:tracePt t="52178" x="7270750" y="3606800"/>
          <p14:tracePt t="52180" x="7200900" y="3613150"/>
          <p14:tracePt t="52182" x="7092950" y="3638550"/>
          <p14:tracePt t="52184" x="6970713" y="3652838"/>
          <p14:tracePt t="52188" x="6773863" y="3678238"/>
          <p14:tracePt t="52189" x="6697663" y="3678238"/>
          <p14:tracePt t="52190" x="6653213" y="3690938"/>
          <p14:tracePt t="52192" x="6550025" y="3703638"/>
          <p14:tracePt t="52195" x="6378575" y="3722688"/>
          <p14:tracePt t="52197" x="6213475" y="3735388"/>
          <p14:tracePt t="52199" x="6142038" y="3741738"/>
          <p14:tracePt t="52201" x="5976938" y="3754438"/>
          <p14:tracePt t="52203" x="5856288" y="3754438"/>
          <p14:tracePt t="52205" x="5748338" y="3767138"/>
          <p14:tracePt t="52207" x="5638800" y="3767138"/>
          <p14:tracePt t="52209" x="5594350" y="3767138"/>
          <p14:tracePt t="52213" x="5372100" y="3767138"/>
          <p14:tracePt t="52214" x="5249863" y="3767138"/>
          <p14:tracePt t="52218" x="5091113" y="3767138"/>
          <p14:tracePt t="52220" x="4970463" y="3767138"/>
          <p14:tracePt t="52221" x="4926013" y="3767138"/>
          <p14:tracePt t="52222" x="4824413" y="3767138"/>
          <p14:tracePt t="52224" x="4772025" y="3767138"/>
          <p14:tracePt t="52225" x="4708525" y="3760788"/>
          <p14:tracePt t="52228" x="4537075" y="3760788"/>
          <p14:tracePt t="52230" x="4429125" y="3754438"/>
          <p14:tracePt t="52233" x="4352925" y="3754438"/>
          <p14:tracePt t="52236" x="4256088" y="3741738"/>
          <p14:tracePt t="52239" x="4116388" y="3735388"/>
          <p14:tracePt t="52242" x="4021138" y="3729038"/>
          <p14:tracePt t="52246" x="3900488" y="3709988"/>
          <p14:tracePt t="52249" x="3759200" y="3697288"/>
          <p14:tracePt t="52252" x="3644900" y="3690938"/>
          <p14:tracePt t="52255" x="3581400" y="3684588"/>
          <p14:tracePt t="52257" x="3498850" y="3671888"/>
          <p14:tracePt t="52259" x="3467100" y="3665538"/>
          <p14:tracePt t="52263" x="3344863" y="3659188"/>
          <p14:tracePt t="52267" x="3255963" y="3638550"/>
          <p14:tracePt t="52269" x="3179763" y="3632200"/>
          <p14:tracePt t="52272" x="3090863" y="3619500"/>
          <p14:tracePt t="52274" x="3052763" y="3613150"/>
          <p14:tracePt t="52277" x="2989263" y="3606800"/>
          <p14:tracePt t="52279" x="2936875" y="3606800"/>
          <p14:tracePt t="52281" x="2898775" y="3600450"/>
          <p14:tracePt t="52282" x="2892425" y="3600450"/>
          <p14:tracePt t="52283" x="2873375" y="3600450"/>
          <p14:tracePt t="52285" x="2809875" y="3587750"/>
          <p14:tracePt t="52286" x="2790825" y="3587750"/>
          <p14:tracePt t="52287" x="2778125" y="3587750"/>
          <p14:tracePt t="52289" x="2733675" y="3581400"/>
          <p14:tracePt t="52290" x="2714625" y="3581400"/>
          <p14:tracePt t="52291" x="2695575" y="3581400"/>
          <p14:tracePt t="52294" x="2644775" y="3581400"/>
          <p14:tracePt t="52297" x="2606675" y="3575050"/>
          <p14:tracePt t="52298" x="2568575" y="3575050"/>
          <p14:tracePt t="52299" x="2555875" y="3575050"/>
          <p14:tracePt t="52301" x="2530475" y="3575050"/>
          <p14:tracePt t="52303" x="2478088" y="3575050"/>
          <p14:tracePt t="52305" x="2446338" y="3575050"/>
          <p14:tracePt t="52307" x="2420938" y="3575050"/>
          <p14:tracePt t="52309" x="2395538" y="3575050"/>
          <p14:tracePt t="52311" x="2363788" y="3575050"/>
          <p14:tracePt t="52313" x="2332038" y="3575050"/>
          <p14:tracePt t="52315" x="2306638" y="3575050"/>
          <p14:tracePt t="52317" x="2287588" y="3575050"/>
          <p14:tracePt t="52320" x="2243138" y="3575050"/>
          <p14:tracePt t="52322" x="2224088" y="3575050"/>
          <p14:tracePt t="52325" x="2192338" y="3575050"/>
          <p14:tracePt t="52329" x="2154238" y="3575050"/>
          <p14:tracePt t="52331" x="2141538" y="3575050"/>
          <p14:tracePt t="52333" x="2122488" y="3575050"/>
          <p14:tracePt t="52334" x="2103438" y="3575050"/>
          <p14:tracePt t="52336" x="2097088" y="3575050"/>
          <p14:tracePt t="52337" x="2084388" y="3575050"/>
          <p14:tracePt t="52338" x="2078038" y="3575050"/>
          <p14:tracePt t="52339" x="2071688" y="3575050"/>
          <p14:tracePt t="52341" x="2065338" y="3575050"/>
          <p14:tracePt t="52342" x="2058988" y="3575050"/>
          <p14:tracePt t="52345" x="2038350" y="3575050"/>
          <p14:tracePt t="52347" x="2025650" y="3575050"/>
          <p14:tracePt t="52349" x="2019300" y="3568700"/>
          <p14:tracePt t="52351" x="2006600" y="3568700"/>
          <p14:tracePt t="52353" x="2000250" y="3568700"/>
          <p14:tracePt t="52357" x="1993900" y="3568700"/>
          <p14:tracePt t="52359" x="1987550" y="3568700"/>
          <p14:tracePt t="52362" x="1981200" y="3568700"/>
          <p14:tracePt t="52367" x="1974850" y="3568700"/>
          <p14:tracePt t="52371" x="1968500" y="3568700"/>
          <p14:tracePt t="52382" x="1962150" y="3568700"/>
          <p14:tracePt t="52395" x="1955800" y="3568700"/>
          <p14:tracePt t="52405" x="1949450" y="3568700"/>
          <p14:tracePt t="52417" x="1943100" y="3568700"/>
          <p14:tracePt t="52431" x="1936750" y="3568700"/>
          <p14:tracePt t="52563" x="1930400" y="3568700"/>
          <p14:tracePt t="52570" x="1924050" y="3568700"/>
          <p14:tracePt t="52577" x="1917700" y="3568700"/>
          <p14:tracePt t="52583" x="1911350" y="3568700"/>
          <p14:tracePt t="52585" x="1911350" y="3575050"/>
          <p14:tracePt t="52589" x="1905000" y="3575050"/>
          <p14:tracePt t="52596" x="1898650" y="3575050"/>
          <p14:tracePt t="52597" x="1898650" y="3581400"/>
          <p14:tracePt t="52601" x="1892300" y="3581400"/>
          <p14:tracePt t="52607" x="1885950" y="3581400"/>
          <p14:tracePt t="52613" x="1879600" y="3581400"/>
          <p14:tracePt t="52616" x="1879600" y="3587750"/>
          <p14:tracePt t="52619" x="1873250" y="3587750"/>
          <p14:tracePt t="52628" x="1866900" y="3587750"/>
          <p14:tracePt t="52630" x="1866900" y="3594100"/>
          <p14:tracePt t="52653" x="1860550" y="3594100"/>
          <p14:tracePt t="52737" x="1860550" y="3600450"/>
          <p14:tracePt t="52743" x="1866900" y="3600450"/>
          <p14:tracePt t="52746" x="1873250" y="3606800"/>
          <p14:tracePt t="52751" x="1885950" y="3613150"/>
          <p14:tracePt t="52755" x="1892300" y="3613150"/>
          <p14:tracePt t="52757" x="1898650" y="3613150"/>
          <p14:tracePt t="52760" x="1898650" y="3619500"/>
          <p14:tracePt t="52762" x="1911350" y="3619500"/>
          <p14:tracePt t="52766" x="1917700" y="3625850"/>
          <p14:tracePt t="52768" x="1924050" y="3625850"/>
          <p14:tracePt t="52771" x="1930400" y="3625850"/>
          <p14:tracePt t="52774" x="1936750" y="3625850"/>
          <p14:tracePt t="52778" x="1943100" y="3632200"/>
          <p14:tracePt t="52780" x="1949450" y="3632200"/>
          <p14:tracePt t="52782" x="1955800" y="3632200"/>
          <p14:tracePt t="52784" x="1962150" y="3632200"/>
          <p14:tracePt t="52785" x="1968500" y="3632200"/>
          <p14:tracePt t="52787" x="1974850" y="3632200"/>
          <p14:tracePt t="52790" x="1981200" y="3632200"/>
          <p14:tracePt t="52792" x="1987550" y="3632200"/>
          <p14:tracePt t="52795" x="1993900" y="3632200"/>
          <p14:tracePt t="52796" x="2000250" y="3632200"/>
          <p14:tracePt t="52798" x="2006600" y="3632200"/>
          <p14:tracePt t="52800" x="2012950" y="3638550"/>
          <p14:tracePt t="52802" x="2019300" y="3638550"/>
          <p14:tracePt t="52804" x="2025650" y="3638550"/>
          <p14:tracePt t="52806" x="2032000" y="3638550"/>
          <p14:tracePt t="52809" x="2038350" y="3638550"/>
          <p14:tracePt t="52812" x="2044700" y="3638550"/>
          <p14:tracePt t="52813" x="2051050" y="3638550"/>
          <p14:tracePt t="52816" x="2058988" y="3638550"/>
          <p14:tracePt t="52818" x="2065338" y="3638550"/>
          <p14:tracePt t="52820" x="2071688" y="3638550"/>
          <p14:tracePt t="52822" x="2078038" y="3638550"/>
          <p14:tracePt t="52828" x="2090738" y="3638550"/>
          <p14:tracePt t="52831" x="2097088" y="3638550"/>
          <p14:tracePt t="52834" x="2103438" y="3638550"/>
          <p14:tracePt t="52836" x="2109788" y="3638550"/>
          <p14:tracePt t="52839" x="2116138" y="3638550"/>
          <p14:tracePt t="52845" x="2128838" y="3638550"/>
          <p14:tracePt t="52849" x="2135188" y="3638550"/>
          <p14:tracePt t="52853" x="2141538" y="3638550"/>
          <p14:tracePt t="52854" x="2147888" y="3638550"/>
          <p14:tracePt t="52858" x="2147888" y="3646488"/>
          <p14:tracePt t="52861" x="2154238" y="3646488"/>
          <p14:tracePt t="52862" x="2160588" y="3646488"/>
          <p14:tracePt t="52868" x="2166938" y="3646488"/>
          <p14:tracePt t="52874" x="2173288" y="3646488"/>
          <p14:tracePt t="52893" x="2179638" y="3646488"/>
          <p14:tracePt t="52895" x="2185988" y="3646488"/>
          <p14:tracePt t="52901" x="2192338" y="3646488"/>
          <p14:tracePt t="52912" x="2198688" y="3646488"/>
          <p14:tracePt t="52915" x="2205038" y="3646488"/>
          <p14:tracePt t="52923" x="2211388" y="3646488"/>
          <p14:tracePt t="52928" x="2217738" y="3646488"/>
          <p14:tracePt t="52933" x="2217738" y="3638550"/>
          <p14:tracePt t="52935" x="2224088" y="3638550"/>
          <p14:tracePt t="52945" x="2230438" y="3638550"/>
          <p14:tracePt t="52952" x="2236788" y="3638550"/>
          <p14:tracePt t="52953" x="2236788" y="3632200"/>
          <p14:tracePt t="52961" x="2243138" y="3632200"/>
          <p14:tracePt t="52971" x="2243138" y="3625850"/>
          <p14:tracePt t="52973" x="2249488" y="3625850"/>
          <p14:tracePt t="52983" x="2255838" y="3625850"/>
          <p14:tracePt t="52994" x="2262188" y="3625850"/>
          <p14:tracePt t="52999" x="2268538" y="3619500"/>
          <p14:tracePt t="53007" x="2274888" y="3619500"/>
          <p14:tracePt t="53017" x="2281238" y="3619500"/>
          <p14:tracePt t="53022" x="2287588" y="3619500"/>
          <p14:tracePt t="53030" x="2293938" y="3619500"/>
          <p14:tracePt t="53034" x="2300288" y="3619500"/>
          <p14:tracePt t="53040" x="2306638" y="3619500"/>
          <p14:tracePt t="53044" x="2312988" y="3619500"/>
          <p14:tracePt t="53049" x="2319338" y="3619500"/>
          <p14:tracePt t="53051" x="2325688" y="3619500"/>
          <p14:tracePt t="53054" x="2332038" y="3619500"/>
          <p14:tracePt t="53059" x="2338388" y="3619500"/>
          <p14:tracePt t="53062" x="2344738" y="3619500"/>
          <p14:tracePt t="53066" x="2351088" y="3619500"/>
          <p14:tracePt t="53069" x="2357438" y="3619500"/>
          <p14:tracePt t="53073" x="2363788" y="3619500"/>
          <p14:tracePt t="53078" x="2370138" y="3619500"/>
          <p14:tracePt t="53082" x="2376488" y="3619500"/>
          <p14:tracePt t="53084" x="2382838" y="3619500"/>
          <p14:tracePt t="53090" x="2389188" y="3619500"/>
          <p14:tracePt t="53095" x="2395538" y="3619500"/>
          <p14:tracePt t="53099" x="2401888" y="3619500"/>
          <p14:tracePt t="53102" x="2408238" y="3619500"/>
          <p14:tracePt t="53104" x="2408238" y="3613150"/>
          <p14:tracePt t="53105" x="2414588" y="3613150"/>
          <p14:tracePt t="53111" x="2420938" y="3613150"/>
          <p14:tracePt t="53113" x="2427288" y="3613150"/>
          <p14:tracePt t="53118" x="2433638" y="3613150"/>
          <p14:tracePt t="53121" x="2439988" y="3613150"/>
          <p14:tracePt t="53122" x="2439988" y="3606800"/>
          <p14:tracePt t="53124" x="2446338" y="3606800"/>
          <p14:tracePt t="53130" x="2452688" y="3606800"/>
          <p14:tracePt t="53134" x="2459038" y="3606800"/>
          <p14:tracePt t="53140" x="2465388" y="3600450"/>
          <p14:tracePt t="53144" x="2471738" y="3600450"/>
          <p14:tracePt t="53159" x="2478088" y="3600450"/>
          <p14:tracePt t="53184" x="2478088" y="3594100"/>
          <p14:tracePt t="53200" x="2484438" y="3594100"/>
          <p14:tracePt t="53218" x="2490788" y="3594100"/>
          <p14:tracePt t="53231" x="2497138" y="3594100"/>
          <p14:tracePt t="53246" x="2503488" y="3594100"/>
          <p14:tracePt t="53259" x="2503488" y="3587750"/>
          <p14:tracePt t="53554" x="2509838" y="3587750"/>
          <p14:tracePt t="53561" x="2517775" y="3587750"/>
          <p14:tracePt t="53567" x="2524125" y="3587750"/>
          <p14:tracePt t="53571" x="2530475" y="3587750"/>
          <p14:tracePt t="53575" x="2536825" y="3587750"/>
          <p14:tracePt t="53578" x="2543175" y="3587750"/>
          <p14:tracePt t="53580" x="2549525" y="3587750"/>
          <p14:tracePt t="53584" x="2555875" y="3587750"/>
          <p14:tracePt t="53586" x="2562225" y="3587750"/>
          <p14:tracePt t="53588" x="2568575" y="3587750"/>
          <p14:tracePt t="53591" x="2574925" y="3587750"/>
          <p14:tracePt t="53594" x="2581275" y="3587750"/>
          <p14:tracePt t="53596" x="2587625" y="3587750"/>
          <p14:tracePt t="53600" x="2593975" y="3587750"/>
          <p14:tracePt t="53602" x="2600325" y="3587750"/>
          <p14:tracePt t="53604" x="2606675" y="3587750"/>
          <p14:tracePt t="53606" x="2613025" y="3587750"/>
          <p14:tracePt t="53609" x="2619375" y="3587750"/>
          <p14:tracePt t="53611" x="2625725" y="3587750"/>
          <p14:tracePt t="53613" x="2632075" y="3587750"/>
          <p14:tracePt t="53616" x="2638425" y="3587750"/>
          <p14:tracePt t="53617" x="2644775" y="3587750"/>
          <p14:tracePt t="53618" x="2651125" y="3587750"/>
          <p14:tracePt t="53621" x="2657475" y="3587750"/>
          <p14:tracePt t="53622" x="2663825" y="3587750"/>
          <p14:tracePt t="53624" x="2670175" y="3587750"/>
          <p14:tracePt t="53628" x="2676525" y="3587750"/>
          <p14:tracePt t="53630" x="2682875" y="3587750"/>
          <p14:tracePt t="53632" x="2689225" y="3587750"/>
          <p14:tracePt t="53634" x="2695575" y="3587750"/>
          <p14:tracePt t="53635" x="2701925" y="3587750"/>
          <p14:tracePt t="53637" x="2708275" y="3587750"/>
          <p14:tracePt t="53638" x="2714625" y="3587750"/>
          <p14:tracePt t="53640" x="2720975" y="3587750"/>
          <p14:tracePt t="53645" x="2740025" y="3587750"/>
          <p14:tracePt t="53647" x="2746375" y="3587750"/>
          <p14:tracePt t="53649" x="2752725" y="3587750"/>
          <p14:tracePt t="53651" x="2759075" y="3587750"/>
          <p14:tracePt t="53652" x="2765425" y="3587750"/>
          <p14:tracePt t="53653" x="2771775" y="3587750"/>
          <p14:tracePt t="53655" x="2778125" y="3587750"/>
          <p14:tracePt t="53657" x="2784475" y="3587750"/>
          <p14:tracePt t="53662" x="2797175" y="3587750"/>
          <p14:tracePt t="53664" x="2809875" y="3587750"/>
          <p14:tracePt t="53668" x="2822575" y="3587750"/>
          <p14:tracePt t="53672" x="2828925" y="3587750"/>
          <p14:tracePt t="53674" x="2835275" y="3587750"/>
          <p14:tracePt t="53678" x="2854325" y="3594100"/>
          <p14:tracePt t="53681" x="2860675" y="3594100"/>
          <p14:tracePt t="53683" x="2873375" y="3594100"/>
          <p14:tracePt t="53686" x="2879725" y="3594100"/>
          <p14:tracePt t="53687" x="2886075" y="3594100"/>
          <p14:tracePt t="53689" x="2892425" y="3594100"/>
          <p14:tracePt t="53691" x="2898775" y="3594100"/>
          <p14:tracePt t="53695" x="2911475" y="3594100"/>
          <p14:tracePt t="53697" x="2917825" y="3594100"/>
          <p14:tracePt t="53700" x="2924175" y="3594100"/>
          <p14:tracePt t="53703" x="2930525" y="3594100"/>
          <p14:tracePt t="53705" x="2936875" y="3594100"/>
          <p14:tracePt t="53707" x="2943225" y="3594100"/>
          <p14:tracePt t="53711" x="2949575" y="3594100"/>
          <p14:tracePt t="53712" x="2955925" y="3594100"/>
          <p14:tracePt t="53714" x="2962275" y="3600450"/>
          <p14:tracePt t="53718" x="2968625" y="3600450"/>
          <p14:tracePt t="53721" x="2976563" y="3600450"/>
          <p14:tracePt t="53723" x="2982913" y="3600450"/>
          <p14:tracePt t="53728" x="2989263" y="3600450"/>
          <p14:tracePt t="53729" x="2995613" y="3600450"/>
          <p14:tracePt t="53735" x="3001963" y="3600450"/>
          <p14:tracePt t="53738" x="3008313" y="3600450"/>
          <p14:tracePt t="53742" x="3014663" y="3600450"/>
          <p14:tracePt t="53745" x="3021013" y="3600450"/>
          <p14:tracePt t="53750" x="3027363" y="3600450"/>
          <p14:tracePt t="53753" x="3033713" y="3600450"/>
          <p14:tracePt t="53755" x="3040063" y="3600450"/>
          <p14:tracePt t="53761" x="3046413" y="3600450"/>
          <p14:tracePt t="53763" x="3052763" y="3600450"/>
          <p14:tracePt t="53767" x="3059113" y="3600450"/>
          <p14:tracePt t="53770" x="3065463" y="3600450"/>
          <p14:tracePt t="53774" x="3071813" y="3600450"/>
          <p14:tracePt t="53778" x="3078163" y="3600450"/>
          <p14:tracePt t="53783" x="3084513" y="3600450"/>
          <p14:tracePt t="53787" x="3090863" y="3600450"/>
          <p14:tracePt t="53794" x="3097213" y="3600450"/>
          <p14:tracePt t="53801" x="3103563" y="3600450"/>
          <p14:tracePt t="53809" x="3109913" y="3600450"/>
          <p14:tracePt t="53811" x="3109913" y="3594100"/>
          <p14:tracePt t="53918" x="3116263" y="3594100"/>
          <p14:tracePt t="53927" x="3122613" y="3594100"/>
          <p14:tracePt t="53934" x="3128963" y="3594100"/>
          <p14:tracePt t="53940" x="3135313" y="3594100"/>
          <p14:tracePt t="53948" x="3141663" y="3594100"/>
          <p14:tracePt t="53963" x="3148013" y="3594100"/>
          <p14:tracePt t="55046" x="3154363" y="3594100"/>
          <p14:tracePt t="55460" x="3160713" y="3594100"/>
          <p14:tracePt t="55463" x="3160713" y="3587750"/>
          <p14:tracePt t="55470" x="3167063" y="3587750"/>
          <p14:tracePt t="55478" x="3167063" y="3581400"/>
          <p14:tracePt t="55481" x="3173413" y="3581400"/>
          <p14:tracePt t="55487" x="3173413" y="3575050"/>
          <p14:tracePt t="55767" x="3173413" y="3581400"/>
          <p14:tracePt t="55773" x="3173413" y="3587750"/>
          <p14:tracePt t="55779" x="3173413" y="3594100"/>
          <p14:tracePt t="55787" x="3173413" y="3600450"/>
          <p14:tracePt t="55798" x="3173413" y="3606800"/>
          <p14:tracePt t="55800" x="3167063" y="3606800"/>
          <p14:tracePt t="55855" x="3167063" y="3613150"/>
          <p14:tracePt t="55871" x="3167063" y="3619500"/>
          <p14:tracePt t="55881" x="3167063" y="3625850"/>
          <p14:tracePt t="55887" x="3167063" y="3632200"/>
          <p14:tracePt t="55894" x="3160713" y="3632200"/>
          <p14:tracePt t="55896" x="3160713" y="3638550"/>
          <p14:tracePt t="55897" x="3154363" y="3638550"/>
          <p14:tracePt t="55898" x="3154363" y="3646488"/>
          <p14:tracePt t="55902" x="3148013" y="3646488"/>
          <p14:tracePt t="55905" x="3148013" y="3652838"/>
          <p14:tracePt t="55907" x="3141663" y="3652838"/>
          <p14:tracePt t="55911" x="3141663" y="3659188"/>
          <p14:tracePt t="55912" x="3135313" y="3659188"/>
          <p14:tracePt t="55917" x="3135313" y="3665538"/>
          <p14:tracePt t="55919" x="3128963" y="3665538"/>
          <p14:tracePt t="55924" x="3128963" y="3671888"/>
          <p14:tracePt t="55928" x="3122613" y="3671888"/>
          <p14:tracePt t="55982" x="3116263" y="3671888"/>
          <p14:tracePt t="55986" x="3109913" y="3671888"/>
          <p14:tracePt t="55990" x="3103563" y="3671888"/>
          <p14:tracePt t="55995" x="3097213" y="3671888"/>
          <p14:tracePt t="55995" x="3090863" y="3671888"/>
          <p14:tracePt t="55998" x="3084513" y="3671888"/>
          <p14:tracePt t="56000" x="3078163" y="3671888"/>
          <p14:tracePt t="56001" x="3071813" y="3671888"/>
          <p14:tracePt t="56003" x="3065463" y="3671888"/>
          <p14:tracePt t="56005" x="3059113" y="3671888"/>
          <p14:tracePt t="56006" x="3052763" y="3671888"/>
          <p14:tracePt t="56008" x="3052763" y="3678238"/>
          <p14:tracePt t="56011" x="3033713" y="3678238"/>
          <p14:tracePt t="56014" x="3027363" y="3678238"/>
          <p14:tracePt t="56016" x="3021013" y="3678238"/>
          <p14:tracePt t="56017" x="3008313" y="3678238"/>
          <p14:tracePt t="56018" x="3001963" y="3678238"/>
          <p14:tracePt t="56020" x="2995613" y="3678238"/>
          <p14:tracePt t="56022" x="2989263" y="3678238"/>
          <p14:tracePt t="56024" x="2982913" y="3678238"/>
          <p14:tracePt t="56028" x="2968625" y="3678238"/>
          <p14:tracePt t="56030" x="2962275" y="3678238"/>
          <p14:tracePt t="56032" x="2955925" y="3678238"/>
          <p14:tracePt t="56034" x="2949575" y="3678238"/>
          <p14:tracePt t="56035" x="2943225" y="3678238"/>
          <p14:tracePt t="56037" x="2936875" y="3678238"/>
          <p14:tracePt t="56039" x="2930525" y="3678238"/>
          <p14:tracePt t="56041" x="2930525" y="3684588"/>
          <p14:tracePt t="56044" x="2924175" y="3684588"/>
          <p14:tracePt t="56045" x="2917825" y="3684588"/>
          <p14:tracePt t="56050" x="2911475" y="3684588"/>
          <p14:tracePt t="56054" x="2905125" y="3684588"/>
          <p14:tracePt t="56062" x="2898775" y="3684588"/>
          <p14:tracePt t="56069" x="2892425" y="3684588"/>
          <p14:tracePt t="56075" x="2886075" y="3684588"/>
          <p14:tracePt t="56079" x="2879725" y="3684588"/>
          <p14:tracePt t="56083" x="2873375" y="3684588"/>
          <p14:tracePt t="56085" x="2867025" y="3684588"/>
          <p14:tracePt t="56087" x="2860675" y="3684588"/>
          <p14:tracePt t="56090" x="2854325" y="3684588"/>
          <p14:tracePt t="56094" x="2847975" y="3684588"/>
          <p14:tracePt t="56095" x="2841625" y="3684588"/>
          <p14:tracePt t="56098" x="2835275" y="3684588"/>
          <p14:tracePt t="56100" x="2828925" y="3684588"/>
          <p14:tracePt t="56101" x="2822575" y="3684588"/>
          <p14:tracePt t="56102" x="2816225" y="3684588"/>
          <p14:tracePt t="56104" x="2809875" y="3684588"/>
          <p14:tracePt t="56106" x="2803525" y="3678238"/>
          <p14:tracePt t="56108" x="2797175" y="3678238"/>
          <p14:tracePt t="56112" x="2784475" y="3671888"/>
          <p14:tracePt t="56113" x="2771775" y="3671888"/>
          <p14:tracePt t="56116" x="2759075" y="3671888"/>
          <p14:tracePt t="56117" x="2759075" y="3665538"/>
          <p14:tracePt t="56119" x="2746375" y="3665538"/>
          <p14:tracePt t="56120" x="2740025" y="3665538"/>
          <p14:tracePt t="56122" x="2733675" y="3665538"/>
          <p14:tracePt t="56124" x="2720975" y="3659188"/>
          <p14:tracePt t="56128" x="2708275" y="3659188"/>
          <p14:tracePt t="56130" x="2701925" y="3659188"/>
          <p14:tracePt t="56131" x="2689225" y="3652838"/>
          <p14:tracePt t="56133" x="2682875" y="3652838"/>
          <p14:tracePt t="56136" x="2676525" y="3652838"/>
          <p14:tracePt t="56137" x="2670175" y="3646488"/>
          <p14:tracePt t="56139" x="2663825" y="3646488"/>
          <p14:tracePt t="56140" x="2657475" y="3646488"/>
          <p14:tracePt t="56145" x="2638425" y="3646488"/>
          <p14:tracePt t="56146" x="2632075" y="3638550"/>
          <p14:tracePt t="56149" x="2625725" y="3638550"/>
          <p14:tracePt t="56150" x="2619375" y="3638550"/>
          <p14:tracePt t="56152" x="2613025" y="3638550"/>
          <p14:tracePt t="56153" x="2606675" y="3638550"/>
          <p14:tracePt t="56156" x="2600325" y="3638550"/>
          <p14:tracePt t="56158" x="2593975" y="3638550"/>
          <p14:tracePt t="56161" x="2587625" y="3632200"/>
          <p14:tracePt t="56166" x="2581275" y="3632200"/>
          <p14:tracePt t="56210" x="2574925" y="3632200"/>
          <p14:tracePt t="56217" x="2568575" y="3632200"/>
          <p14:tracePt t="56220" x="2562225" y="3632200"/>
          <p14:tracePt t="56223" x="2562225" y="3625850"/>
          <p14:tracePt t="56225" x="2555875" y="3625850"/>
          <p14:tracePt t="56228" x="2543175" y="3625850"/>
          <p14:tracePt t="56230" x="2536825" y="3625850"/>
          <p14:tracePt t="56234" x="2524125" y="3625850"/>
          <p14:tracePt t="56237" x="2517775" y="3625850"/>
          <p14:tracePt t="56241" x="2503488" y="3625850"/>
          <p14:tracePt t="56245" x="2490788" y="3625850"/>
          <p14:tracePt t="56247" x="2471738" y="3619500"/>
          <p14:tracePt t="56250" x="2465388" y="3619500"/>
          <p14:tracePt t="56252" x="2452688" y="3619500"/>
          <p14:tracePt t="56254" x="2446338" y="3619500"/>
          <p14:tracePt t="56256" x="2439988" y="3619500"/>
          <p14:tracePt t="56258" x="2433638" y="3619500"/>
          <p14:tracePt t="56264" x="2408238" y="3619500"/>
          <p14:tracePt t="56267" x="2401888" y="3619500"/>
          <p14:tracePt t="56269" x="2389188" y="3619500"/>
          <p14:tracePt t="56270" x="2382838" y="3619500"/>
          <p14:tracePt t="56272" x="2376488" y="3619500"/>
          <p14:tracePt t="56275" x="2370138" y="3619500"/>
          <p14:tracePt t="56278" x="2363788" y="3619500"/>
          <p14:tracePt t="56280" x="2357438" y="3619500"/>
          <p14:tracePt t="56282" x="2351088" y="3619500"/>
          <p14:tracePt t="56284" x="2344738" y="3619500"/>
          <p14:tracePt t="56286" x="2338388" y="3619500"/>
          <p14:tracePt t="56290" x="2332038" y="3619500"/>
          <p14:tracePt t="56292" x="2325688" y="3619500"/>
          <p14:tracePt t="56295" x="2319338" y="3619500"/>
          <p14:tracePt t="56296" x="2312988" y="3619500"/>
          <p14:tracePt t="56299" x="2306638" y="3619500"/>
          <p14:tracePt t="56301" x="2300288" y="3619500"/>
          <p14:tracePt t="56302" x="2293938" y="3619500"/>
          <p14:tracePt t="56304" x="2287588" y="3619500"/>
          <p14:tracePt t="56306" x="2281238" y="3625850"/>
          <p14:tracePt t="56311" x="2268538" y="3625850"/>
          <p14:tracePt t="56314" x="2262188" y="3625850"/>
          <p14:tracePt t="56316" x="2255838" y="3632200"/>
          <p14:tracePt t="56317" x="2249488" y="3632200"/>
          <p14:tracePt t="56319" x="2243138" y="3632200"/>
          <p14:tracePt t="56321" x="2236788" y="3632200"/>
          <p14:tracePt t="56323" x="2230438" y="3638550"/>
          <p14:tracePt t="56328" x="2217738" y="3638550"/>
          <p14:tracePt t="56330" x="2211388" y="3646488"/>
          <p14:tracePt t="56332" x="2205038" y="3646488"/>
          <p14:tracePt t="56334" x="2192338" y="3646488"/>
          <p14:tracePt t="56336" x="2185988" y="3652838"/>
          <p14:tracePt t="56338" x="2179638" y="3652838"/>
          <p14:tracePt t="56340" x="2173288" y="3659188"/>
          <p14:tracePt t="56344" x="2160588" y="3659188"/>
          <p14:tracePt t="56346" x="2154238" y="3665538"/>
          <p14:tracePt t="56348" x="2147888" y="3665538"/>
          <p14:tracePt t="56350" x="2141538" y="3665538"/>
          <p14:tracePt t="56351" x="2135188" y="3671888"/>
          <p14:tracePt t="56353" x="2128838" y="3671888"/>
          <p14:tracePt t="56355" x="2122488" y="3671888"/>
          <p14:tracePt t="56357" x="2116138" y="3678238"/>
          <p14:tracePt t="56361" x="2109788" y="3678238"/>
          <p14:tracePt t="56363" x="2103438" y="3678238"/>
          <p14:tracePt t="56367" x="2097088" y="3684588"/>
          <p14:tracePt t="56369" x="2090738" y="3684588"/>
          <p14:tracePt t="56375" x="2084388" y="3684588"/>
          <p14:tracePt t="56379" x="2084388" y="3690938"/>
          <p14:tracePt t="56380" x="2078038" y="3690938"/>
          <p14:tracePt t="56386" x="2071688" y="3690938"/>
          <p14:tracePt t="56395" x="2065338" y="3690938"/>
          <p14:tracePt t="56398" x="2065338" y="3697288"/>
          <p14:tracePt t="56403" x="2058988" y="3697288"/>
          <p14:tracePt t="56411" x="2051050" y="3703638"/>
          <p14:tracePt t="56421" x="2044700" y="3703638"/>
          <p14:tracePt t="56425" x="2044700" y="3709988"/>
          <p14:tracePt t="56430" x="2038350" y="3709988"/>
          <p14:tracePt t="56436" x="2038350" y="3716338"/>
          <p14:tracePt t="56440" x="2032000" y="3716338"/>
          <p14:tracePt t="56446" x="2025650" y="3716338"/>
          <p14:tracePt t="56450" x="2025650" y="3722688"/>
          <p14:tracePt t="56463" x="2019300" y="3722688"/>
          <p14:tracePt t="56467" x="2019300" y="3729038"/>
          <p14:tracePt t="56475" x="2012950" y="3729038"/>
          <p14:tracePt t="56485" x="2012950" y="3735388"/>
          <p14:tracePt t="56512" x="2006600" y="3735388"/>
          <p14:tracePt t="56515" x="2006600" y="3741738"/>
          <p14:tracePt t="56523" x="2006600" y="3748088"/>
          <p14:tracePt t="56528" x="2000250" y="3748088"/>
          <p14:tracePt t="56538" x="2000250" y="3754438"/>
          <p14:tracePt t="56540" x="1993900" y="3754438"/>
          <p14:tracePt t="56550" x="1987550" y="3760788"/>
          <p14:tracePt t="56557" x="1981200" y="3760788"/>
          <p14:tracePt t="56561" x="1981200" y="3767138"/>
          <p14:tracePt t="56562" x="1974850" y="3767138"/>
          <p14:tracePt t="56564" x="1974850" y="3773488"/>
          <p14:tracePt t="56568" x="1968500" y="3773488"/>
          <p14:tracePt t="56571" x="1968500" y="3779838"/>
          <p14:tracePt t="56572" x="1962150" y="3779838"/>
          <p14:tracePt t="56575" x="1962150" y="3786188"/>
          <p14:tracePt t="56578" x="1949450" y="3786188"/>
          <p14:tracePt t="56580" x="1949450" y="3792538"/>
          <p14:tracePt t="56583" x="1943100" y="3792538"/>
          <p14:tracePt t="56585" x="1943100" y="3798888"/>
          <p14:tracePt t="56586" x="1936750" y="3798888"/>
          <p14:tracePt t="56590" x="1930400" y="3805238"/>
          <p14:tracePt t="56594" x="1924050" y="3805238"/>
          <p14:tracePt t="56595" x="1924050" y="3811588"/>
          <p14:tracePt t="56597" x="1917700" y="3811588"/>
          <p14:tracePt t="56601" x="1911350" y="3817938"/>
          <p14:tracePt t="56605" x="1905000" y="3817938"/>
          <p14:tracePt t="56612" x="1898650" y="3824288"/>
          <p14:tracePt t="56613" x="1892300" y="3824288"/>
          <p14:tracePt t="56617" x="1885950" y="3824288"/>
          <p14:tracePt t="56619" x="1885950" y="3830638"/>
          <p14:tracePt t="56623" x="1879600" y="3830638"/>
          <p14:tracePt t="56628" x="1873250" y="3830638"/>
          <p14:tracePt t="56632" x="1873250" y="3836988"/>
          <p14:tracePt t="56635" x="1866900" y="3836988"/>
          <p14:tracePt t="56641" x="1860550" y="3836988"/>
          <p14:tracePt t="56649" x="1854200" y="3836988"/>
          <p14:tracePt t="56655" x="1847850" y="3836988"/>
          <p14:tracePt t="56661" x="1841500" y="3836988"/>
          <p14:tracePt t="56665" x="1835150" y="3836988"/>
          <p14:tracePt t="56668" x="1828800" y="3836988"/>
          <p14:tracePt t="56673" x="1822450" y="3836988"/>
          <p14:tracePt t="56678" x="1809750" y="3843338"/>
          <p14:tracePt t="56682" x="1803400" y="3843338"/>
          <p14:tracePt t="56685" x="1797050" y="3843338"/>
          <p14:tracePt t="56686" x="1790700" y="3843338"/>
          <p14:tracePt t="56688" x="1784350" y="3843338"/>
          <p14:tracePt t="56690" x="1778000" y="3849688"/>
          <p14:tracePt t="56694" x="1771650" y="3849688"/>
          <p14:tracePt t="56695" x="1765300" y="3849688"/>
          <p14:tracePt t="56698" x="1758950" y="3856038"/>
          <p14:tracePt t="56700" x="1746250" y="3856038"/>
          <p14:tracePt t="56702" x="1739900" y="3856038"/>
          <p14:tracePt t="56705" x="1733550" y="3862388"/>
          <p14:tracePt t="56706" x="1727200" y="3862388"/>
          <p14:tracePt t="56707" x="1720850" y="3862388"/>
          <p14:tracePt t="56712" x="1708150" y="3868738"/>
          <p14:tracePt t="56713" x="1695450" y="3875088"/>
          <p14:tracePt t="56716" x="1689100" y="3875088"/>
          <p14:tracePt t="56718" x="1676400" y="3875088"/>
          <p14:tracePt t="56720" x="1670050" y="3881438"/>
          <p14:tracePt t="56722" x="1663700" y="3881438"/>
          <p14:tracePt t="56723" x="1657350" y="3881438"/>
          <p14:tracePt t="56725" x="1651000" y="3887788"/>
          <p14:tracePt t="56728" x="1638300" y="3887788"/>
          <p14:tracePt t="56729" x="1631950" y="3887788"/>
          <p14:tracePt t="56732" x="1619250" y="3894138"/>
          <p14:tracePt t="56734" x="1612900" y="3894138"/>
          <p14:tracePt t="56737" x="1598613" y="3894138"/>
          <p14:tracePt t="56740" x="1592263" y="3900488"/>
          <p14:tracePt t="56742" x="1585913" y="3900488"/>
          <p14:tracePt t="56747" x="1566863" y="3900488"/>
          <p14:tracePt t="56751" x="1560513" y="3906838"/>
          <p14:tracePt t="56752" x="1554163" y="3906838"/>
          <p14:tracePt t="56756" x="1547813" y="3906838"/>
          <p14:tracePt t="56762" x="1535113" y="3906838"/>
          <p14:tracePt t="56766" x="1528763" y="3906838"/>
          <p14:tracePt t="56768" x="1522413" y="3906838"/>
          <p14:tracePt t="56772" x="1516063" y="3906838"/>
          <p14:tracePt t="56778" x="1509713" y="3906838"/>
          <p14:tracePt t="56779" x="1503363" y="3906838"/>
          <p14:tracePt t="56780" x="1497013" y="3906838"/>
          <p14:tracePt t="56784" x="1490663" y="3906838"/>
          <p14:tracePt t="56785" x="1484313" y="3906838"/>
          <p14:tracePt t="56788" x="1477963" y="3906838"/>
          <p14:tracePt t="56789" x="1471613" y="3906838"/>
          <p14:tracePt t="56794" x="1458913" y="3906838"/>
          <p14:tracePt t="56797" x="1452563" y="3906838"/>
          <p14:tracePt t="56799" x="1446213" y="3906838"/>
          <p14:tracePt t="56800" x="1439863" y="3906838"/>
          <p14:tracePt t="56802" x="1433513" y="3906838"/>
          <p14:tracePt t="56804" x="1427163" y="3906838"/>
          <p14:tracePt t="56805" x="1420813" y="3906838"/>
          <p14:tracePt t="56808" x="1414463" y="3906838"/>
          <p14:tracePt t="56811" x="1401763" y="3906838"/>
          <p14:tracePt t="56813" x="1395413" y="3906838"/>
          <p14:tracePt t="56815" x="1389063" y="3906838"/>
          <p14:tracePt t="56816" x="1382713" y="3906838"/>
          <p14:tracePt t="56818" x="1376363" y="3906838"/>
          <p14:tracePt t="56820" x="1370013" y="3906838"/>
          <p14:tracePt t="56821" x="1363663" y="3906838"/>
          <p14:tracePt t="56823" x="1357313" y="3906838"/>
          <p14:tracePt t="56827" x="1350963" y="3906838"/>
          <p14:tracePt t="56828" x="1344613" y="3906838"/>
          <p14:tracePt t="56831" x="1338263" y="3906838"/>
          <p14:tracePt t="56834" x="1331913" y="3913188"/>
          <p14:tracePt t="56836" x="1325563" y="3913188"/>
          <p14:tracePt t="56839" x="1319213" y="3913188"/>
          <p14:tracePt t="56844" x="1312863" y="3913188"/>
          <p14:tracePt t="56845" x="1306513" y="3913188"/>
          <p14:tracePt t="56851" x="1300163" y="3913188"/>
          <p14:tracePt t="56852" x="1300163" y="3919538"/>
          <p14:tracePt t="56854" x="1293813" y="3919538"/>
          <p14:tracePt t="56857" x="1287463" y="3919538"/>
          <p14:tracePt t="56861" x="1281113" y="3919538"/>
          <p14:tracePt t="56865" x="1274763" y="3919538"/>
          <p14:tracePt t="56866" x="1274763" y="3925888"/>
          <p14:tracePt t="56868" x="1268413" y="3925888"/>
          <p14:tracePt t="56870" x="1262063" y="3925888"/>
          <p14:tracePt t="56874" x="1255713" y="3925888"/>
          <p14:tracePt t="56878" x="1249363" y="3932238"/>
          <p14:tracePt t="56881" x="1243013" y="3932238"/>
          <p14:tracePt t="56886" x="1236663" y="3932238"/>
          <p14:tracePt t="56895" x="1217613" y="3938588"/>
          <p14:tracePt t="56898" x="1211263" y="3938588"/>
          <p14:tracePt t="56901" x="1204913" y="3938588"/>
          <p14:tracePt t="56904" x="1198563" y="3938588"/>
          <p14:tracePt t="56912" x="1185863" y="3938588"/>
          <p14:tracePt t="56915" x="1179513" y="3938588"/>
          <p14:tracePt t="56920" x="1173163" y="3938588"/>
          <p14:tracePt t="56922" x="1166813" y="3944938"/>
          <p14:tracePt t="56928" x="1160463" y="3944938"/>
          <p14:tracePt t="56931" x="1154113" y="3944938"/>
          <p14:tracePt t="56936" x="1147763" y="3944938"/>
          <p14:tracePt t="56940" x="1139825" y="3944938"/>
          <p14:tracePt t="56949" x="1133475" y="3951288"/>
          <p14:tracePt t="56955" x="1127125" y="3951288"/>
          <p14:tracePt t="56971" x="1120775" y="3951288"/>
          <p14:tracePt t="56987" x="1120775" y="3957638"/>
          <p14:tracePt t="56988" x="1114425" y="3957638"/>
          <p14:tracePt t="56999" x="1108075" y="3957638"/>
          <p14:tracePt t="57001" x="1108075" y="3963988"/>
          <p14:tracePt t="57007" x="1101725" y="3963988"/>
          <p14:tracePt t="57016" x="1095375" y="3963988"/>
          <p14:tracePt t="57027" x="1089025" y="3963988"/>
          <p14:tracePt t="57061" x="1082675" y="3963988"/>
          <p14:tracePt t="57069" x="1082675" y="3970338"/>
          <p14:tracePt t="57090" x="1082675" y="3976688"/>
          <p14:tracePt t="57106" x="1082675" y="3983038"/>
          <p14:tracePt t="57118" x="1082675" y="3989388"/>
          <p14:tracePt t="57123" x="1089025" y="3989388"/>
          <p14:tracePt t="57134" x="1095375" y="3995738"/>
          <p14:tracePt t="57145" x="1101725" y="3995738"/>
          <p14:tracePt t="57147" x="1101725" y="4002088"/>
          <p14:tracePt t="57153" x="1108075" y="4002088"/>
          <p14:tracePt t="57161" x="1114425" y="4002088"/>
          <p14:tracePt t="57166" x="1120775" y="4002088"/>
          <p14:tracePt t="57170" x="1127125" y="4008438"/>
          <p14:tracePt t="57177" x="1133475" y="4008438"/>
          <p14:tracePt t="57178" x="1139825" y="4008438"/>
          <p14:tracePt t="57182" x="1147763" y="4008438"/>
          <p14:tracePt t="57185" x="1154113" y="4008438"/>
          <p14:tracePt t="57189" x="1160463" y="4008438"/>
          <p14:tracePt t="57194" x="1166813" y="4008438"/>
          <p14:tracePt t="57195" x="1173163" y="4008438"/>
          <p14:tracePt t="57199" x="1179513" y="4008438"/>
          <p14:tracePt t="57201" x="1185863" y="4008438"/>
          <p14:tracePt t="57204" x="1192213" y="4008438"/>
          <p14:tracePt t="57206" x="1198563" y="4008438"/>
          <p14:tracePt t="57211" x="1204913" y="4008438"/>
          <p14:tracePt t="57212" x="1211263" y="4008438"/>
          <p14:tracePt t="57216" x="1217613" y="4008438"/>
          <p14:tracePt t="57218" x="1223963" y="4008438"/>
          <p14:tracePt t="57221" x="1230313" y="4008438"/>
          <p14:tracePt t="57224" x="1236663" y="4008438"/>
          <p14:tracePt t="57232" x="1243013" y="4008438"/>
          <p14:tracePt t="57237" x="1249363" y="4008438"/>
          <p14:tracePt t="57240" x="1255713" y="4008438"/>
          <p14:tracePt t="57245" x="1268413" y="4008438"/>
          <p14:tracePt t="57251" x="1274763" y="4008438"/>
          <p14:tracePt t="57253" x="1281113" y="4008438"/>
          <p14:tracePt t="57255" x="1287463" y="4008438"/>
          <p14:tracePt t="57261" x="1300163" y="4008438"/>
          <p14:tracePt t="57265" x="1306513" y="4008438"/>
          <p14:tracePt t="57267" x="1312863" y="4008438"/>
          <p14:tracePt t="57270" x="1319213" y="4008438"/>
          <p14:tracePt t="57272" x="1325563" y="4008438"/>
          <p14:tracePt t="57277" x="1331913" y="4008438"/>
          <p14:tracePt t="57278" x="1338263" y="4008438"/>
          <p14:tracePt t="57282" x="1344613" y="4008438"/>
          <p14:tracePt t="57284" x="1350963" y="4008438"/>
          <p14:tracePt t="57286" x="1357313" y="4008438"/>
          <p14:tracePt t="57288" x="1363663" y="4008438"/>
          <p14:tracePt t="57290" x="1370013" y="4008438"/>
          <p14:tracePt t="57294" x="1376363" y="4008438"/>
          <p14:tracePt t="57295" x="1382713" y="4008438"/>
          <p14:tracePt t="57299" x="1389063" y="4008438"/>
          <p14:tracePt t="57301" x="1395413" y="4008438"/>
          <p14:tracePt t="57302" x="1401763" y="4008438"/>
          <p14:tracePt t="57305" x="1408113" y="4008438"/>
          <p14:tracePt t="57307" x="1414463" y="4008438"/>
          <p14:tracePt t="57311" x="1420813" y="4008438"/>
          <p14:tracePt t="57312" x="1427163" y="4008438"/>
          <p14:tracePt t="57315" x="1433513" y="4008438"/>
          <p14:tracePt t="57317" x="1439863" y="4008438"/>
          <p14:tracePt t="57319" x="1446213" y="4008438"/>
          <p14:tracePt t="57322" x="1452563" y="4008438"/>
          <p14:tracePt t="57325" x="1458913" y="4008438"/>
          <p14:tracePt t="57328" x="1465263" y="4008438"/>
          <p14:tracePt t="57331" x="1471613" y="4008438"/>
          <p14:tracePt t="57333" x="1477963" y="4008438"/>
          <p14:tracePt t="57337" x="1484313" y="4008438"/>
          <p14:tracePt t="57341" x="1490663" y="4008438"/>
          <p14:tracePt t="57344" x="1497013" y="4008438"/>
          <p14:tracePt t="57349" x="1503363" y="4008438"/>
          <p14:tracePt t="57352" x="1509713" y="4008438"/>
          <p14:tracePt t="57356" x="1516063" y="4008438"/>
          <p14:tracePt t="57361" x="1522413" y="4008438"/>
          <p14:tracePt t="57364" x="1528763" y="4008438"/>
          <p14:tracePt t="57367" x="1535113" y="4008438"/>
          <p14:tracePt t="57371" x="1541463" y="4008438"/>
          <p14:tracePt t="57373" x="1547813" y="4008438"/>
          <p14:tracePt t="57377" x="1554163" y="4008438"/>
          <p14:tracePt t="57379" x="1560513" y="4008438"/>
          <p14:tracePt t="57383" x="1566863" y="4008438"/>
          <p14:tracePt t="57384" x="1573213" y="4008438"/>
          <p14:tracePt t="57387" x="1579563" y="4008438"/>
          <p14:tracePt t="57389" x="1585913" y="4008438"/>
          <p14:tracePt t="57394" x="1598613" y="4008438"/>
          <p14:tracePt t="57396" x="1606550" y="4008438"/>
          <p14:tracePt t="57399" x="1612900" y="4008438"/>
          <p14:tracePt t="57401" x="1619250" y="4008438"/>
          <p14:tracePt t="57402" x="1625600" y="4008438"/>
          <p14:tracePt t="57404" x="1631950" y="4008438"/>
          <p14:tracePt t="57406" x="1638300" y="4008438"/>
          <p14:tracePt t="57411" x="1657350" y="4008438"/>
          <p14:tracePt t="57413" x="1663700" y="4008438"/>
          <p14:tracePt t="57416" x="1670050" y="4008438"/>
          <p14:tracePt t="57417" x="1676400" y="4008438"/>
          <p14:tracePt t="57418" x="1682750" y="4014788"/>
          <p14:tracePt t="57420" x="1689100" y="4014788"/>
          <p14:tracePt t="57421" x="1695450" y="4014788"/>
          <p14:tracePt t="57423" x="1701800" y="4014788"/>
          <p14:tracePt t="57425" x="1708150" y="4014788"/>
          <p14:tracePt t="57428" x="1720850" y="4014788"/>
          <p14:tracePt t="57431" x="1727200" y="4014788"/>
          <p14:tracePt t="57433" x="1739900" y="4014788"/>
          <p14:tracePt t="57434" x="1746250" y="4014788"/>
          <p14:tracePt t="57436" x="1752600" y="4014788"/>
          <p14:tracePt t="57437" x="1758950" y="4014788"/>
          <p14:tracePt t="57438" x="1765300" y="4014788"/>
          <p14:tracePt t="57439" x="1778000" y="4014788"/>
          <p14:tracePt t="57441" x="1778000" y="4021138"/>
          <p14:tracePt t="57445" x="1803400" y="4021138"/>
          <p14:tracePt t="57446" x="1809750" y="4021138"/>
          <p14:tracePt t="57448" x="1822450" y="4021138"/>
          <p14:tracePt t="57450" x="1828800" y="4021138"/>
          <p14:tracePt t="57451" x="1835150" y="4021138"/>
          <p14:tracePt t="57452" x="1841500" y="4021138"/>
          <p14:tracePt t="57453" x="1847850" y="4021138"/>
          <p14:tracePt t="57454" x="1854200" y="4027488"/>
          <p14:tracePt t="57456" x="1860550" y="4027488"/>
          <p14:tracePt t="57458" x="1866900" y="4027488"/>
          <p14:tracePt t="57461" x="1885950" y="4027488"/>
          <p14:tracePt t="57463" x="1898650" y="4027488"/>
          <p14:tracePt t="57465" x="1905000" y="4027488"/>
          <p14:tracePt t="57467" x="1911350" y="4027488"/>
          <p14:tracePt t="57468" x="1924050" y="4027488"/>
          <p14:tracePt t="57470" x="1930400" y="4027488"/>
          <p14:tracePt t="57472" x="1936750" y="4027488"/>
          <p14:tracePt t="57473" x="1943100" y="4027488"/>
          <p14:tracePt t="57477" x="1955800" y="4027488"/>
          <p14:tracePt t="57479" x="1962150" y="4027488"/>
          <p14:tracePt t="57482" x="1968500" y="4027488"/>
          <p14:tracePt t="57484" x="1974850" y="4027488"/>
          <p14:tracePt t="57487" x="1981200" y="4027488"/>
          <p14:tracePt t="57490" x="1987550" y="4027488"/>
          <p14:tracePt t="57611" x="1993900" y="4027488"/>
          <p14:tracePt t="57798" x="1987550" y="4027488"/>
          <p14:tracePt t="57817" x="1981200" y="4027488"/>
          <p14:tracePt t="57833" x="1974850" y="4027488"/>
          <p14:tracePt t="57836" x="1974850" y="4021138"/>
          <p14:tracePt t="57845" x="1968500" y="4021138"/>
          <p14:tracePt t="57861" x="1962150" y="4021138"/>
          <p14:tracePt t="57872" x="1955800" y="4021138"/>
          <p14:tracePt t="57883" x="1949450" y="4021138"/>
          <p14:tracePt t="57892" x="1943100" y="4014788"/>
          <p14:tracePt t="57898" x="1936750" y="4014788"/>
          <p14:tracePt t="57903" x="1930400" y="4014788"/>
          <p14:tracePt t="57912" x="1924050" y="4014788"/>
          <p14:tracePt t="57915" x="1917700" y="4014788"/>
          <p14:tracePt t="57921" x="1911350" y="4014788"/>
          <p14:tracePt t="57925" x="1905000" y="4008438"/>
          <p14:tracePt t="57929" x="1898650" y="4008438"/>
          <p14:tracePt t="57935" x="1892300" y="4008438"/>
          <p14:tracePt t="57937" x="1892300" y="4002088"/>
          <p14:tracePt t="57938" x="1885950" y="4002088"/>
          <p14:tracePt t="57944" x="1879600" y="4002088"/>
          <p14:tracePt t="57945" x="1873250" y="4002088"/>
          <p14:tracePt t="57949" x="1866900" y="4002088"/>
          <p14:tracePt t="57951" x="1866900" y="3995738"/>
          <p14:tracePt t="57952" x="1860550" y="3995738"/>
          <p14:tracePt t="57954" x="1854200" y="3995738"/>
          <p14:tracePt t="57961" x="1847850" y="3989388"/>
          <p14:tracePt t="57963" x="1841500" y="3989388"/>
          <p14:tracePt t="57967" x="1835150" y="3989388"/>
          <p14:tracePt t="57972" x="1828800" y="3989388"/>
          <p14:tracePt t="57978" x="1822450" y="3989388"/>
          <p14:tracePt t="57984" x="1816100" y="3989388"/>
          <p14:tracePt t="57990" x="1809750" y="3983038"/>
          <p14:tracePt t="57997" x="1803400" y="3983038"/>
          <p14:tracePt t="58003" x="1797050" y="3983038"/>
          <p14:tracePt t="58008" x="1790700" y="3983038"/>
          <p14:tracePt t="58012" x="1784350" y="3983038"/>
          <p14:tracePt t="58017" x="1778000" y="3983038"/>
          <p14:tracePt t="58019" x="1771650" y="3983038"/>
          <p14:tracePt t="58023" x="1765300" y="3983038"/>
          <p14:tracePt t="58027" x="1758950" y="3983038"/>
          <p14:tracePt t="58031" x="1752600" y="3983038"/>
          <p14:tracePt t="58035" x="1746250" y="3983038"/>
          <p14:tracePt t="58037" x="1739900" y="3983038"/>
          <p14:tracePt t="58044" x="1733550" y="3983038"/>
          <p14:tracePt t="58045" x="1727200" y="3983038"/>
          <p14:tracePt t="58049" x="1720850" y="3983038"/>
          <p14:tracePt t="58051" x="1714500" y="3983038"/>
          <p14:tracePt t="58054" x="1708150" y="3983038"/>
          <p14:tracePt t="58058" x="1701800" y="3983038"/>
          <p14:tracePt t="58061" x="1695450" y="3983038"/>
          <p14:tracePt t="58065" x="1689100" y="3983038"/>
          <p14:tracePt t="58069" x="1682750" y="3983038"/>
          <p14:tracePt t="58073" x="1676400" y="3983038"/>
          <p14:tracePt t="58080" x="1670050" y="3983038"/>
          <p14:tracePt t="58094" x="1663700" y="3983038"/>
          <p14:tracePt t="58115" x="1657350" y="3983038"/>
          <p14:tracePt t="58121" x="1651000" y="3983038"/>
          <p14:tracePt t="58130" x="1644650" y="3983038"/>
          <p14:tracePt t="58134" x="1638300" y="3983038"/>
          <p14:tracePt t="58144" x="1631950" y="3976688"/>
          <p14:tracePt t="58145" x="1625600" y="3976688"/>
          <p14:tracePt t="58152" x="1619250" y="3976688"/>
          <p14:tracePt t="58157" x="1612900" y="3976688"/>
          <p14:tracePt t="58167" x="1606550" y="3976688"/>
          <p14:tracePt t="58194" x="1598613" y="3976688"/>
          <p14:tracePt t="58232" x="1592263" y="3976688"/>
          <p14:tracePt t="58245" x="1585913" y="3976688"/>
          <p14:tracePt t="58251" x="1579563" y="3976688"/>
          <p14:tracePt t="58267" x="1573213" y="3976688"/>
          <p14:tracePt t="58281" x="1566863" y="3976688"/>
          <p14:tracePt t="58315" x="1566863" y="3983038"/>
          <p14:tracePt t="58362" x="1560513" y="3983038"/>
          <p14:tracePt t="58602" x="1560513" y="3989388"/>
          <p14:tracePt t="58676" x="1560513" y="3995738"/>
          <p14:tracePt t="58707" x="1566863" y="3995738"/>
          <p14:tracePt t="59001" x="1573213" y="3995738"/>
          <p14:tracePt t="59016" x="1579563" y="3995738"/>
          <p14:tracePt t="59031" x="1585913" y="3995738"/>
          <p14:tracePt t="59142" x="1592263" y="3995738"/>
          <p14:tracePt t="59459" x="1592263" y="4002088"/>
          <p14:tracePt t="59468" x="1598613" y="4002088"/>
          <p14:tracePt t="59470" x="1598613" y="4008438"/>
          <p14:tracePt t="59493" x="1598613" y="4014788"/>
          <p14:tracePt t="59673" x="1598613" y="4021138"/>
          <p14:tracePt t="59685" x="1598613" y="4027488"/>
          <p14:tracePt t="59701" x="1598613" y="4033838"/>
          <p14:tracePt t="59704" x="1592263" y="4033838"/>
          <p14:tracePt t="59719" x="1585913" y="4033838"/>
          <p14:tracePt t="59721" x="1585913" y="4040188"/>
          <p14:tracePt t="59730" x="1579563" y="4040188"/>
          <p14:tracePt t="59745" x="1579563" y="4046538"/>
          <p14:tracePt t="59881" x="1573213" y="4046538"/>
          <p14:tracePt t="59895" x="1573213" y="4052888"/>
          <p14:tracePt t="59915" x="1573213" y="4059238"/>
          <p14:tracePt t="59932" x="1566863" y="4059238"/>
          <p14:tracePt t="59934" x="1566863" y="4065588"/>
          <p14:tracePt t="59950" x="1566863" y="4073525"/>
          <p14:tracePt t="59972" x="1566863" y="4079875"/>
          <p14:tracePt t="60089" x="1566863" y="4086225"/>
          <p14:tracePt t="60120" x="1566863" y="4092575"/>
          <p14:tracePt t="60179" x="1573213" y="4092575"/>
          <p14:tracePt t="60188" x="1579563" y="4092575"/>
          <p14:tracePt t="60200" x="1585913" y="4092575"/>
          <p14:tracePt t="60210" x="1592263" y="4092575"/>
          <p14:tracePt t="60226" x="1598613" y="4092575"/>
          <p14:tracePt t="60236" x="1598613" y="4098925"/>
          <p14:tracePt t="60299" x="1606550" y="4098925"/>
          <p14:tracePt t="60396" x="1612900" y="4098925"/>
          <p14:tracePt t="60405" x="1612900" y="4105275"/>
          <p14:tracePt t="60410" x="1619250" y="4105275"/>
          <p14:tracePt t="60418" x="1619250" y="4111625"/>
          <p14:tracePt t="60431" x="1625600" y="4111625"/>
          <p14:tracePt t="60467" x="1625600" y="4117975"/>
          <p14:tracePt t="60470" x="1631950" y="4117975"/>
          <p14:tracePt t="60477" x="1638300" y="4124325"/>
          <p14:tracePt t="60480" x="1644650" y="4124325"/>
          <p14:tracePt t="60483" x="1651000" y="4130675"/>
          <p14:tracePt t="60487" x="1657350" y="4130675"/>
          <p14:tracePt t="60488" x="1657350" y="4137025"/>
          <p14:tracePt t="60490" x="1663700" y="4137025"/>
          <p14:tracePt t="60494" x="1670050" y="4143375"/>
          <p14:tracePt t="60495" x="1676400" y="4143375"/>
          <p14:tracePt t="60497" x="1682750" y="4149725"/>
          <p14:tracePt t="60500" x="1689100" y="4156075"/>
          <p14:tracePt t="60503" x="1695450" y="4156075"/>
          <p14:tracePt t="60505" x="1701800" y="4156075"/>
          <p14:tracePt t="60506" x="1701800" y="4162425"/>
          <p14:tracePt t="60508" x="1708150" y="4162425"/>
          <p14:tracePt t="60510" x="1714500" y="4168775"/>
          <p14:tracePt t="60512" x="1720850" y="4168775"/>
          <p14:tracePt t="60513" x="1727200" y="4168775"/>
          <p14:tracePt t="60515" x="1733550" y="4175125"/>
          <p14:tracePt t="60517" x="1733550" y="4181475"/>
          <p14:tracePt t="60518" x="1739900" y="4181475"/>
          <p14:tracePt t="60519" x="1746250" y="4181475"/>
          <p14:tracePt t="60522" x="1752600" y="4187825"/>
          <p14:tracePt t="60527" x="1758950" y="4187825"/>
          <p14:tracePt t="60528" x="1765300" y="4187825"/>
          <p14:tracePt t="60530" x="1765300" y="4194175"/>
          <p14:tracePt t="60531" x="1771650" y="4194175"/>
          <p14:tracePt t="60535" x="1778000" y="4194175"/>
          <p14:tracePt t="60539" x="1778000" y="4200525"/>
          <p14:tracePt t="60541" x="1784350" y="4200525"/>
          <p14:tracePt t="60636" x="1778000" y="4200525"/>
          <p14:tracePt t="60642" x="1771650" y="4200525"/>
          <p14:tracePt t="60648" x="1765300" y="4200525"/>
          <p14:tracePt t="60652" x="1758950" y="4200525"/>
          <p14:tracePt t="60656" x="1752600" y="4200525"/>
          <p14:tracePt t="60660" x="1746250" y="4200525"/>
          <p14:tracePt t="60665" x="1739900" y="4200525"/>
          <p14:tracePt t="60668" x="1733550" y="4200525"/>
          <p14:tracePt t="60672" x="1727200" y="4200525"/>
          <p14:tracePt t="60676" x="1720850" y="4200525"/>
          <p14:tracePt t="60680" x="1714500" y="4200525"/>
          <p14:tracePt t="60683" x="1708150" y="4200525"/>
          <p14:tracePt t="60686" x="1701800" y="4200525"/>
          <p14:tracePt t="60691" x="1695450" y="4200525"/>
          <p14:tracePt t="60694" x="1689100" y="4200525"/>
          <p14:tracePt t="60697" x="1682750" y="4200525"/>
          <p14:tracePt t="60700" x="1676400" y="4200525"/>
          <p14:tracePt t="60704" x="1670050" y="4200525"/>
          <p14:tracePt t="60707" x="1663700" y="4200525"/>
          <p14:tracePt t="60712" x="1657350" y="4200525"/>
          <p14:tracePt t="60716" x="1651000" y="4200525"/>
          <p14:tracePt t="60719" x="1644650" y="4200525"/>
          <p14:tracePt t="60723" x="1638300" y="4200525"/>
          <p14:tracePt t="60727" x="1631950" y="4200525"/>
          <p14:tracePt t="60731" x="1625600" y="4200525"/>
          <p14:tracePt t="60734" x="1619250" y="4200525"/>
          <p14:tracePt t="60736" x="1612900" y="4200525"/>
          <p14:tracePt t="60740" x="1598613" y="4200525"/>
          <p14:tracePt t="60744" x="1585913" y="4200525"/>
          <p14:tracePt t="60746" x="1579563" y="4200525"/>
          <p14:tracePt t="60750" x="1573213" y="4200525"/>
          <p14:tracePt t="60753" x="1554163" y="4200525"/>
          <p14:tracePt t="60756" x="1547813" y="4200525"/>
          <p14:tracePt t="60758" x="1541463" y="4200525"/>
          <p14:tracePt t="60762" x="1522413" y="4200525"/>
          <p14:tracePt t="60765" x="1516063" y="4200525"/>
          <p14:tracePt t="60766" x="1509713" y="4200525"/>
          <p14:tracePt t="60768" x="1503363" y="4200525"/>
          <p14:tracePt t="60770" x="1497013" y="4200525"/>
          <p14:tracePt t="60772" x="1490663" y="4200525"/>
          <p14:tracePt t="60777" x="1477963" y="4200525"/>
          <p14:tracePt t="60780" x="1471613" y="4200525"/>
          <p14:tracePt t="60784" x="1465263" y="4200525"/>
          <p14:tracePt t="60794" x="1458913" y="4200525"/>
          <p14:tracePt t="60872" x="1452563" y="4200525"/>
          <p14:tracePt t="60875" x="1452563" y="4194175"/>
          <p14:tracePt t="60878" x="1446213" y="4194175"/>
          <p14:tracePt t="60879" x="1446213" y="4187825"/>
          <p14:tracePt t="60881" x="1439863" y="4187825"/>
          <p14:tracePt t="60886" x="1433513" y="4187825"/>
          <p14:tracePt t="60893" x="1427163" y="4187825"/>
          <p14:tracePt t="60895" x="1427163" y="4181475"/>
          <p14:tracePt t="60896" x="1420813" y="4181475"/>
          <p14:tracePt t="60901" x="1420813" y="4175125"/>
          <p14:tracePt t="60904" x="1414463" y="4175125"/>
          <p14:tracePt t="60908" x="1408113" y="4175125"/>
          <p14:tracePt t="60912" x="1401763" y="4175125"/>
          <p14:tracePt t="60915" x="1395413" y="4175125"/>
          <p14:tracePt t="60920" x="1389063" y="4175125"/>
          <p14:tracePt t="60923" x="1382713" y="4175125"/>
          <p14:tracePt t="60927" x="1376363" y="4168775"/>
          <p14:tracePt t="60929" x="1370013" y="4168775"/>
          <p14:tracePt t="60931" x="1363663" y="4168775"/>
          <p14:tracePt t="60934" x="1357313" y="4168775"/>
          <p14:tracePt t="60935" x="1350963" y="4168775"/>
          <p14:tracePt t="60938" x="1344613" y="4168775"/>
          <p14:tracePt t="60940" x="1338263" y="4168775"/>
          <p14:tracePt t="60944" x="1331913" y="4168775"/>
          <p14:tracePt t="60946" x="1325563" y="4168775"/>
          <p14:tracePt t="60947" x="1319213" y="4162425"/>
          <p14:tracePt t="60950" x="1312863" y="4162425"/>
          <p14:tracePt t="60951" x="1306513" y="4162425"/>
          <p14:tracePt t="60953" x="1300163" y="4162425"/>
          <p14:tracePt t="60955" x="1293813" y="4162425"/>
          <p14:tracePt t="60957" x="1287463" y="4156075"/>
          <p14:tracePt t="60961" x="1274763" y="4156075"/>
          <p14:tracePt t="60962" x="1268413" y="4156075"/>
          <p14:tracePt t="60965" x="1262063" y="4156075"/>
          <p14:tracePt t="60966" x="1255713" y="4156075"/>
          <p14:tracePt t="60968" x="1249363" y="4156075"/>
          <p14:tracePt t="60969" x="1243013" y="4149725"/>
          <p14:tracePt t="60971" x="1236663" y="4149725"/>
          <p14:tracePt t="60972" x="1230313" y="4149725"/>
          <p14:tracePt t="60973" x="1230313" y="4143375"/>
          <p14:tracePt t="60977" x="1211263" y="4143375"/>
          <p14:tracePt t="60979" x="1204913" y="4143375"/>
          <p14:tracePt t="60981" x="1198563" y="4137025"/>
          <p14:tracePt t="60983" x="1192213" y="4130675"/>
          <p14:tracePt t="60984" x="1185863" y="4130675"/>
          <p14:tracePt t="60986" x="1179513" y="4130675"/>
          <p14:tracePt t="60987" x="1173163" y="4124325"/>
          <p14:tracePt t="60989" x="1166813" y="4124325"/>
          <p14:tracePt t="60991" x="1166813" y="4117975"/>
          <p14:tracePt t="60994" x="1154113" y="4111625"/>
          <p14:tracePt t="60996" x="1139825" y="4105275"/>
          <p14:tracePt t="61000" x="1133475" y="4098925"/>
          <p14:tracePt t="61001" x="1127125" y="4092575"/>
          <p14:tracePt t="61003" x="1120775" y="4092575"/>
          <p14:tracePt t="61004" x="1120775" y="4086225"/>
          <p14:tracePt t="61006" x="1114425" y="4079875"/>
          <p14:tracePt t="61007" x="1108075" y="4079875"/>
          <p14:tracePt t="61010" x="1101725" y="4073525"/>
          <p14:tracePt t="61011" x="1095375" y="4065588"/>
          <p14:tracePt t="61014" x="1089025" y="4059238"/>
          <p14:tracePt t="61016" x="1082675" y="4052888"/>
          <p14:tracePt t="61018" x="1076325" y="4046538"/>
          <p14:tracePt t="61020" x="1069975" y="4040188"/>
          <p14:tracePt t="61022" x="1063625" y="4040188"/>
          <p14:tracePt t="61024" x="1063625" y="4033838"/>
          <p14:tracePt t="61027" x="1057275" y="4027488"/>
          <p14:tracePt t="61028" x="1050925" y="4021138"/>
          <p14:tracePt t="61031" x="1050925" y="4014788"/>
          <p14:tracePt t="61033" x="1044575" y="4008438"/>
          <p14:tracePt t="61035" x="1038225" y="4002088"/>
          <p14:tracePt t="61038" x="1031875" y="3995738"/>
          <p14:tracePt t="61039" x="1031875" y="3989388"/>
          <p14:tracePt t="61041" x="1025525" y="3989388"/>
          <p14:tracePt t="61044" x="1019175" y="3976688"/>
          <p14:tracePt t="61048" x="1012825" y="3970338"/>
          <p14:tracePt t="61051" x="1012825" y="3963988"/>
          <p14:tracePt t="61052" x="1006475" y="3963988"/>
          <p14:tracePt t="61054" x="1006475" y="3957638"/>
          <p14:tracePt t="61056" x="1006475" y="3951288"/>
          <p14:tracePt t="61058" x="1000125" y="3951288"/>
          <p14:tracePt t="61061" x="1000125" y="3944938"/>
          <p14:tracePt t="61062" x="1000125" y="3938588"/>
          <p14:tracePt t="61063" x="993775" y="3932238"/>
          <p14:tracePt t="61066" x="993775" y="3925888"/>
          <p14:tracePt t="61068" x="993775" y="3919538"/>
          <p14:tracePt t="61070" x="993775" y="3913188"/>
          <p14:tracePt t="61072" x="993775" y="3906838"/>
          <p14:tracePt t="61077" x="993775" y="3894138"/>
          <p14:tracePt t="61079" x="993775" y="3881438"/>
          <p14:tracePt t="61082" x="993775" y="3875088"/>
          <p14:tracePt t="61084" x="993775" y="3868738"/>
          <p14:tracePt t="61085" x="993775" y="3862388"/>
          <p14:tracePt t="61087" x="993775" y="3856038"/>
          <p14:tracePt t="61088" x="993775" y="3849688"/>
          <p14:tracePt t="61089" x="993775" y="3843338"/>
          <p14:tracePt t="61094" x="993775" y="3824288"/>
          <p14:tracePt t="61096" x="993775" y="3817938"/>
          <p14:tracePt t="61098" x="993775" y="3805238"/>
          <p14:tracePt t="61100" x="1000125" y="3798888"/>
          <p14:tracePt t="61102" x="1000125" y="3792538"/>
          <p14:tracePt t="61103" x="1006475" y="3779838"/>
          <p14:tracePt t="61105" x="1006475" y="3773488"/>
          <p14:tracePt t="61106" x="1006475" y="3767138"/>
          <p14:tracePt t="61111" x="1012825" y="3748088"/>
          <p14:tracePt t="61112" x="1019175" y="3741738"/>
          <p14:tracePt t="61114" x="1019175" y="3735388"/>
          <p14:tracePt t="61115" x="1019175" y="3729038"/>
          <p14:tracePt t="61117" x="1025525" y="3716338"/>
          <p14:tracePt t="61119" x="1031875" y="3709988"/>
          <p14:tracePt t="61120" x="1031875" y="3703638"/>
          <p14:tracePt t="61122" x="1031875" y="3697288"/>
          <p14:tracePt t="61123" x="1038225" y="3690938"/>
          <p14:tracePt t="61127" x="1044575" y="3671888"/>
          <p14:tracePt t="61130" x="1050925" y="3659188"/>
          <p14:tracePt t="61132" x="1057275" y="3659188"/>
          <p14:tracePt t="61133" x="1063625" y="3646488"/>
          <p14:tracePt t="61135" x="1063625" y="3638550"/>
          <p14:tracePt t="61137" x="1069975" y="3632200"/>
          <p14:tracePt t="61138" x="1069975" y="3625850"/>
          <p14:tracePt t="61139" x="1076325" y="3619500"/>
          <p14:tracePt t="61144" x="1082675" y="3606800"/>
          <p14:tracePt t="61145" x="1089025" y="3600450"/>
          <p14:tracePt t="61148" x="1095375" y="3594100"/>
          <p14:tracePt t="61150" x="1101725" y="3587750"/>
          <p14:tracePt t="61151" x="1101725" y="3581400"/>
          <p14:tracePt t="61152" x="1108075" y="3581400"/>
          <p14:tracePt t="61153" x="1108075" y="3575050"/>
          <p14:tracePt t="61156" x="1114425" y="3575050"/>
          <p14:tracePt t="61157" x="1120775" y="3562350"/>
          <p14:tracePt t="61161" x="1127125" y="3556000"/>
          <p14:tracePt t="61162" x="1133475" y="3549650"/>
          <p14:tracePt t="61164" x="1139825" y="3549650"/>
          <p14:tracePt t="61168" x="1154113" y="3536950"/>
          <p14:tracePt t="61169" x="1160463" y="3536950"/>
          <p14:tracePt t="61170" x="1166813" y="3536950"/>
          <p14:tracePt t="61171" x="1173163" y="3530600"/>
          <p14:tracePt t="61173" x="1179513" y="3530600"/>
          <p14:tracePt t="61177" x="1192213" y="3524250"/>
          <p14:tracePt t="61179" x="1204913" y="3517900"/>
          <p14:tracePt t="61182" x="1211263" y="3517900"/>
          <p14:tracePt t="61183" x="1217613" y="3517900"/>
          <p14:tracePt t="61185" x="1223963" y="3511550"/>
          <p14:tracePt t="61186" x="1236663" y="3511550"/>
          <p14:tracePt t="61189" x="1243013" y="3511550"/>
          <p14:tracePt t="61190" x="1249363" y="3511550"/>
          <p14:tracePt t="61194" x="1268413" y="3505200"/>
          <p14:tracePt t="61196" x="1281113" y="3505200"/>
          <p14:tracePt t="61199" x="1293813" y="3505200"/>
          <p14:tracePt t="61200" x="1306513" y="3505200"/>
          <p14:tracePt t="61201" x="1312863" y="3505200"/>
          <p14:tracePt t="61203" x="1325563" y="3505200"/>
          <p14:tracePt t="61204" x="1331913" y="3505200"/>
          <p14:tracePt t="61205" x="1338263" y="3505200"/>
          <p14:tracePt t="61206" x="1350963" y="3505200"/>
          <p14:tracePt t="61208" x="1357313" y="3505200"/>
          <p14:tracePt t="61211" x="1376363" y="3505200"/>
          <p14:tracePt t="61213" x="1395413" y="3505200"/>
          <p14:tracePt t="61215" x="1408113" y="3505200"/>
          <p14:tracePt t="61217" x="1414463" y="3505200"/>
          <p14:tracePt t="61219" x="1433513" y="3505200"/>
          <p14:tracePt t="61220" x="1439863" y="3505200"/>
          <p14:tracePt t="61221" x="1452563" y="3505200"/>
          <p14:tracePt t="61222" x="1458913" y="3505200"/>
          <p14:tracePt t="61224" x="1465263" y="3505200"/>
          <p14:tracePt t="61227" x="1497013" y="3505200"/>
          <p14:tracePt t="61229" x="1516063" y="3505200"/>
          <p14:tracePt t="61231" x="1528763" y="3505200"/>
          <p14:tracePt t="61233" x="1554163" y="3505200"/>
          <p14:tracePt t="61236" x="1579563" y="3505200"/>
          <p14:tracePt t="61238" x="1612900" y="3505200"/>
          <p14:tracePt t="61241" x="1631950" y="3505200"/>
          <p14:tracePt t="61244" x="1663700" y="3505200"/>
          <p14:tracePt t="61247" x="1689100" y="3505200"/>
          <p14:tracePt t="61250" x="1720850" y="3505200"/>
          <p14:tracePt t="61253" x="1752600" y="3505200"/>
          <p14:tracePt t="61255" x="1784350" y="3511550"/>
          <p14:tracePt t="61257" x="1803400" y="3511550"/>
          <p14:tracePt t="61264" x="1866900" y="3517900"/>
          <p14:tracePt t="61266" x="1892300" y="3517900"/>
          <p14:tracePt t="61268" x="1911350" y="3524250"/>
          <p14:tracePt t="61269" x="1917700" y="3524250"/>
          <p14:tracePt t="61270" x="1924050" y="3524250"/>
          <p14:tracePt t="61271" x="1930400" y="3524250"/>
          <p14:tracePt t="61273" x="1949450" y="3530600"/>
          <p14:tracePt t="61277" x="1968500" y="3536950"/>
          <p14:tracePt t="61279" x="1981200" y="3536950"/>
          <p14:tracePt t="61280" x="2000250" y="3536950"/>
          <p14:tracePt t="61283" x="2006600" y="3543300"/>
          <p14:tracePt t="61284" x="2019300" y="3549650"/>
          <p14:tracePt t="61285" x="2025650" y="3549650"/>
          <p14:tracePt t="61286" x="2032000" y="3549650"/>
          <p14:tracePt t="61288" x="2038350" y="3556000"/>
          <p14:tracePt t="61289" x="2044700" y="3556000"/>
          <p14:tracePt t="61294" x="2058988" y="3562350"/>
          <p14:tracePt t="61296" x="2071688" y="3568700"/>
          <p14:tracePt t="61298" x="2078038" y="3575050"/>
          <p14:tracePt t="61300" x="2084388" y="3575050"/>
          <p14:tracePt t="61301" x="2090738" y="3581400"/>
          <p14:tracePt t="61303" x="2097088" y="3587750"/>
          <p14:tracePt t="61306" x="2103438" y="3594100"/>
          <p14:tracePt t="61311" x="2116138" y="3606800"/>
          <p14:tracePt t="61313" x="2122488" y="3613150"/>
          <p14:tracePt t="61316" x="2128838" y="3619500"/>
          <p14:tracePt t="61317" x="2128838" y="3625850"/>
          <p14:tracePt t="61319" x="2135188" y="3625850"/>
          <p14:tracePt t="61320" x="2135188" y="3632200"/>
          <p14:tracePt t="61321" x="2141538" y="3638550"/>
          <p14:tracePt t="61322" x="2141538" y="3646488"/>
          <p14:tracePt t="61323" x="2141538" y="3652838"/>
          <p14:tracePt t="61327" x="2154238" y="3665538"/>
          <p14:tracePt t="61329" x="2160588" y="3678238"/>
          <p14:tracePt t="61332" x="2160588" y="3690938"/>
          <p14:tracePt t="61334" x="2166938" y="3703638"/>
          <p14:tracePt t="61335" x="2173288" y="3709988"/>
          <p14:tracePt t="61337" x="2173288" y="3716338"/>
          <p14:tracePt t="61339" x="2179638" y="3729038"/>
          <p14:tracePt t="61340" x="2179638" y="3735388"/>
          <p14:tracePt t="61344" x="2185988" y="3748088"/>
          <p14:tracePt t="61346" x="2185988" y="3754438"/>
          <p14:tracePt t="61349" x="2185988" y="3773488"/>
          <p14:tracePt t="61350" x="2192338" y="3786188"/>
          <p14:tracePt t="61352" x="2192338" y="3792538"/>
          <p14:tracePt t="61353" x="2192338" y="3798888"/>
          <p14:tracePt t="61355" x="2192338" y="3805238"/>
          <p14:tracePt t="61356" x="2192338" y="3811588"/>
          <p14:tracePt t="61358" x="2192338" y="3817938"/>
          <p14:tracePt t="61361" x="2192338" y="3830638"/>
          <p14:tracePt t="61363" x="2192338" y="3849688"/>
          <p14:tracePt t="61365" x="2192338" y="3862388"/>
          <p14:tracePt t="61367" x="2192338" y="3868738"/>
          <p14:tracePt t="61368" x="2192338" y="3875088"/>
          <p14:tracePt t="61369" x="2192338" y="3881438"/>
          <p14:tracePt t="61371" x="2192338" y="3887788"/>
          <p14:tracePt t="61373" x="2192338" y="3894138"/>
          <p14:tracePt t="61374" x="2185988" y="3894138"/>
          <p14:tracePt t="61377" x="2179638" y="3906838"/>
          <p14:tracePt t="61379" x="2179638" y="3919538"/>
          <p14:tracePt t="61381" x="2173288" y="3932238"/>
          <p14:tracePt t="61384" x="2173288" y="3938588"/>
          <p14:tracePt t="61385" x="2166938" y="3944938"/>
          <p14:tracePt t="61387" x="2160588" y="3957638"/>
          <p14:tracePt t="61389" x="2154238" y="3963988"/>
          <p14:tracePt t="61390" x="2154238" y="3970338"/>
          <p14:tracePt t="61394" x="2147888" y="3976688"/>
          <p14:tracePt t="61396" x="2135188" y="3989388"/>
          <p14:tracePt t="61399" x="2135188" y="3995738"/>
          <p14:tracePt t="61400" x="2128838" y="4002088"/>
          <p14:tracePt t="61401" x="2122488" y="4002088"/>
          <p14:tracePt t="61402" x="2122488" y="4008438"/>
          <p14:tracePt t="61403" x="2116138" y="4008438"/>
          <p14:tracePt t="61404" x="2109788" y="4014788"/>
          <p14:tracePt t="61406" x="2103438" y="4021138"/>
          <p14:tracePt t="61410" x="2090738" y="4027488"/>
          <p14:tracePt t="61412" x="2078038" y="4033838"/>
          <p14:tracePt t="61415" x="2071688" y="4033838"/>
          <p14:tracePt t="61416" x="2065338" y="4040188"/>
          <p14:tracePt t="61418" x="2058988" y="4040188"/>
          <p14:tracePt t="61419" x="2051050" y="4046538"/>
          <p14:tracePt t="61420" x="2032000" y="4046538"/>
          <p14:tracePt t="61421" x="2032000" y="4052888"/>
          <p14:tracePt t="61422" x="2025650" y="4052888"/>
          <p14:tracePt t="61423" x="2019300" y="4052888"/>
          <p14:tracePt t="61427" x="2000250" y="4059238"/>
          <p14:tracePt t="61429" x="1993900" y="4065588"/>
          <p14:tracePt t="61432" x="1974850" y="4065588"/>
          <p14:tracePt t="61434" x="1962150" y="4073525"/>
          <p14:tracePt t="61436" x="1955800" y="4073525"/>
          <p14:tracePt t="61438" x="1949450" y="4073525"/>
          <p14:tracePt t="61439" x="1943100" y="4079875"/>
          <p14:tracePt t="61441" x="1936750" y="4079875"/>
          <p14:tracePt t="61444" x="1917700" y="4086225"/>
          <p14:tracePt t="61446" x="1905000" y="4086225"/>
          <p14:tracePt t="61448" x="1892300" y="4086225"/>
          <p14:tracePt t="61450" x="1885950" y="4086225"/>
          <p14:tracePt t="61451" x="1879600" y="4092575"/>
          <p14:tracePt t="61452" x="1873250" y="4092575"/>
          <p14:tracePt t="61454" x="1860550" y="4092575"/>
          <p14:tracePt t="61455" x="1854200" y="4098925"/>
          <p14:tracePt t="61456" x="1847850" y="4098925"/>
          <p14:tracePt t="61461" x="1822450" y="4098925"/>
          <p14:tracePt t="61463" x="1809750" y="4105275"/>
          <p14:tracePt t="61465" x="1797050" y="4105275"/>
          <p14:tracePt t="61467" x="1784350" y="4105275"/>
          <p14:tracePt t="61468" x="1778000" y="4111625"/>
          <p14:tracePt t="61469" x="1771650" y="4111625"/>
          <p14:tracePt t="61470" x="1765300" y="4111625"/>
          <p14:tracePt t="61472" x="1752600" y="4111625"/>
          <p14:tracePt t="61473" x="1746250" y="4111625"/>
          <p14:tracePt t="61478" x="1720850" y="4117975"/>
          <p14:tracePt t="61480" x="1708150" y="4117975"/>
          <p14:tracePt t="61482" x="1695450" y="4117975"/>
          <p14:tracePt t="61483" x="1689100" y="4117975"/>
          <p14:tracePt t="61484" x="1682750" y="4117975"/>
          <p14:tracePt t="61486" x="1676400" y="4117975"/>
          <p14:tracePt t="61487" x="1670050" y="4117975"/>
          <p14:tracePt t="61488" x="1663700" y="4117975"/>
          <p14:tracePt t="61490" x="1651000" y="4117975"/>
          <p14:tracePt t="61493" x="1638300" y="4117975"/>
          <p14:tracePt t="61495" x="1625600" y="4117975"/>
          <p14:tracePt t="61497" x="1612900" y="4117975"/>
          <p14:tracePt t="61499" x="1606550" y="4117975"/>
          <p14:tracePt t="61500" x="1598613" y="4117975"/>
          <p14:tracePt t="61502" x="1592263" y="4117975"/>
          <p14:tracePt t="61503" x="1585913" y="4117975"/>
          <p14:tracePt t="61504" x="1579563" y="4117975"/>
          <p14:tracePt t="61506" x="1573213" y="4117975"/>
          <p14:tracePt t="61508" x="1566863" y="4117975"/>
          <p14:tracePt t="61510" x="1554163" y="4117975"/>
          <p14:tracePt t="61513" x="1541463" y="4117975"/>
          <p14:tracePt t="61516" x="1535113" y="4117975"/>
          <p14:tracePt t="61517" x="1528763" y="4117975"/>
          <p14:tracePt t="61519" x="1522413" y="4117975"/>
          <p14:tracePt t="61520" x="1516063" y="4117975"/>
          <p14:tracePt t="61522" x="1509713" y="4117975"/>
          <p14:tracePt t="61527" x="1497013" y="4117975"/>
          <p14:tracePt t="61528" x="1490663" y="4117975"/>
          <p14:tracePt t="61532" x="1484313" y="4117975"/>
          <p14:tracePt t="61534" x="1477963" y="4111625"/>
          <p14:tracePt t="61538" x="1471613" y="4111625"/>
          <p14:tracePt t="61544" x="1465263" y="4111625"/>
          <p14:tracePt t="61547" x="1458913" y="4111625"/>
          <p14:tracePt t="61577" x="1458913" y="4105275"/>
          <p14:tracePt t="61602" x="1465263" y="4105275"/>
          <p14:tracePt t="61604" x="1465263" y="4098925"/>
          <p14:tracePt t="61658" x="1471613" y="4098925"/>
          <p14:tracePt t="61666" x="1477963" y="4098925"/>
          <p14:tracePt t="61669" x="1484313" y="4098925"/>
          <p14:tracePt t="61672" x="1490663" y="4098925"/>
          <p14:tracePt t="61674" x="1490663" y="4105275"/>
          <p14:tracePt t="61677" x="1503363" y="4111625"/>
          <p14:tracePt t="61678" x="1509713" y="4111625"/>
          <p14:tracePt t="61680" x="1516063" y="4111625"/>
          <p14:tracePt t="61682" x="1522413" y="4117975"/>
          <p14:tracePt t="61683" x="1528763" y="4117975"/>
          <p14:tracePt t="61684" x="1528763" y="4124325"/>
          <p14:tracePt t="61685" x="1535113" y="4124325"/>
          <p14:tracePt t="61686" x="1541463" y="4124325"/>
          <p14:tracePt t="61688" x="1547813" y="4124325"/>
          <p14:tracePt t="61689" x="1554163" y="4130675"/>
          <p14:tracePt t="61693" x="1573213" y="4130675"/>
          <p14:tracePt t="61695" x="1579563" y="4137025"/>
          <p14:tracePt t="61697" x="1592263" y="4137025"/>
          <p14:tracePt t="61699" x="1606550" y="4143375"/>
          <p14:tracePt t="61701" x="1619250" y="4143375"/>
          <p14:tracePt t="61704" x="1631950" y="4143375"/>
          <p14:tracePt t="61705" x="1638300" y="4143375"/>
          <p14:tracePt t="61706" x="1644650" y="4143375"/>
          <p14:tracePt t="61711" x="1663700" y="4143375"/>
          <p14:tracePt t="61714" x="1682750" y="4143375"/>
          <p14:tracePt t="61715" x="1695450" y="4143375"/>
          <p14:tracePt t="61717" x="1708150" y="4143375"/>
          <p14:tracePt t="61719" x="1727200" y="4143375"/>
          <p14:tracePt t="61720" x="1733550" y="4143375"/>
          <p14:tracePt t="61721" x="1739900" y="4143375"/>
          <p14:tracePt t="61722" x="1746250" y="4143375"/>
          <p14:tracePt t="61724" x="1752600" y="4143375"/>
          <p14:tracePt t="61728" x="1778000" y="4143375"/>
          <p14:tracePt t="61729" x="1790700" y="4143375"/>
          <p14:tracePt t="61731" x="1803400" y="4143375"/>
          <p14:tracePt t="61733" x="1816100" y="4143375"/>
          <p14:tracePt t="61736" x="1835150" y="4143375"/>
          <p14:tracePt t="61738" x="1847850" y="4143375"/>
          <p14:tracePt t="61740" x="1860550" y="4143375"/>
          <p14:tracePt t="61742" x="1866900" y="4137025"/>
          <p14:tracePt t="61746" x="1905000" y="4130675"/>
          <p14:tracePt t="61749" x="1924050" y="4130675"/>
          <p14:tracePt t="61751" x="1943100" y="4124325"/>
          <p14:tracePt t="61753" x="1955800" y="4117975"/>
          <p14:tracePt t="61756" x="1974850" y="4111625"/>
          <p14:tracePt t="61761" x="2012950" y="4111625"/>
          <p14:tracePt t="61765" x="2032000" y="4105275"/>
          <p14:tracePt t="61767" x="2051050" y="4098925"/>
          <p14:tracePt t="61769" x="2065338" y="4092575"/>
          <p14:tracePt t="61770" x="2071688" y="4092575"/>
          <p14:tracePt t="61771" x="2078038" y="4092575"/>
          <p14:tracePt t="61772" x="2084388" y="4092575"/>
          <p14:tracePt t="61774" x="2090738" y="4092575"/>
          <p14:tracePt t="61777" x="2109788" y="4086225"/>
          <p14:tracePt t="61778" x="2122488" y="4086225"/>
          <p14:tracePt t="61780" x="2135188" y="4086225"/>
          <p14:tracePt t="61783" x="2147888" y="4079875"/>
          <p14:tracePt t="61784" x="2154238" y="4079875"/>
          <p14:tracePt t="61785" x="2160588" y="4079875"/>
          <p14:tracePt t="61786" x="2166938" y="4079875"/>
          <p14:tracePt t="61788" x="2179638" y="4079875"/>
          <p14:tracePt t="61789" x="2185988" y="4073525"/>
          <p14:tracePt t="61791" x="2192338" y="4073525"/>
          <p14:tracePt t="61794" x="2217738" y="4073525"/>
          <p14:tracePt t="61796" x="2230438" y="4073525"/>
          <p14:tracePt t="61799" x="2243138" y="4073525"/>
          <p14:tracePt t="61800" x="2262188" y="4073525"/>
          <p14:tracePt t="61802" x="2274888" y="4065588"/>
          <p14:tracePt t="61803" x="2281238" y="4065588"/>
          <p14:tracePt t="61804" x="2287588" y="4065588"/>
          <p14:tracePt t="61806" x="2293938" y="4065588"/>
          <p14:tracePt t="61807" x="2300288" y="4065588"/>
          <p14:tracePt t="61811" x="2319338" y="4065588"/>
          <p14:tracePt t="61813" x="2338388" y="4065588"/>
          <p14:tracePt t="61816" x="2351088" y="4065588"/>
          <p14:tracePt t="61817" x="2363788" y="4065588"/>
          <p14:tracePt t="61819" x="2370138" y="4065588"/>
          <p14:tracePt t="61821" x="2376488" y="4065588"/>
          <p14:tracePt t="61822" x="2382838" y="4065588"/>
          <p14:tracePt t="61823" x="2389188" y="4065588"/>
          <p14:tracePt t="61827" x="2408238" y="4065588"/>
          <p14:tracePt t="61829" x="2414588" y="4065588"/>
          <p14:tracePt t="61830" x="2420938" y="4065588"/>
          <p14:tracePt t="61831" x="2427288" y="4065588"/>
          <p14:tracePt t="61833" x="2433638" y="4065588"/>
          <p14:tracePt t="61835" x="2439988" y="4065588"/>
          <p14:tracePt t="61837" x="2446338" y="4065588"/>
          <p14:tracePt t="61839" x="2452688" y="4065588"/>
          <p14:tracePt t="61843" x="2465388" y="4065588"/>
          <p14:tracePt t="61846" x="2471738" y="4065588"/>
          <p14:tracePt t="61848" x="2478088" y="4065588"/>
          <p14:tracePt t="61850" x="2484438" y="4065588"/>
          <p14:tracePt t="61853" x="2490788" y="4065588"/>
          <p14:tracePt t="61858" x="2497138" y="4065588"/>
          <p14:tracePt t="61860" x="2503488" y="4065588"/>
          <p14:tracePt t="61862" x="2509838" y="4065588"/>
          <p14:tracePt t="61865" x="2517775" y="4065588"/>
          <p14:tracePt t="61867" x="2524125" y="4065588"/>
          <p14:tracePt t="61870" x="2530475" y="4065588"/>
          <p14:tracePt t="61872" x="2536825" y="4065588"/>
          <p14:tracePt t="61892" x="2593975" y="4065588"/>
          <p14:tracePt t="61895" x="2613025" y="4065588"/>
          <p14:tracePt t="61896" x="2619375" y="4065588"/>
          <p14:tracePt t="61898" x="2625725" y="4065588"/>
          <p14:tracePt t="61900" x="2632075" y="4065588"/>
          <p14:tracePt t="61901" x="2638425" y="4065588"/>
          <p14:tracePt t="61902" x="2644775" y="4065588"/>
          <p14:tracePt t="61903" x="2651125" y="4065588"/>
          <p14:tracePt t="61904" x="2657475" y="4065588"/>
          <p14:tracePt t="61906" x="2663825" y="4065588"/>
          <p14:tracePt t="61907" x="2670175" y="4065588"/>
          <p14:tracePt t="61911" x="2682875" y="4065588"/>
          <p14:tracePt t="61913" x="2695575" y="4065588"/>
          <p14:tracePt t="61916" x="2701925" y="4065588"/>
          <p14:tracePt t="61917" x="2708275" y="4065588"/>
          <p14:tracePt t="61920" x="2714625" y="4065588"/>
          <p14:tracePt t="61922" x="2727325" y="4065588"/>
          <p14:tracePt t="61927" x="2733675" y="4065588"/>
          <p14:tracePt t="61927" x="2740025" y="4065588"/>
          <p14:tracePt t="61930" x="2746375" y="4065588"/>
          <p14:tracePt t="61932" x="2752725" y="4065588"/>
          <p14:tracePt t="61934" x="2759075" y="4065588"/>
          <p14:tracePt t="61936" x="2765425" y="4065588"/>
          <p14:tracePt t="61939" x="2771775" y="4065588"/>
          <p14:tracePt t="61944" x="2778125" y="4065588"/>
          <p14:tracePt t="61945" x="2784475" y="4065588"/>
          <p14:tracePt t="61949" x="2790825" y="4065588"/>
          <p14:tracePt t="61950" x="2797175" y="4065588"/>
          <p14:tracePt t="61954" x="2803525" y="4065588"/>
          <p14:tracePt t="61957" x="2809875" y="4065588"/>
          <p14:tracePt t="61961" x="2816225" y="4065588"/>
          <p14:tracePt t="61965" x="2822575" y="4065588"/>
          <p14:tracePt t="61968" x="2828925" y="4065588"/>
          <p14:tracePt t="61971" x="2835275" y="4065588"/>
          <p14:tracePt t="61976" x="2841625" y="4065588"/>
          <p14:tracePt t="61978" x="2847975" y="4065588"/>
          <p14:tracePt t="61982" x="2854325" y="4065588"/>
          <p14:tracePt t="61984" x="2860675" y="4065588"/>
          <p14:tracePt t="61987" x="2867025" y="4065588"/>
          <p14:tracePt t="61990" x="2873375" y="4065588"/>
          <p14:tracePt t="61993" x="2879725" y="4065588"/>
          <p14:tracePt t="61995" x="2886075" y="4065588"/>
          <p14:tracePt t="61999" x="2892425" y="4065588"/>
          <p14:tracePt t="62000" x="2898775" y="4065588"/>
          <p14:tracePt t="62003" x="2905125" y="4065588"/>
          <p14:tracePt t="62005" x="2911475" y="4065588"/>
          <p14:tracePt t="62010" x="2924175" y="4065588"/>
          <p14:tracePt t="62012" x="2930525" y="4065588"/>
          <p14:tracePt t="62015" x="2936875" y="4065588"/>
          <p14:tracePt t="62017" x="2943225" y="4065588"/>
          <p14:tracePt t="62019" x="2949575" y="4065588"/>
          <p14:tracePt t="62021" x="2955925" y="4065588"/>
          <p14:tracePt t="62023" x="2962275" y="4065588"/>
          <p14:tracePt t="62026" x="2968625" y="4065588"/>
          <p14:tracePt t="62028" x="2976563" y="4065588"/>
          <p14:tracePt t="62030" x="2982913" y="4065588"/>
          <p14:tracePt t="62033" x="2989263" y="4065588"/>
          <p14:tracePt t="62035" x="2995613" y="4065588"/>
          <p14:tracePt t="62037" x="3001963" y="4065588"/>
          <p14:tracePt t="62039" x="3008313" y="4065588"/>
          <p14:tracePt t="62044" x="3021013" y="4065588"/>
          <p14:tracePt t="62047" x="3027363" y="4059238"/>
          <p14:tracePt t="62049" x="3033713" y="4059238"/>
          <p14:tracePt t="62051" x="3040063" y="4059238"/>
          <p14:tracePt t="62053" x="3046413" y="4059238"/>
          <p14:tracePt t="62056" x="3052763" y="4059238"/>
          <p14:tracePt t="62060" x="3059113" y="4059238"/>
          <p14:tracePt t="62062" x="3065463" y="4059238"/>
          <p14:tracePt t="62065" x="3071813" y="4059238"/>
          <p14:tracePt t="62067" x="3071813" y="4052888"/>
          <p14:tracePt t="62068" x="3078163" y="4052888"/>
          <p14:tracePt t="62072" x="3084513" y="4052888"/>
          <p14:tracePt t="62077" x="3090863" y="4052888"/>
          <p14:tracePt t="62080" x="3097213" y="4052888"/>
          <p14:tracePt t="62084" x="3103563" y="4052888"/>
          <p14:tracePt t="62088" x="3109913" y="4052888"/>
          <p14:tracePt t="62094" x="3116263" y="4052888"/>
          <p14:tracePt t="62096" x="3122613" y="4052888"/>
          <p14:tracePt t="62102" x="3128963" y="4052888"/>
          <p14:tracePt t="62104" x="3128963" y="4046538"/>
          <p14:tracePt t="62110" x="3135313" y="4046538"/>
          <p14:tracePt t="62116" x="3141663" y="4046538"/>
          <p14:tracePt t="62121" x="3148013" y="4046538"/>
          <p14:tracePt t="62128" x="3154363" y="4046538"/>
          <p14:tracePt t="62129" x="3154363" y="4040188"/>
          <p14:tracePt t="62132" x="3160713" y="4040188"/>
          <p14:tracePt t="62139" x="3167063" y="4040188"/>
          <p14:tracePt t="62144" x="3173413" y="4040188"/>
          <p14:tracePt t="62150" x="3179763" y="4040188"/>
          <p14:tracePt t="62157" x="3186113" y="4040188"/>
          <p14:tracePt t="62162" x="3192463" y="4040188"/>
          <p14:tracePt t="62164" x="3192463" y="4033838"/>
          <p14:tracePt t="62170" x="3198813" y="4033838"/>
          <p14:tracePt t="62178" x="3205163" y="4033838"/>
          <p14:tracePt t="62182" x="3211513" y="4033838"/>
          <p14:tracePt t="62187" x="3217863" y="4033838"/>
          <p14:tracePt t="62194" x="3224213" y="4033838"/>
          <p14:tracePt t="62201" x="3230563" y="4033838"/>
          <p14:tracePt t="62204" x="3236913" y="4033838"/>
          <p14:tracePt t="62214" x="3249613" y="4033838"/>
          <p14:tracePt t="62219" x="3255963" y="4033838"/>
          <p14:tracePt t="62229" x="3268663" y="4033838"/>
          <p14:tracePt t="62238" x="3275013" y="4033838"/>
          <p14:tracePt t="62243" x="3281363" y="4033838"/>
          <p14:tracePt t="62250" x="3287713" y="4027488"/>
          <p14:tracePt t="62258" x="3294063" y="4027488"/>
          <p14:tracePt t="62268" x="3300413" y="4027488"/>
          <p14:tracePt t="62277" x="3306763" y="4027488"/>
          <p14:tracePt t="62287" x="3313113" y="4027488"/>
          <p14:tracePt t="62295" x="3319463" y="4027488"/>
          <p14:tracePt t="62302" x="3325813" y="4027488"/>
          <p14:tracePt t="62313" x="3332163" y="4027488"/>
          <p14:tracePt t="62314" x="3338513" y="4027488"/>
          <p14:tracePt t="62319" x="3344863" y="4021138"/>
          <p14:tracePt t="62324" x="3351213" y="4021138"/>
          <p14:tracePt t="62330" x="3357563" y="4021138"/>
          <p14:tracePt t="62334" x="3363913" y="4021138"/>
          <p14:tracePt t="62337" x="3370263" y="4021138"/>
          <p14:tracePt t="62341" x="3376613" y="4014788"/>
          <p14:tracePt t="62348" x="3382963" y="4014788"/>
          <p14:tracePt t="62349" x="3389313" y="4014788"/>
          <p14:tracePt t="62353" x="3395663" y="4014788"/>
          <p14:tracePt t="62357" x="3402013" y="4014788"/>
          <p14:tracePt t="62360" x="3402013" y="4008438"/>
          <p14:tracePt t="62363" x="3408363" y="4008438"/>
          <p14:tracePt t="62365" x="3414713" y="4008438"/>
          <p14:tracePt t="62369" x="3421063" y="4008438"/>
          <p14:tracePt t="62372" x="3427413" y="4008438"/>
          <p14:tracePt t="62377" x="3435350" y="4002088"/>
          <p14:tracePt t="62380" x="3441700" y="4002088"/>
          <p14:tracePt t="62383" x="3448050" y="3995738"/>
          <p14:tracePt t="62386" x="3454400" y="3995738"/>
          <p14:tracePt t="62390" x="3460750" y="3995738"/>
          <p14:tracePt t="62395" x="3467100" y="3995738"/>
          <p14:tracePt t="62396" x="3473450" y="3995738"/>
          <p14:tracePt t="62400" x="3479800" y="3995738"/>
          <p14:tracePt t="62401" x="3479800" y="3989388"/>
          <p14:tracePt t="62403" x="3486150" y="3989388"/>
          <p14:tracePt t="62407" x="3492500" y="3989388"/>
          <p14:tracePt t="62411" x="3498850" y="3983038"/>
          <p14:tracePt t="62413" x="3505200" y="3983038"/>
          <p14:tracePt t="62415" x="3511550" y="3983038"/>
          <p14:tracePt t="62419" x="3517900" y="3983038"/>
          <p14:tracePt t="62422" x="3524250" y="3983038"/>
          <p14:tracePt t="62428" x="3536950" y="3976688"/>
          <p14:tracePt t="62431" x="3543300" y="3976688"/>
          <p14:tracePt t="62433" x="3549650" y="3976688"/>
          <p14:tracePt t="62436" x="3556000" y="3970338"/>
          <p14:tracePt t="62441" x="3562350" y="3970338"/>
          <p14:tracePt t="62445" x="3575050" y="3970338"/>
          <p14:tracePt t="62447" x="3581400" y="3970338"/>
          <p14:tracePt t="62451" x="3587750" y="3970338"/>
          <p14:tracePt t="62453" x="3594100" y="3970338"/>
          <p14:tracePt t="62455" x="3600450" y="3970338"/>
          <p14:tracePt t="62456" x="3606800" y="3963988"/>
          <p14:tracePt t="62461" x="3619500" y="3963988"/>
          <p14:tracePt t="62463" x="3625850" y="3963988"/>
          <p14:tracePt t="62465" x="3632200" y="3963988"/>
          <p14:tracePt t="62467" x="3638550" y="3963988"/>
          <p14:tracePt t="62469" x="3644900" y="3963988"/>
          <p14:tracePt t="62471" x="3651250" y="3963988"/>
          <p14:tracePt t="62472" x="3657600" y="3963988"/>
          <p14:tracePt t="62476" x="3670300" y="3963988"/>
          <p14:tracePt t="62478" x="3676650" y="3963988"/>
          <p14:tracePt t="62480" x="3683000" y="3957638"/>
          <p14:tracePt t="62482" x="3689350" y="3957638"/>
          <p14:tracePt t="62483" x="3695700" y="3957638"/>
          <p14:tracePt t="62485" x="3702050" y="3957638"/>
          <p14:tracePt t="62486" x="3708400" y="3957638"/>
          <p14:tracePt t="62488" x="3714750" y="3957638"/>
          <p14:tracePt t="62490" x="3721100" y="3957638"/>
          <p14:tracePt t="62493" x="3733800" y="3951288"/>
          <p14:tracePt t="62495" x="3740150" y="3951288"/>
          <p14:tracePt t="62497" x="3746500" y="3951288"/>
          <p14:tracePt t="62499" x="3752850" y="3951288"/>
          <p14:tracePt t="62500" x="3759200" y="3951288"/>
          <p14:tracePt t="62501" x="3765550" y="3951288"/>
          <p14:tracePt t="62503" x="3771900" y="3944938"/>
          <p14:tracePt t="62504" x="3778250" y="3944938"/>
          <p14:tracePt t="62506" x="3784600" y="3944938"/>
          <p14:tracePt t="62511" x="3810000" y="3938588"/>
          <p14:tracePt t="62513" x="3816350" y="3938588"/>
          <p14:tracePt t="62515" x="3829050" y="3938588"/>
          <p14:tracePt t="62517" x="3835400" y="3938588"/>
          <p14:tracePt t="62518" x="3841750" y="3938588"/>
          <p14:tracePt t="62521" x="3848100" y="3938588"/>
          <p14:tracePt t="62522" x="3854450" y="3938588"/>
          <p14:tracePt t="62523" x="3860800" y="3932238"/>
          <p14:tracePt t="62526" x="3873500" y="3932238"/>
          <p14:tracePt t="62528" x="3887788" y="3932238"/>
          <p14:tracePt t="62529" x="3894138" y="3932238"/>
          <p14:tracePt t="62531" x="3900488" y="3932238"/>
          <p14:tracePt t="62532" x="3906838" y="3932238"/>
          <p14:tracePt t="62535" x="3913188" y="3932238"/>
          <p14:tracePt t="62536" x="3919538" y="3925888"/>
          <p14:tracePt t="62537" x="3925888" y="3925888"/>
          <p14:tracePt t="62539" x="3932238" y="3925888"/>
          <p14:tracePt t="62540" x="3938588" y="3925888"/>
          <p14:tracePt t="62544" x="3951288" y="3925888"/>
          <p14:tracePt t="62546" x="3957638" y="3925888"/>
          <p14:tracePt t="62547" x="3963988" y="3925888"/>
          <p14:tracePt t="62548" x="3970338" y="3919538"/>
          <p14:tracePt t="62549" x="3976688" y="3919538"/>
          <p14:tracePt t="62551" x="3983038" y="3919538"/>
          <p14:tracePt t="62552" x="3989388" y="3919538"/>
          <p14:tracePt t="62554" x="3995738" y="3919538"/>
          <p14:tracePt t="62556" x="4002088" y="3919538"/>
          <p14:tracePt t="62560" x="4014788" y="3919538"/>
          <p14:tracePt t="62561" x="4021138" y="3919538"/>
          <p14:tracePt t="62563" x="4027488" y="3919538"/>
          <p14:tracePt t="62565" x="4033838" y="3919538"/>
          <p14:tracePt t="62567" x="4040188" y="3919538"/>
          <p14:tracePt t="62569" x="4046538" y="3919538"/>
          <p14:tracePt t="62570" x="4052888" y="3919538"/>
          <p14:tracePt t="62572" x="4059238" y="3919538"/>
          <p14:tracePt t="62576" x="4071938" y="3919538"/>
          <p14:tracePt t="62579" x="4078288" y="3919538"/>
          <p14:tracePt t="62580" x="4084638" y="3913188"/>
          <p14:tracePt t="62582" x="4090988" y="3913188"/>
          <p14:tracePt t="62585" x="4097338" y="3913188"/>
          <p14:tracePt t="62587" x="4103688" y="3913188"/>
          <p14:tracePt t="62590" x="4110038" y="3913188"/>
          <p14:tracePt t="62593" x="4116388" y="3913188"/>
          <p14:tracePt t="62594" x="4122738" y="3913188"/>
          <p14:tracePt t="62597" x="4129088" y="3913188"/>
          <p14:tracePt t="62599" x="4135438" y="3913188"/>
          <p14:tracePt t="62601" x="4141788" y="3913188"/>
          <p14:tracePt t="62603" x="4148138" y="3913188"/>
          <p14:tracePt t="62606" x="4154488" y="3913188"/>
          <p14:tracePt t="62609" x="4160838" y="3906838"/>
          <p14:tracePt t="62611" x="4167188" y="3906838"/>
          <p14:tracePt t="62613" x="4173538" y="3906838"/>
          <p14:tracePt t="62616" x="4179888" y="3906838"/>
          <p14:tracePt t="62618" x="4186238" y="3906838"/>
          <p14:tracePt t="62620" x="4192588" y="3906838"/>
          <p14:tracePt t="62623" x="4198938" y="3906838"/>
          <p14:tracePt t="62626" x="4205288" y="3906838"/>
          <p14:tracePt t="62628" x="4211638" y="3906838"/>
          <p14:tracePt t="62630" x="4217988" y="3906838"/>
          <p14:tracePt t="62633" x="4224338" y="3906838"/>
          <p14:tracePt t="62635" x="4230688" y="3906838"/>
          <p14:tracePt t="62637" x="4237038" y="3906838"/>
          <p14:tracePt t="62639" x="4243388" y="3906838"/>
          <p14:tracePt t="62643" x="4256088" y="3906838"/>
          <p14:tracePt t="62647" x="4268788" y="3906838"/>
          <p14:tracePt t="62650" x="4275138" y="3906838"/>
          <p14:tracePt t="62653" x="4287838" y="3900488"/>
          <p14:tracePt t="62655" x="4294188" y="3900488"/>
          <p14:tracePt t="62661" x="4306888" y="3900488"/>
          <p14:tracePt t="62662" x="4313238" y="3900488"/>
          <p14:tracePt t="62664" x="4319588" y="3900488"/>
          <p14:tracePt t="62666" x="4325938" y="3900488"/>
          <p14:tracePt t="62667" x="4332288" y="3900488"/>
          <p14:tracePt t="62669" x="4338638" y="3900488"/>
          <p14:tracePt t="62670" x="4346575" y="3900488"/>
          <p14:tracePt t="62672" x="4352925" y="3900488"/>
          <p14:tracePt t="62677" x="4371975" y="3894138"/>
          <p14:tracePt t="62679" x="4378325" y="3894138"/>
          <p14:tracePt t="62681" x="4384675" y="3894138"/>
          <p14:tracePt t="62683" x="4391025" y="3894138"/>
          <p14:tracePt t="62685" x="4397375" y="3894138"/>
          <p14:tracePt t="62687" x="4403725" y="3894138"/>
          <p14:tracePt t="62689" x="4410075" y="3894138"/>
          <p14:tracePt t="62693" x="4422775" y="3894138"/>
          <p14:tracePt t="62694" x="4429125" y="3887788"/>
          <p14:tracePt t="62697" x="4435475" y="3887788"/>
          <p14:tracePt t="62699" x="4441825" y="3887788"/>
          <p14:tracePt t="62702" x="4448175" y="3887788"/>
          <p14:tracePt t="62704" x="4454525" y="3887788"/>
          <p14:tracePt t="62707" x="4460875" y="3887788"/>
          <p14:tracePt t="62711" x="4467225" y="3887788"/>
          <p14:tracePt t="62713" x="4473575" y="3887788"/>
          <p14:tracePt t="62716" x="4473575" y="3881438"/>
          <p14:tracePt t="62717" x="4479925" y="3881438"/>
          <p14:tracePt t="62719" x="4486275" y="3881438"/>
          <p14:tracePt t="62723" x="4492625" y="3881438"/>
          <p14:tracePt t="62727" x="4498975" y="3881438"/>
          <p14:tracePt t="62730" x="4505325" y="3881438"/>
          <p14:tracePt t="62734" x="4511675" y="3881438"/>
          <p14:tracePt t="62737" x="4518025" y="3881438"/>
          <p14:tracePt t="62740" x="4524375" y="3881438"/>
          <p14:tracePt t="62744" x="4530725" y="3881438"/>
          <p14:tracePt t="62746" x="4537075" y="3881438"/>
          <p14:tracePt t="62748" x="4543425" y="3875088"/>
          <p14:tracePt t="62752" x="4549775" y="3875088"/>
          <p14:tracePt t="62754" x="4556125" y="3875088"/>
          <p14:tracePt t="62760" x="4568825" y="3875088"/>
          <p14:tracePt t="62762" x="4575175" y="3875088"/>
          <p14:tracePt t="62765" x="4581525" y="3875088"/>
          <p14:tracePt t="62766" x="4587875" y="3875088"/>
          <p14:tracePt t="62769" x="4594225" y="3875088"/>
          <p14:tracePt t="62770" x="4594225" y="3868738"/>
          <p14:tracePt t="62771" x="4600575" y="3868738"/>
          <p14:tracePt t="62773" x="4606925" y="3868738"/>
          <p14:tracePt t="62777" x="4613275" y="3868738"/>
          <p14:tracePt t="62777" x="4619625" y="3868738"/>
          <p14:tracePt t="62780" x="4625975" y="3868738"/>
          <p14:tracePt t="62782" x="4632325" y="3868738"/>
          <p14:tracePt t="62783" x="4638675" y="3868738"/>
          <p14:tracePt t="62784" x="4645025" y="3868738"/>
          <p14:tracePt t="62786" x="4651375" y="3868738"/>
          <p14:tracePt t="62788" x="4657725" y="3868738"/>
          <p14:tracePt t="62791" x="4664075" y="3868738"/>
          <p14:tracePt t="62794" x="4676775" y="3868738"/>
          <p14:tracePt t="62795" x="4683125" y="3868738"/>
          <p14:tracePt t="62797" x="4689475" y="3868738"/>
          <p14:tracePt t="62799" x="4695825" y="3868738"/>
          <p14:tracePt t="62800" x="4702175" y="3868738"/>
          <p14:tracePt t="62802" x="4708525" y="3868738"/>
          <p14:tracePt t="62803" x="4714875" y="3868738"/>
          <p14:tracePt t="62805" x="4714875" y="3862388"/>
          <p14:tracePt t="62806" x="4721225" y="3862388"/>
          <p14:tracePt t="62810" x="4733925" y="3862388"/>
          <p14:tracePt t="62811" x="4740275" y="3862388"/>
          <p14:tracePt t="62813" x="4746625" y="3862388"/>
          <p14:tracePt t="62815" x="4752975" y="3862388"/>
          <p14:tracePt t="62817" x="4759325" y="3862388"/>
          <p14:tracePt t="62819" x="4765675" y="3856038"/>
          <p14:tracePt t="62821" x="4772025" y="3856038"/>
          <p14:tracePt t="62827" x="4784725" y="3856038"/>
          <p14:tracePt t="62831" x="4791075" y="3856038"/>
          <p14:tracePt t="62832" x="4797425" y="3856038"/>
          <p14:tracePt t="62836" x="4805363" y="3856038"/>
          <p14:tracePt t="62839" x="4805363" y="3849688"/>
          <p14:tracePt t="62843" x="4811713" y="3849688"/>
          <p14:tracePt t="62846" x="4818063" y="3849688"/>
          <p14:tracePt t="62852" x="4824413" y="3849688"/>
          <p14:tracePt t="62863" x="4830763" y="3849688"/>
          <p14:tracePt t="62870" x="4837113" y="3849688"/>
          <p14:tracePt t="62894" x="4843463" y="3849688"/>
          <p14:tracePt t="62899" x="4849813" y="3849688"/>
          <p14:tracePt t="62904" x="4856163" y="3849688"/>
          <p14:tracePt t="62908" x="4856163" y="3843338"/>
          <p14:tracePt t="62915" x="4862513" y="3843338"/>
          <p14:tracePt t="62922" x="4868863" y="3843338"/>
          <p14:tracePt t="62929" x="4875213" y="3843338"/>
          <p14:tracePt t="62936" x="4881563" y="3843338"/>
          <p14:tracePt t="62948" x="4887913" y="3836988"/>
          <p14:tracePt t="62953" x="4894263" y="3836988"/>
          <p14:tracePt t="62969" x="4900613" y="3836988"/>
          <p14:tracePt t="62992" x="4906963" y="3836988"/>
          <p14:tracePt t="63012" x="4913313" y="3836988"/>
          <p14:tracePt t="63020" x="4919663" y="3836988"/>
          <p14:tracePt t="63030" x="4926013" y="3836988"/>
          <p14:tracePt t="63036" x="4932363" y="3836988"/>
          <p14:tracePt t="63047" x="4938713" y="3830638"/>
          <p14:tracePt t="63059" x="4945063" y="3830638"/>
          <p14:tracePt t="63067" x="4951413" y="3830638"/>
          <p14:tracePt t="63082" x="4957763" y="3830638"/>
          <p14:tracePt t="63088" x="4964113" y="3830638"/>
          <p14:tracePt t="63098" x="4970463" y="3824288"/>
          <p14:tracePt t="63104" x="4976813" y="3824288"/>
          <p14:tracePt t="63111" x="4983163" y="3824288"/>
          <p14:tracePt t="63130" x="4989513" y="3824288"/>
          <p14:tracePt t="63139" x="4995863" y="3824288"/>
          <p14:tracePt t="63154" x="5002213" y="3824288"/>
          <p14:tracePt t="63163" x="5002213" y="3817938"/>
          <p14:tracePt t="63179" x="5008563" y="3817938"/>
          <p14:tracePt t="63192" x="5014913" y="3811588"/>
          <p14:tracePt t="63196" x="5021263" y="3811588"/>
          <p14:tracePt t="63205" x="5027613" y="3811588"/>
          <p14:tracePt t="63214" x="5033963" y="3805238"/>
          <p14:tracePt t="63217" x="5040313" y="3805238"/>
          <p14:tracePt t="63221" x="5046663" y="3805238"/>
          <p14:tracePt t="63224" x="5046663" y="3798888"/>
          <p14:tracePt t="63230" x="5053013" y="3798888"/>
          <p14:tracePt t="63233" x="5059363" y="3798888"/>
          <p14:tracePt t="63239" x="5065713" y="3798888"/>
          <p14:tracePt t="63247" x="5072063" y="3792538"/>
          <p14:tracePt t="63260" x="5078413" y="3792538"/>
          <p14:tracePt t="63282" x="5084763" y="3792538"/>
          <p14:tracePt t="63294" x="5091113" y="3786188"/>
          <p14:tracePt t="63300" x="5097463" y="3786188"/>
          <p14:tracePt t="63305" x="5103813" y="3786188"/>
          <p14:tracePt t="63311" x="5110163" y="3786188"/>
          <p14:tracePt t="63316" x="5116513" y="3779838"/>
          <p14:tracePt t="63321" x="5122863" y="3779838"/>
          <p14:tracePt t="63324" x="5129213" y="3779838"/>
          <p14:tracePt t="63330" x="5135563" y="3779838"/>
          <p14:tracePt t="63333" x="5141913" y="3779838"/>
          <p14:tracePt t="63336" x="5141913" y="3773488"/>
          <p14:tracePt t="63338" x="5148263" y="3773488"/>
          <p14:tracePt t="63343" x="5154613" y="3773488"/>
          <p14:tracePt t="63347" x="5160963" y="3773488"/>
          <p14:tracePt t="63351" x="5160963" y="3767138"/>
          <p14:tracePt t="63355" x="5167313" y="3767138"/>
          <p14:tracePt t="63360" x="5173663" y="3767138"/>
          <p14:tracePt t="63367" x="5180013" y="3767138"/>
          <p14:tracePt t="63373" x="5186363" y="3767138"/>
          <p14:tracePt t="63382" x="5192713" y="3767138"/>
          <p14:tracePt t="63389" x="5199063" y="3767138"/>
          <p14:tracePt t="63393" x="5199063" y="3760788"/>
          <p14:tracePt t="63396" x="5205413" y="3760788"/>
          <p14:tracePt t="63403" x="5211763" y="3760788"/>
          <p14:tracePt t="63410" x="5218113" y="3760788"/>
          <p14:tracePt t="63414" x="5224463" y="3754438"/>
          <p14:tracePt t="63416" x="5230813" y="3754438"/>
          <p14:tracePt t="63422" x="5237163" y="3754438"/>
          <p14:tracePt t="63427" x="5243513" y="3754438"/>
          <p14:tracePt t="63428" x="5249863" y="3754438"/>
          <p14:tracePt t="63432" x="5256213" y="3754438"/>
          <p14:tracePt t="63434" x="5264150" y="3754438"/>
          <p14:tracePt t="63438" x="5270500" y="3754438"/>
          <p14:tracePt t="63440" x="5276850" y="3754438"/>
          <p14:tracePt t="63444" x="5283200" y="3754438"/>
          <p14:tracePt t="63446" x="5289550" y="3754438"/>
          <p14:tracePt t="63449" x="5295900" y="3754438"/>
          <p14:tracePt t="63451" x="5302250" y="3754438"/>
          <p14:tracePt t="63453" x="5308600" y="3754438"/>
          <p14:tracePt t="63456" x="5314950" y="3754438"/>
          <p14:tracePt t="63458" x="5321300" y="3754438"/>
          <p14:tracePt t="63460" x="5327650" y="3754438"/>
          <p14:tracePt t="63464" x="5334000" y="3754438"/>
          <p14:tracePt t="63466" x="5340350" y="3754438"/>
          <p14:tracePt t="63468" x="5346700" y="3754438"/>
          <p14:tracePt t="63471" x="5353050" y="3754438"/>
          <p14:tracePt t="63472" x="5359400" y="3754438"/>
          <p14:tracePt t="63476" x="5365750" y="3754438"/>
          <p14:tracePt t="63478" x="5372100" y="3754438"/>
          <p14:tracePt t="63480" x="5378450" y="3754438"/>
          <p14:tracePt t="63484" x="5384800" y="3754438"/>
          <p14:tracePt t="63486" x="5391150" y="3754438"/>
          <p14:tracePt t="63488" x="5397500" y="3754438"/>
          <p14:tracePt t="63490" x="5403850" y="3754438"/>
          <p14:tracePt t="63493" x="5410200" y="3754438"/>
          <p14:tracePt t="63495" x="5416550" y="3754438"/>
          <p14:tracePt t="63499" x="5422900" y="3754438"/>
          <p14:tracePt t="63500" x="5429250" y="3754438"/>
          <p14:tracePt t="63503" x="5435600" y="3748088"/>
          <p14:tracePt t="63506" x="5441950" y="3748088"/>
          <p14:tracePt t="63510" x="5454650" y="3748088"/>
          <p14:tracePt t="63514" x="5461000" y="3748088"/>
          <p14:tracePt t="63516" x="5467350" y="3748088"/>
          <p14:tracePt t="63518" x="5473700" y="3748088"/>
          <p14:tracePt t="63521" x="5480050" y="3748088"/>
          <p14:tracePt t="63527" x="5486400" y="3741738"/>
          <p14:tracePt t="63528" x="5492750" y="3741738"/>
          <p14:tracePt t="63531" x="5499100" y="3741738"/>
          <p14:tracePt t="63534" x="5505450" y="3741738"/>
          <p14:tracePt t="63538" x="5511800" y="3735388"/>
          <p14:tracePt t="63543" x="5518150" y="3735388"/>
          <p14:tracePt t="63546" x="5524500" y="3735388"/>
          <p14:tracePt t="63549" x="5530850" y="3735388"/>
          <p14:tracePt t="63556" x="5537200" y="3735388"/>
          <p14:tracePt t="63560" x="5543550" y="3729038"/>
          <p14:tracePt t="63565" x="5549900" y="3729038"/>
          <p14:tracePt t="63570" x="5556250" y="3729038"/>
          <p14:tracePt t="63577" x="5562600" y="3722688"/>
          <p14:tracePt t="63582" x="5568950" y="3722688"/>
          <p14:tracePt t="63585" x="5575300" y="3722688"/>
          <p14:tracePt t="63593" x="5581650" y="3722688"/>
          <p14:tracePt t="63596" x="5588000" y="3722688"/>
          <p14:tracePt t="63599" x="5588000" y="3716338"/>
          <p14:tracePt t="63603" x="5594350" y="3716338"/>
          <p14:tracePt t="63608" x="5600700" y="3716338"/>
          <p14:tracePt t="63614" x="5607050" y="3709988"/>
          <p14:tracePt t="63618" x="5613400" y="3709988"/>
          <p14:tracePt t="63624" x="5619750" y="3709988"/>
          <p14:tracePt t="63630" x="5626100" y="3709988"/>
          <p14:tracePt t="63634" x="5632450" y="3709988"/>
          <p14:tracePt t="63637" x="5632450" y="3703638"/>
          <p14:tracePt t="63639" x="5638800" y="3703638"/>
          <p14:tracePt t="63645" x="5645150" y="3703638"/>
          <p14:tracePt t="63649" x="5651500" y="3697288"/>
          <p14:tracePt t="63655" x="5657850" y="3697288"/>
          <p14:tracePt t="63660" x="5664200" y="3697288"/>
          <p14:tracePt t="63664" x="5670550" y="3697288"/>
          <p14:tracePt t="63669" x="5676900" y="3697288"/>
          <p14:tracePt t="63671" x="5676900" y="3690938"/>
          <p14:tracePt t="63673" x="5683250" y="3690938"/>
          <p14:tracePt t="63676" x="5689600" y="3690938"/>
          <p14:tracePt t="63682" x="5695950" y="3690938"/>
          <p14:tracePt t="63685" x="5702300" y="3690938"/>
          <p14:tracePt t="63688" x="5708650" y="3684588"/>
          <p14:tracePt t="63693" x="5716588" y="3684588"/>
          <p14:tracePt t="63695" x="5722938" y="3684588"/>
          <p14:tracePt t="63698" x="5729288" y="3684588"/>
          <p14:tracePt t="63703" x="5735638" y="3684588"/>
          <p14:tracePt t="63705" x="5741988" y="3684588"/>
          <p14:tracePt t="63710" x="5748338" y="3678238"/>
          <p14:tracePt t="63711" x="5754688" y="3678238"/>
          <p14:tracePt t="63715" x="5761038" y="3678238"/>
          <p14:tracePt t="63717" x="5767388" y="3678238"/>
          <p14:tracePt t="63720" x="5773738" y="3678238"/>
          <p14:tracePt t="63722" x="5773738" y="3671888"/>
          <p14:tracePt t="63724" x="5780088" y="3671888"/>
          <p14:tracePt t="63727" x="5786438" y="3671888"/>
          <p14:tracePt t="63730" x="5792788" y="3671888"/>
          <p14:tracePt t="63733" x="5799138" y="3671888"/>
          <p14:tracePt t="63736" x="5805488" y="3665538"/>
          <p14:tracePt t="63738" x="5811838" y="3665538"/>
          <p14:tracePt t="63741" x="5818188" y="3665538"/>
          <p14:tracePt t="63744" x="5824538" y="3665538"/>
          <p14:tracePt t="63747" x="5830888" y="3659188"/>
          <p14:tracePt t="63749" x="5837238" y="3659188"/>
          <p14:tracePt t="63752" x="5843588" y="3659188"/>
          <p14:tracePt t="63753" x="5849938" y="3659188"/>
          <p14:tracePt t="63756" x="5856288" y="3659188"/>
          <p14:tracePt t="63760" x="5868988" y="3652838"/>
          <p14:tracePt t="63761" x="5875338" y="3652838"/>
          <p14:tracePt t="63764" x="5881688" y="3652838"/>
          <p14:tracePt t="63766" x="5888038" y="3646488"/>
          <p14:tracePt t="63768" x="5894388" y="3646488"/>
          <p14:tracePt t="63771" x="5900738" y="3646488"/>
          <p14:tracePt t="63772" x="5900738" y="3638550"/>
          <p14:tracePt t="63774" x="5907088" y="3638550"/>
          <p14:tracePt t="63776" x="5913438" y="3638550"/>
          <p14:tracePt t="63778" x="5919788" y="3638550"/>
          <p14:tracePt t="63780" x="5926138" y="3632200"/>
          <p14:tracePt t="63782" x="5932488" y="3632200"/>
          <p14:tracePt t="63784" x="5938838" y="3632200"/>
          <p14:tracePt t="63787" x="5945188" y="3632200"/>
          <p14:tracePt t="63789" x="5951538" y="3625850"/>
          <p14:tracePt t="63793" x="5964238" y="3625850"/>
          <p14:tracePt t="63795" x="5970588" y="3625850"/>
          <p14:tracePt t="63798" x="5976938" y="3625850"/>
          <p14:tracePt t="63800" x="5976938" y="3619500"/>
          <p14:tracePt t="63800" x="5983288" y="3619500"/>
          <p14:tracePt t="63802" x="5989638" y="3619500"/>
          <p14:tracePt t="63807" x="5995988" y="3619500"/>
          <p14:tracePt t="63815" x="6021388" y="3613150"/>
          <p14:tracePt t="63818" x="6027738" y="3613150"/>
          <p14:tracePt t="63820" x="6034088" y="3613150"/>
          <p14:tracePt t="63822" x="6040438" y="3613150"/>
          <p14:tracePt t="63824" x="6046788" y="3613150"/>
          <p14:tracePt t="63828" x="6053138" y="3606800"/>
          <p14:tracePt t="63830" x="6065838" y="3606800"/>
          <p14:tracePt t="63832" x="6072188" y="3606800"/>
          <p14:tracePt t="63835" x="6078538" y="3606800"/>
          <p14:tracePt t="63837" x="6084888" y="3606800"/>
          <p14:tracePt t="63838" x="6084888" y="3600450"/>
          <p14:tracePt t="63840" x="6091238" y="3600450"/>
          <p14:tracePt t="63843" x="6097588" y="3600450"/>
          <p14:tracePt t="63845" x="6103938" y="3600450"/>
          <p14:tracePt t="63846" x="6110288" y="3600450"/>
          <p14:tracePt t="63849" x="6116638" y="3600450"/>
          <p14:tracePt t="63851" x="6122988" y="3600450"/>
          <p14:tracePt t="63853" x="6129338" y="3600450"/>
          <p14:tracePt t="63855" x="6135688" y="3600450"/>
          <p14:tracePt t="63860" x="6148388" y="3600450"/>
          <p14:tracePt t="63862" x="6154738" y="3600450"/>
          <p14:tracePt t="63865" x="6161088" y="3600450"/>
          <p14:tracePt t="63866" x="6167438" y="3600450"/>
          <p14:tracePt t="63868" x="6175375" y="3600450"/>
          <p14:tracePt t="63869" x="6181725" y="3600450"/>
          <p14:tracePt t="63872" x="6188075" y="3594100"/>
          <p14:tracePt t="63873" x="6194425" y="3594100"/>
          <p14:tracePt t="63893" x="6264275" y="3594100"/>
          <p14:tracePt t="63894" x="6270625" y="3594100"/>
          <p14:tracePt t="63896" x="6276975" y="3594100"/>
          <p14:tracePt t="63898" x="6283325" y="3594100"/>
          <p14:tracePt t="63899" x="6289675" y="3594100"/>
          <p14:tracePt t="63901" x="6296025" y="3594100"/>
          <p14:tracePt t="63902" x="6302375" y="3594100"/>
          <p14:tracePt t="63904" x="6308725" y="3594100"/>
          <p14:tracePt t="63905" x="6315075" y="3587750"/>
          <p14:tracePt t="63911" x="6334125" y="3587750"/>
          <p14:tracePt t="63912" x="6340475" y="3587750"/>
          <p14:tracePt t="63914" x="6346825" y="3587750"/>
          <p14:tracePt t="63916" x="6353175" y="3587750"/>
          <p14:tracePt t="63917" x="6359525" y="3587750"/>
          <p14:tracePt t="63920" x="6359525" y="3581400"/>
          <p14:tracePt t="63921" x="6372225" y="3581400"/>
          <p14:tracePt t="63923" x="6378575" y="3581400"/>
          <p14:tracePt t="63927" x="6391275" y="3581400"/>
          <p14:tracePt t="63928" x="6397625" y="3581400"/>
          <p14:tracePt t="63930" x="6403975" y="3581400"/>
          <p14:tracePt t="63933" x="6410325" y="3581400"/>
          <p14:tracePt t="63936" x="6416675" y="3575050"/>
          <p14:tracePt t="63939" x="6423025" y="3575050"/>
          <p14:tracePt t="63943" x="6435725" y="3575050"/>
          <p14:tracePt t="63946" x="6442075" y="3575050"/>
          <p14:tracePt t="63948" x="6448425" y="3575050"/>
          <p14:tracePt t="63951" x="6454775" y="3575050"/>
          <p14:tracePt t="63953" x="6454775" y="3568700"/>
          <p14:tracePt t="63954" x="6461125" y="3568700"/>
          <p14:tracePt t="63960" x="6467475" y="3568700"/>
          <p14:tracePt t="63961" x="6473825" y="3568700"/>
          <p14:tracePt t="63963" x="6480175" y="3568700"/>
          <p14:tracePt t="63969" x="6486525" y="3568700"/>
          <p14:tracePt t="63971" x="6492875" y="3568700"/>
          <p14:tracePt t="63975" x="6499225" y="3568700"/>
          <p14:tracePt t="63979" x="6505575" y="3568700"/>
          <p14:tracePt t="63981" x="6511925" y="3568700"/>
          <p14:tracePt t="63983" x="6518275" y="3568700"/>
          <p14:tracePt t="63986" x="6524625" y="3568700"/>
          <p14:tracePt t="63988" x="6530975" y="3568700"/>
          <p14:tracePt t="63994" x="6537325" y="3568700"/>
          <p14:tracePt t="63995" x="6543675" y="3568700"/>
          <p14:tracePt t="63999" x="6550025" y="3568700"/>
          <p14:tracePt t="64001" x="6556375" y="3568700"/>
          <p14:tracePt t="64004" x="6562725" y="3568700"/>
          <p14:tracePt t="64010" x="6575425" y="3568700"/>
          <p14:tracePt t="64016" x="6581775" y="3568700"/>
          <p14:tracePt t="64018" x="6588125" y="3568700"/>
          <p14:tracePt t="64027" x="6594475" y="3568700"/>
          <p14:tracePt t="64031" x="6600825" y="3568700"/>
          <p14:tracePt t="64035" x="6607175" y="3568700"/>
          <p14:tracePt t="64043" x="6613525" y="3568700"/>
          <p14:tracePt t="64050" x="6619875" y="3568700"/>
          <p14:tracePt t="64056" x="6626225" y="3568700"/>
          <p14:tracePt t="64064" x="6634163" y="3568700"/>
          <p14:tracePt t="64071" x="6640513" y="3568700"/>
          <p14:tracePt t="64078" x="6646863" y="3568700"/>
          <p14:tracePt t="64084" x="6646863" y="3562350"/>
          <p14:tracePt t="64089" x="6653213" y="3562350"/>
          <p14:tracePt t="64099" x="6659563" y="3562350"/>
          <p14:tracePt t="64110" x="6665913" y="3562350"/>
          <p14:tracePt t="64114" x="6672263" y="3562350"/>
          <p14:tracePt t="64120" x="6678613" y="3562350"/>
          <p14:tracePt t="64127" x="6684963" y="3562350"/>
          <p14:tracePt t="64131" x="6691313" y="3562350"/>
          <p14:tracePt t="64134" x="6691313" y="3556000"/>
          <p14:tracePt t="64136" x="6697663" y="3556000"/>
          <p14:tracePt t="64146" x="6704013" y="3556000"/>
          <p14:tracePt t="64160" x="6710363" y="3556000"/>
          <p14:tracePt t="64181" x="6716713" y="3556000"/>
          <p14:tracePt t="64187" x="6723063" y="3556000"/>
          <p14:tracePt t="64193" x="6723063" y="3562350"/>
          <p14:tracePt t="64194" x="6729413" y="3562350"/>
          <p14:tracePt t="64196" x="6729413" y="3568700"/>
          <p14:tracePt t="64202" x="6735763" y="3575050"/>
          <p14:tracePt t="64204" x="6735763" y="3581400"/>
          <p14:tracePt t="64207" x="6742113" y="3581400"/>
          <p14:tracePt t="64211" x="6742113" y="3594100"/>
          <p14:tracePt t="64214" x="6748463" y="3594100"/>
          <p14:tracePt t="64216" x="6754813" y="3600450"/>
          <p14:tracePt t="64219" x="6754813" y="3606800"/>
          <p14:tracePt t="64222" x="6754813" y="3613150"/>
          <p14:tracePt t="64224" x="6761163" y="3619500"/>
          <p14:tracePt t="64226" x="6761163" y="3625850"/>
          <p14:tracePt t="64229" x="6767513" y="3632200"/>
          <p14:tracePt t="64235" x="6773863" y="3638550"/>
          <p14:tracePt t="64237" x="6773863" y="3646488"/>
          <p14:tracePt t="64239" x="6780213" y="3652838"/>
          <p14:tracePt t="64244" x="6786563" y="3659188"/>
          <p14:tracePt t="64249" x="6786563" y="3665538"/>
          <p14:tracePt t="64251" x="6792913" y="3665538"/>
          <p14:tracePt t="64253" x="6792913" y="3671888"/>
          <p14:tracePt t="64257" x="6799263" y="3671888"/>
          <p14:tracePt t="64259" x="6799263" y="3678238"/>
          <p14:tracePt t="64265" x="6805613" y="3684588"/>
          <p14:tracePt t="64270" x="6811963" y="3684588"/>
          <p14:tracePt t="64272" x="6811963" y="3690938"/>
          <p14:tracePt t="64276" x="6818313" y="3697288"/>
          <p14:tracePt t="64283" x="6824663" y="3697288"/>
          <p14:tracePt t="64287" x="6831013" y="3703638"/>
          <p14:tracePt t="64293" x="6837363" y="3709988"/>
          <p14:tracePt t="64299" x="6843713" y="3716338"/>
          <p14:tracePt t="64305" x="6850063" y="3716338"/>
          <p14:tracePt t="64309" x="6856413" y="3722688"/>
          <p14:tracePt t="64313" x="6862763" y="3722688"/>
          <p14:tracePt t="64314" x="6862763" y="3729038"/>
          <p14:tracePt t="64316" x="6869113" y="3729038"/>
          <p14:tracePt t="64318" x="6875463" y="3729038"/>
          <p14:tracePt t="64320" x="6875463" y="3735388"/>
          <p14:tracePt t="64321" x="6881813" y="3735388"/>
          <p14:tracePt t="64323" x="6888163" y="3735388"/>
          <p14:tracePt t="64326" x="6894513" y="3741738"/>
          <p14:tracePt t="64329" x="6900863" y="3741738"/>
          <p14:tracePt t="64330" x="6907213" y="3741738"/>
          <p14:tracePt t="64332" x="6913563" y="3748088"/>
          <p14:tracePt t="64334" x="6919913" y="3748088"/>
          <p14:tracePt t="64336" x="6926263" y="3754438"/>
          <p14:tracePt t="64339" x="6932613" y="3754438"/>
          <p14:tracePt t="64341" x="6938963" y="3754438"/>
          <p14:tracePt t="64343" x="6951663" y="3760788"/>
          <p14:tracePt t="64344" x="6958013" y="3760788"/>
          <p14:tracePt t="64348" x="6964363" y="3767138"/>
          <p14:tracePt t="64349" x="6970713" y="3767138"/>
          <p14:tracePt t="64351" x="6977063" y="3773488"/>
          <p14:tracePt t="64353" x="6989763" y="3773488"/>
          <p14:tracePt t="64355" x="6996113" y="3779838"/>
          <p14:tracePt t="64356" x="7002463" y="3779838"/>
          <p14:tracePt t="64360" x="7015163" y="3786188"/>
          <p14:tracePt t="64364" x="7034213" y="3792538"/>
          <p14:tracePt t="64365" x="7040563" y="3792538"/>
          <p14:tracePt t="64366" x="7046913" y="3798888"/>
          <p14:tracePt t="64369" x="7059613" y="3798888"/>
          <p14:tracePt t="64370" x="7065963" y="3798888"/>
          <p14:tracePt t="64371" x="7072313" y="3805238"/>
          <p14:tracePt t="64373" x="7085013" y="3811588"/>
          <p14:tracePt t="64377" x="7105650" y="3811588"/>
          <p14:tracePt t="64378" x="7105650" y="3817938"/>
          <p14:tracePt t="64382" x="7124700" y="3824288"/>
          <p14:tracePt t="64383" x="7131050" y="3824288"/>
          <p14:tracePt t="64384" x="7137400" y="3824288"/>
          <p14:tracePt t="64385" x="7143750" y="3830638"/>
          <p14:tracePt t="64387" x="7150100" y="3830638"/>
          <p14:tracePt t="64388" x="7156450" y="3830638"/>
          <p14:tracePt t="64391" x="7162800" y="3836988"/>
          <p14:tracePt t="64393" x="7175500" y="3843338"/>
          <p14:tracePt t="64394" x="7181850" y="3843338"/>
          <p14:tracePt t="64397" x="7188200" y="3843338"/>
          <p14:tracePt t="64398" x="7194550" y="3849688"/>
          <p14:tracePt t="64399" x="7200900" y="3849688"/>
          <p14:tracePt t="64401" x="7207250" y="3856038"/>
          <p14:tracePt t="64402" x="7213600" y="3856038"/>
          <p14:tracePt t="64404" x="7219950" y="3856038"/>
          <p14:tracePt t="64406" x="7226300" y="3856038"/>
          <p14:tracePt t="64410" x="7232650" y="3862388"/>
          <p14:tracePt t="64411" x="7239000" y="3868738"/>
          <p14:tracePt t="64413" x="7245350" y="3868738"/>
          <p14:tracePt t="64415" x="7251700" y="3868738"/>
          <p14:tracePt t="64417" x="7258050" y="3868738"/>
          <p14:tracePt t="64419" x="7258050" y="3875088"/>
          <p14:tracePt t="64420" x="7264400" y="3875088"/>
          <p14:tracePt t="64422" x="7270750" y="3875088"/>
          <p14:tracePt t="64423" x="7270750" y="3881438"/>
          <p14:tracePt t="64426" x="7277100" y="3881438"/>
          <p14:tracePt t="64428" x="7283450" y="3881438"/>
          <p14:tracePt t="64432" x="7289800" y="3887788"/>
          <p14:tracePt t="64435" x="7296150" y="3887788"/>
          <p14:tracePt t="64438" x="7296150" y="3894138"/>
          <p14:tracePt t="64444" x="7302500" y="3894138"/>
          <p14:tracePt t="64451" x="7302500" y="3900488"/>
          <p14:tracePt t="64462" x="7302500" y="3906838"/>
          <p14:tracePt t="64466" x="7302500" y="3913188"/>
          <p14:tracePt t="64470" x="7302500" y="3919538"/>
          <p14:tracePt t="64472" x="7302500" y="3925888"/>
          <p14:tracePt t="64473" x="7296150" y="3925888"/>
          <p14:tracePt t="64476" x="7289800" y="3938588"/>
          <p14:tracePt t="64478" x="7283450" y="3938588"/>
          <p14:tracePt t="64479" x="7283450" y="3944938"/>
          <p14:tracePt t="64481" x="7270750" y="3951288"/>
          <p14:tracePt t="64482" x="7270750" y="3957638"/>
          <p14:tracePt t="64484" x="7264400" y="3963988"/>
          <p14:tracePt t="64485" x="7258050" y="3963988"/>
          <p14:tracePt t="64486" x="7251700" y="3970338"/>
          <p14:tracePt t="64488" x="7239000" y="3976688"/>
          <p14:tracePt t="64489" x="7239000" y="3983038"/>
          <p14:tracePt t="64490" x="7232650" y="3989388"/>
          <p14:tracePt t="64493" x="7219950" y="3995738"/>
          <p14:tracePt t="64494" x="7213600" y="4002088"/>
          <p14:tracePt t="64496" x="7200900" y="4008438"/>
          <p14:tracePt t="64499" x="7175500" y="4021138"/>
          <p14:tracePt t="64501" x="7162800" y="4027488"/>
          <p14:tracePt t="64502" x="7156450" y="4033838"/>
          <p14:tracePt t="64503" x="7143750" y="4040188"/>
          <p14:tracePt t="64504" x="7137400" y="4040188"/>
          <p14:tracePt t="64505" x="7131050" y="4046538"/>
          <p14:tracePt t="64507" x="7124700" y="4046538"/>
          <p14:tracePt t="64510" x="7092950" y="4065588"/>
          <p14:tracePt t="64512" x="7065963" y="4065588"/>
          <p14:tracePt t="64515" x="7040563" y="4079875"/>
          <p14:tracePt t="64517" x="7021513" y="4086225"/>
          <p14:tracePt t="64519" x="7015163" y="4086225"/>
          <p14:tracePt t="64520" x="6996113" y="4092575"/>
          <p14:tracePt t="64521" x="6989763" y="4092575"/>
          <p14:tracePt t="64522" x="6977063" y="4098925"/>
          <p14:tracePt t="64524" x="6970713" y="4098925"/>
          <p14:tracePt t="64527" x="6932613" y="4105275"/>
          <p14:tracePt t="64528" x="6913563" y="4111625"/>
          <p14:tracePt t="64530" x="6894513" y="4117975"/>
          <p14:tracePt t="64533" x="6869113" y="4117975"/>
          <p14:tracePt t="64535" x="6850063" y="4124325"/>
          <p14:tracePt t="64536" x="6837363" y="4124325"/>
          <p14:tracePt t="64537" x="6831013" y="4124325"/>
          <p14:tracePt t="64539" x="6799263" y="4124325"/>
          <p14:tracePt t="64541" x="6792913" y="4130675"/>
          <p14:tracePt t="64544" x="6748463" y="4130675"/>
          <p14:tracePt t="64546" x="6735763" y="4130675"/>
          <p14:tracePt t="64549" x="6684963" y="4137025"/>
          <p14:tracePt t="64551" x="6659563" y="4137025"/>
          <p14:tracePt t="64552" x="6640513" y="4137025"/>
          <p14:tracePt t="64553" x="6626225" y="4137025"/>
          <p14:tracePt t="64555" x="6607175" y="4137025"/>
          <p14:tracePt t="64556" x="6594475" y="4137025"/>
          <p14:tracePt t="64561" x="6524625" y="4137025"/>
          <p14:tracePt t="64564" x="6486525" y="4137025"/>
          <p14:tracePt t="64566" x="6429375" y="4137025"/>
          <p14:tracePt t="64567" x="6416675" y="4137025"/>
          <p14:tracePt t="64568" x="6403975" y="4137025"/>
          <p14:tracePt t="64570" x="6372225" y="4137025"/>
          <p14:tracePt t="64571" x="6346825" y="4137025"/>
          <p14:tracePt t="64573" x="6334125" y="4137025"/>
          <p14:tracePt t="64574" x="6321425" y="4130675"/>
          <p14:tracePt t="64577" x="6251575" y="4124325"/>
          <p14:tracePt t="64578" x="6238875" y="4124325"/>
          <p14:tracePt t="64580" x="6226175" y="4124325"/>
          <p14:tracePt t="64582" x="6167438" y="4105275"/>
          <p14:tracePt t="64584" x="6142038" y="4098925"/>
          <p14:tracePt t="64585" x="6122988" y="4092575"/>
          <p14:tracePt t="64586" x="6110288" y="4092575"/>
          <p14:tracePt t="64588" x="6078538" y="4086225"/>
          <p14:tracePt t="64589" x="6072188" y="4079875"/>
          <p14:tracePt t="64590" x="6059488" y="4079875"/>
          <p14:tracePt t="64593" x="6015038" y="4059238"/>
          <p14:tracePt t="64595" x="5995988" y="4046538"/>
          <p14:tracePt t="64597" x="5964238" y="4040188"/>
          <p14:tracePt t="64599" x="5951538" y="4033838"/>
          <p14:tracePt t="64600" x="5938838" y="4027488"/>
          <p14:tracePt t="64601" x="5932488" y="4021138"/>
          <p14:tracePt t="64603" x="5913438" y="4014788"/>
          <p14:tracePt t="64604" x="5900738" y="4008438"/>
          <p14:tracePt t="64605" x="5881688" y="3989388"/>
          <p14:tracePt t="64610" x="5856288" y="3976688"/>
          <p14:tracePt t="64611" x="5843588" y="3963988"/>
          <p14:tracePt t="64613" x="5837238" y="3963988"/>
          <p14:tracePt t="64615" x="5818188" y="3944938"/>
          <p14:tracePt t="64617" x="5805488" y="3938588"/>
          <p14:tracePt t="64619" x="5799138" y="3925888"/>
          <p14:tracePt t="64620" x="5792788" y="3919538"/>
          <p14:tracePt t="64621" x="5786438" y="3913188"/>
          <p14:tracePt t="64624" x="5786438" y="3906838"/>
          <p14:tracePt t="64627" x="5773738" y="3887788"/>
          <p14:tracePt t="64628" x="5767388" y="3887788"/>
          <p14:tracePt t="64630" x="5767388" y="3875088"/>
          <p14:tracePt t="64632" x="5761038" y="3868738"/>
          <p14:tracePt t="64634" x="5761038" y="3862388"/>
          <p14:tracePt t="64635" x="5761038" y="3856038"/>
          <p14:tracePt t="64637" x="5761038" y="3849688"/>
          <p14:tracePt t="64638" x="5761038" y="3843338"/>
          <p14:tracePt t="64640" x="5761038" y="3836988"/>
          <p14:tracePt t="64643" x="5761038" y="3817938"/>
          <p14:tracePt t="64647" x="5761038" y="3805238"/>
          <p14:tracePt t="64649" x="5761038" y="3792538"/>
          <p14:tracePt t="64650" x="5767388" y="3786188"/>
          <p14:tracePt t="64651" x="5767388" y="3779838"/>
          <p14:tracePt t="64652" x="5773738" y="3773488"/>
          <p14:tracePt t="64653" x="5773738" y="3767138"/>
          <p14:tracePt t="64655" x="5780088" y="3760788"/>
          <p14:tracePt t="64656" x="5786438" y="3748088"/>
          <p14:tracePt t="64660" x="5805488" y="3716338"/>
          <p14:tracePt t="64664" x="5818188" y="3697288"/>
          <p14:tracePt t="64666" x="5830888" y="3684588"/>
          <p14:tracePt t="64667" x="5843588" y="3671888"/>
          <p14:tracePt t="64668" x="5849938" y="3659188"/>
          <p14:tracePt t="64669" x="5856288" y="3652838"/>
          <p14:tracePt t="64671" x="5868988" y="3638550"/>
          <p14:tracePt t="64672" x="5875338" y="3632200"/>
          <p14:tracePt t="64673" x="5881688" y="3625850"/>
          <p14:tracePt t="64676" x="5900738" y="3594100"/>
          <p14:tracePt t="64678" x="5919788" y="3587750"/>
          <p14:tracePt t="64680" x="5932488" y="3575050"/>
          <p14:tracePt t="64682" x="5957888" y="3556000"/>
          <p14:tracePt t="64684" x="5976938" y="3543300"/>
          <p14:tracePt t="64685" x="5983288" y="3530600"/>
          <p14:tracePt t="64687" x="6008688" y="3524250"/>
          <p14:tracePt t="64688" x="6021388" y="3505200"/>
          <p14:tracePt t="64689" x="6027738" y="3505200"/>
          <p14:tracePt t="64690" x="6040438" y="3498850"/>
          <p14:tracePt t="64693" x="6065838" y="3479800"/>
          <p14:tracePt t="64694" x="6078538" y="3473450"/>
          <p14:tracePt t="64696" x="6084888" y="3473450"/>
          <p14:tracePt t="64698" x="6129338" y="3454400"/>
          <p14:tracePt t="64700" x="6148388" y="3441700"/>
          <p14:tracePt t="64702" x="6181725" y="3435350"/>
          <p14:tracePt t="64704" x="6194425" y="3422650"/>
          <p14:tracePt t="64705" x="6200775" y="3422650"/>
          <p14:tracePt t="64706" x="6213475" y="3416300"/>
          <p14:tracePt t="64711" x="6276975" y="3403600"/>
          <p14:tracePt t="64712" x="6289675" y="3397250"/>
          <p14:tracePt t="64713" x="6315075" y="3390900"/>
          <p14:tracePt t="64716" x="6346825" y="3378200"/>
          <p14:tracePt t="64718" x="6372225" y="3378200"/>
          <p14:tracePt t="64719" x="6384925" y="3371850"/>
          <p14:tracePt t="64720" x="6397625" y="3371850"/>
          <p14:tracePt t="64722" x="6416675" y="3365500"/>
          <p14:tracePt t="64723" x="6429375" y="3365500"/>
          <p14:tracePt t="64727" x="6492875" y="3359150"/>
          <p14:tracePt t="64728" x="6505575" y="3359150"/>
          <p14:tracePt t="64730" x="6530975" y="3359150"/>
          <p14:tracePt t="64733" x="6562725" y="3352800"/>
          <p14:tracePt t="64735" x="6588125" y="3352800"/>
          <p14:tracePt t="64737" x="6607175" y="3352800"/>
          <p14:tracePt t="64739" x="6613525" y="3352800"/>
          <p14:tracePt t="64741" x="6640513" y="3352800"/>
          <p14:tracePt t="64744" x="6672263" y="3352800"/>
          <p14:tracePt t="64747" x="6697663" y="3352800"/>
          <p14:tracePt t="64751" x="6735763" y="3352800"/>
          <p14:tracePt t="64753" x="6748463" y="3352800"/>
          <p14:tracePt t="64755" x="6767513" y="3352800"/>
          <p14:tracePt t="64757" x="6780213" y="3352800"/>
          <p14:tracePt t="64760" x="6799263" y="3359150"/>
          <p14:tracePt t="64761" x="6811963" y="3359150"/>
          <p14:tracePt t="64763" x="6824663" y="3359150"/>
          <p14:tracePt t="64765" x="6837363" y="3365500"/>
          <p14:tracePt t="64767" x="6850063" y="3371850"/>
          <p14:tracePt t="64770" x="6862763" y="3378200"/>
          <p14:tracePt t="64772" x="6869113" y="3378200"/>
          <p14:tracePt t="64773" x="6875463" y="3384550"/>
          <p14:tracePt t="64776" x="6881813" y="3384550"/>
          <p14:tracePt t="64777" x="6888163" y="3390900"/>
          <p14:tracePt t="64780" x="6894513" y="3397250"/>
          <p14:tracePt t="64782" x="6894513" y="3403600"/>
          <p14:tracePt t="64783" x="6900863" y="3403600"/>
          <p14:tracePt t="64784" x="6900863" y="3409950"/>
          <p14:tracePt t="64786" x="6907213" y="3409950"/>
          <p14:tracePt t="64787" x="6907213" y="3416300"/>
          <p14:tracePt t="64789" x="6907213" y="3422650"/>
          <p14:tracePt t="64793" x="6913563" y="3435350"/>
          <p14:tracePt t="64795" x="6919913" y="3448050"/>
          <p14:tracePt t="64796" x="6919913" y="3454400"/>
          <p14:tracePt t="64798" x="6919913" y="3460750"/>
          <p14:tracePt t="64799" x="6926263" y="3467100"/>
          <p14:tracePt t="64800" x="6926263" y="3473450"/>
          <p14:tracePt t="64801" x="6926263" y="3479800"/>
          <p14:tracePt t="64802" x="6926263" y="3486150"/>
          <p14:tracePt t="64803" x="6926263" y="3492500"/>
          <p14:tracePt t="64804" x="6932613" y="3498850"/>
          <p14:tracePt t="64805" x="6932613" y="3505200"/>
          <p14:tracePt t="64806" x="6932613" y="3511550"/>
          <p14:tracePt t="64809" x="6938963" y="3536950"/>
          <p14:tracePt t="64811" x="6945313" y="3549650"/>
          <p14:tracePt t="64813" x="6945313" y="3562350"/>
          <p14:tracePt t="64815" x="6951663" y="3581400"/>
          <p14:tracePt t="64816" x="6951663" y="3587750"/>
          <p14:tracePt t="64818" x="6958013" y="3606800"/>
          <p14:tracePt t="64819" x="6958013" y="3613150"/>
          <p14:tracePt t="64820" x="6958013" y="3632200"/>
          <p14:tracePt t="64821" x="6964363" y="3638550"/>
          <p14:tracePt t="64822" x="6964363" y="3652838"/>
          <p14:tracePt t="64827" x="6977063" y="3690938"/>
          <p14:tracePt t="64830" x="6977063" y="3709988"/>
          <p14:tracePt t="64831" x="6983413" y="3722688"/>
          <p14:tracePt t="64833" x="6989763" y="3748088"/>
          <p14:tracePt t="64834" x="6989763" y="3754438"/>
          <p14:tracePt t="64836" x="6989763" y="3773488"/>
          <p14:tracePt t="64837" x="6989763" y="3779838"/>
          <p14:tracePt t="64838" x="6989763" y="3786188"/>
          <p14:tracePt t="64839" x="6996113" y="3792538"/>
          <p14:tracePt t="64843" x="6996113" y="3824288"/>
          <p14:tracePt t="64845" x="6996113" y="3836988"/>
          <p14:tracePt t="64848" x="6996113" y="3862388"/>
          <p14:tracePt t="64850" x="6996113" y="3875088"/>
          <p14:tracePt t="64851" x="6996113" y="3881438"/>
          <p14:tracePt t="64852" x="6996113" y="3887788"/>
          <p14:tracePt t="64853" x="6996113" y="3894138"/>
          <p14:tracePt t="64854" x="6996113" y="3900488"/>
          <p14:tracePt t="64855" x="6996113" y="3906838"/>
          <p14:tracePt t="64861" x="6983413" y="3932238"/>
          <p14:tracePt t="64862" x="6977063" y="3944938"/>
          <p14:tracePt t="64864" x="6970713" y="3951288"/>
          <p14:tracePt t="64866" x="6958013" y="3963988"/>
          <p14:tracePt t="64867" x="6951663" y="3976688"/>
          <p14:tracePt t="64868" x="6945313" y="3983038"/>
          <p14:tracePt t="64869" x="6932613" y="3989388"/>
          <p14:tracePt t="64871" x="6919913" y="4002088"/>
          <p14:tracePt t="64872" x="6913563" y="4014788"/>
          <p14:tracePt t="64873" x="6907213" y="4014788"/>
          <p14:tracePt t="64879" x="6843713" y="4059238"/>
          <p14:tracePt t="64881" x="6831013" y="4073525"/>
          <p14:tracePt t="64883" x="6805613" y="4086225"/>
          <p14:tracePt t="64885" x="6780213" y="4098925"/>
          <p14:tracePt t="64886" x="6767513" y="4098925"/>
          <p14:tracePt t="64888" x="6735763" y="4111625"/>
          <p14:tracePt t="64889" x="6723063" y="4124325"/>
          <p14:tracePt t="64891" x="6710363" y="4130675"/>
          <p14:tracePt t="64894" x="6640513" y="4149725"/>
          <p14:tracePt t="64895" x="6634163" y="4156075"/>
          <p14:tracePt t="64896" x="6607175" y="4168775"/>
          <p14:tracePt t="64898" x="6569075" y="4175125"/>
          <p14:tracePt t="64900" x="6511925" y="4187825"/>
          <p14:tracePt t="64901" x="6492875" y="4200525"/>
          <p14:tracePt t="64903" x="6448425" y="4213225"/>
          <p14:tracePt t="64904" x="6423025" y="4213225"/>
          <p14:tracePt t="64905" x="6397625" y="4219575"/>
          <p14:tracePt t="64907" x="6391275" y="4219575"/>
          <p14:tracePt t="64910" x="6296025" y="4244975"/>
          <p14:tracePt t="64911" x="6283325" y="4244975"/>
          <p14:tracePt t="64912" x="6257925" y="4251325"/>
          <p14:tracePt t="64915" x="6175375" y="4264025"/>
          <p14:tracePt t="64916" x="6142038" y="4270375"/>
          <p14:tracePt t="64918" x="6129338" y="4270375"/>
          <p14:tracePt t="64918" x="6103938" y="4270375"/>
          <p14:tracePt t="64920" x="6072188" y="4270375"/>
          <p14:tracePt t="64921" x="6053138" y="4276725"/>
          <p14:tracePt t="64921" x="6027738" y="4276725"/>
          <p14:tracePt t="64922" x="6008688" y="4276725"/>
          <p14:tracePt t="64924" x="5983288" y="4276725"/>
          <p14:tracePt t="64926" x="5881688" y="4289425"/>
          <p14:tracePt t="64927" x="5856288" y="4289425"/>
          <p14:tracePt t="64929" x="5811838" y="4289425"/>
          <p14:tracePt t="64932" x="5735638" y="4289425"/>
          <p14:tracePt t="64934" x="5689600" y="4289425"/>
          <p14:tracePt t="64935" x="5657850" y="4289425"/>
          <p14:tracePt t="64936" x="5632450" y="4289425"/>
          <p14:tracePt t="64937" x="5562600" y="4289425"/>
          <p14:tracePt t="64939" x="5537200" y="4289425"/>
          <p14:tracePt t="64940" x="5492750" y="4289425"/>
          <p14:tracePt t="64944" x="5403850" y="4289425"/>
          <p14:tracePt t="64945" x="5314950" y="4289425"/>
          <p14:tracePt t="64947" x="5256213" y="4289425"/>
          <p14:tracePt t="64949" x="5218113" y="4289425"/>
          <p14:tracePt t="64950" x="5148263" y="4289425"/>
          <p14:tracePt t="64951" x="5116513" y="4289425"/>
          <p14:tracePt t="64952" x="5084763" y="4289425"/>
          <p14:tracePt t="64953" x="5072063" y="4289425"/>
          <p14:tracePt t="64954" x="5033963" y="4289425"/>
          <p14:tracePt t="64955" x="4989513" y="4289425"/>
          <p14:tracePt t="64956" x="4957763" y="4289425"/>
          <p14:tracePt t="64960" x="4868863" y="4289425"/>
          <p14:tracePt t="64961" x="4830763" y="4289425"/>
          <p14:tracePt t="64962" x="4797425" y="4289425"/>
          <p14:tracePt t="64963" x="4752975" y="4289425"/>
          <p14:tracePt t="64964" x="4721225" y="4289425"/>
          <p14:tracePt t="64965" x="4683125" y="4289425"/>
          <p14:tracePt t="64967" x="4625975" y="4289425"/>
          <p14:tracePt t="64968" x="4606925" y="4289425"/>
          <p14:tracePt t="64969" x="4581525" y="4289425"/>
          <p14:tracePt t="64970" x="4556125" y="4289425"/>
          <p14:tracePt t="64971" x="4498975" y="4289425"/>
          <p14:tracePt t="64972" x="4479925" y="4289425"/>
          <p14:tracePt t="64973" x="4441825" y="4289425"/>
          <p14:tracePt t="64976" x="4332288" y="4289425"/>
          <p14:tracePt t="64978" x="4275138" y="4289425"/>
          <p14:tracePt t="64979" x="4256088" y="4289425"/>
          <p14:tracePt t="64980" x="4237038" y="4289425"/>
          <p14:tracePt t="64982" x="4198938" y="4289425"/>
          <p14:tracePt t="64983" x="4141788" y="4289425"/>
          <p14:tracePt t="64984" x="4122738" y="4289425"/>
          <p14:tracePt t="64985" x="4103688" y="4289425"/>
          <p14:tracePt t="64986" x="4071938" y="4289425"/>
          <p14:tracePt t="64987" x="4046538" y="4289425"/>
          <p14:tracePt t="64988" x="4014788" y="4289425"/>
          <p14:tracePt t="64989" x="3989388" y="4289425"/>
          <p14:tracePt t="64990" x="3970338" y="4289425"/>
          <p14:tracePt t="64993" x="3900488" y="4289425"/>
          <p14:tracePt t="64994" x="3873500" y="4289425"/>
          <p14:tracePt t="64996" x="3835400" y="4289425"/>
          <p14:tracePt t="64997" x="3810000" y="4289425"/>
          <p14:tracePt t="64998" x="3784600" y="4289425"/>
          <p14:tracePt t="64999" x="3765550" y="4289425"/>
          <p14:tracePt t="65001" x="3733800" y="4289425"/>
          <p14:tracePt t="65002" x="3708400" y="4289425"/>
          <p14:tracePt t="65004" x="3676650" y="4289425"/>
          <p14:tracePt t="65005" x="3651250" y="4289425"/>
          <p14:tracePt t="65006" x="3644900" y="4289425"/>
          <p14:tracePt t="65009" x="3606800" y="4289425"/>
          <p14:tracePt t="65011" x="3575050" y="4289425"/>
          <p14:tracePt t="65012" x="3562350" y="4289425"/>
          <p14:tracePt t="65013" x="3549650" y="4289425"/>
          <p14:tracePt t="65015" x="3543300" y="4289425"/>
          <p14:tracePt t="65016" x="3530600" y="4289425"/>
          <p14:tracePt t="65017" x="3511550" y="4289425"/>
          <p14:tracePt t="65018" x="3505200" y="4289425"/>
          <p14:tracePt t="65019" x="3498850" y="4289425"/>
          <p14:tracePt t="65020" x="3486150" y="4289425"/>
          <p14:tracePt t="65021" x="3479800" y="4289425"/>
          <p14:tracePt t="65022" x="3473450" y="4289425"/>
          <p14:tracePt t="65023" x="3467100" y="4289425"/>
          <p14:tracePt t="65026" x="3448050" y="4289425"/>
          <p14:tracePt t="65027" x="3441700" y="4289425"/>
          <p14:tracePt t="65029" x="3435350" y="4289425"/>
          <p14:tracePt t="65030" x="3427413" y="4289425"/>
          <p14:tracePt t="65032" x="3421063" y="4289425"/>
          <p14:tracePt t="65033" x="3414713" y="4289425"/>
          <p14:tracePt t="65036" x="3408363" y="4289425"/>
          <p14:tracePt t="65038" x="3402013" y="4289425"/>
          <p14:tracePt t="65043" x="3395663" y="4289425"/>
          <p14:tracePt t="65043" x="3395663" y="4283075"/>
          <p14:tracePt t="65044" x="3389313" y="4283075"/>
          <p14:tracePt t="65049" x="3382963" y="4283075"/>
          <p14:tracePt t="65054" x="3376613" y="4283075"/>
          <p14:tracePt t="65059" x="3370263" y="4283075"/>
          <p14:tracePt t="65060" x="3363913" y="4283075"/>
          <p14:tracePt t="65063" x="3357563" y="4283075"/>
          <p14:tracePt t="65065" x="3351213" y="4283075"/>
          <p14:tracePt t="65069" x="3344863" y="4283075"/>
          <p14:tracePt t="65071" x="3338513" y="4283075"/>
          <p14:tracePt t="65073" x="3332163" y="4283075"/>
          <p14:tracePt t="65076" x="3325813" y="4283075"/>
          <p14:tracePt t="65077" x="3319463" y="4283075"/>
          <p14:tracePt t="65080" x="3313113" y="4283075"/>
          <p14:tracePt t="65082" x="3306763" y="4283075"/>
          <p14:tracePt t="65084" x="3300413" y="4283075"/>
          <p14:tracePt t="65086" x="3294063" y="4283075"/>
          <p14:tracePt t="65087" x="3287713" y="4283075"/>
          <p14:tracePt t="65089" x="3281363" y="4283075"/>
          <p14:tracePt t="65093" x="3268663" y="4283075"/>
          <p14:tracePt t="65094" x="3262313" y="4283075"/>
          <p14:tracePt t="65096" x="3255963" y="4289425"/>
          <p14:tracePt t="65098" x="3249613" y="4289425"/>
          <p14:tracePt t="65099" x="3243263" y="4289425"/>
          <p14:tracePt t="65101" x="3236913" y="4289425"/>
          <p14:tracePt t="65103" x="3230563" y="4289425"/>
          <p14:tracePt t="65105" x="3224213" y="4289425"/>
          <p14:tracePt t="65110" x="3211513" y="4289425"/>
          <p14:tracePt t="65113" x="3205163" y="4289425"/>
          <p14:tracePt t="65116" x="3198813" y="4289425"/>
          <p14:tracePt t="65118" x="3192463" y="4289425"/>
          <p14:tracePt t="65122" x="3186113" y="4289425"/>
          <p14:tracePt t="65126" x="3179763" y="4289425"/>
          <p14:tracePt t="65132" x="3173413" y="4289425"/>
          <p14:tracePt t="65136" x="3167063" y="4289425"/>
          <p14:tracePt t="65138" x="3167063" y="4295775"/>
          <p14:tracePt t="65143" x="3160713" y="4295775"/>
          <p14:tracePt t="65144" x="3154363" y="4295775"/>
          <p14:tracePt t="65149" x="3148013" y="4295775"/>
          <p14:tracePt t="65150" x="3148013" y="4302125"/>
          <p14:tracePt t="65151" x="3141663" y="4302125"/>
          <p14:tracePt t="65153" x="3135313" y="4302125"/>
          <p14:tracePt t="65155" x="3135313" y="4308475"/>
          <p14:tracePt t="65156" x="3128963" y="4308475"/>
          <p14:tracePt t="65161" x="3116263" y="4308475"/>
          <p14:tracePt t="65161" x="3116263" y="4314825"/>
          <p14:tracePt t="65163" x="3103563" y="4314825"/>
          <p14:tracePt t="65165" x="3097213" y="4321175"/>
          <p14:tracePt t="65167" x="3090863" y="4321175"/>
          <p14:tracePt t="65168" x="3084513" y="4327525"/>
          <p14:tracePt t="65170" x="3078163" y="4327525"/>
          <p14:tracePt t="65171" x="3071813" y="4327525"/>
          <p14:tracePt t="65172" x="3071813" y="4333875"/>
          <p14:tracePt t="65174" x="3065463" y="4333875"/>
          <p14:tracePt t="65177" x="3052763" y="4340225"/>
          <p14:tracePt t="65179" x="3040063" y="4346575"/>
          <p14:tracePt t="65182" x="3033713" y="4352925"/>
          <p14:tracePt t="65183" x="3027363" y="4352925"/>
          <p14:tracePt t="65184" x="3027363" y="4359275"/>
          <p14:tracePt t="65185" x="3021013" y="4359275"/>
          <p14:tracePt t="65187" x="3014663" y="4365625"/>
          <p14:tracePt t="65188" x="3008313" y="4365625"/>
          <p14:tracePt t="65191" x="3001963" y="4365625"/>
          <p14:tracePt t="65193" x="2995613" y="4371975"/>
          <p14:tracePt t="65195" x="2989263" y="4378325"/>
          <p14:tracePt t="65197" x="2982913" y="4378325"/>
          <p14:tracePt t="65199" x="2976563" y="4384675"/>
          <p14:tracePt t="65201" x="2968625" y="4384675"/>
          <p14:tracePt t="65203" x="2968625" y="4391025"/>
          <p14:tracePt t="65204" x="2962275" y="4391025"/>
          <p14:tracePt t="65210" x="2955925" y="4391025"/>
          <p14:tracePt t="65211" x="2949575" y="4397375"/>
          <p14:tracePt t="65219" x="2943225" y="4397375"/>
          <p14:tracePt t="65293" x="2943225" y="4391025"/>
          <p14:tracePt t="65302" x="2943225" y="4384675"/>
          <p14:tracePt t="65304" x="2949575" y="4384675"/>
          <p14:tracePt t="65314" x="2949575" y="4378325"/>
          <p14:tracePt t="65318" x="2955925" y="4378325"/>
          <p14:tracePt t="65330" x="2962275" y="4378325"/>
          <p14:tracePt t="65336" x="2962275" y="4371975"/>
          <p14:tracePt t="65339" x="2968625" y="4371975"/>
          <p14:tracePt t="65348" x="2976563" y="4371975"/>
          <p14:tracePt t="65353" x="2982913" y="4371975"/>
          <p14:tracePt t="65358" x="2989263" y="4371975"/>
          <p14:tracePt t="65363" x="2995613" y="4371975"/>
          <p14:tracePt t="65368" x="3001963" y="4371975"/>
          <p14:tracePt t="65370" x="3001963" y="4378325"/>
          <p14:tracePt t="65372" x="3008313" y="4378325"/>
          <p14:tracePt t="65374" x="3008313" y="4384675"/>
          <p14:tracePt t="65377" x="3014663" y="4391025"/>
          <p14:tracePt t="65379" x="3014663" y="4397375"/>
          <p14:tracePt t="65381" x="3021013" y="4403725"/>
          <p14:tracePt t="65728" x="3021013" y="4397375"/>
          <p14:tracePt t="65734" x="3021013" y="4391025"/>
          <p14:tracePt t="65738" x="3021013" y="4384675"/>
          <p14:tracePt t="65744" x="3021013" y="4371975"/>
          <p14:tracePt t="65749" x="3021013" y="4365625"/>
          <p14:tracePt t="65753" x="3021013" y="4359275"/>
          <p14:tracePt t="65757" x="3021013" y="4352925"/>
          <p14:tracePt t="65771" x="3021013" y="4346575"/>
          <p14:tracePt t="65780" x="3027363" y="4346575"/>
          <p14:tracePt t="65825" x="3033713" y="4346575"/>
          <p14:tracePt t="65846" x="3040063" y="4346575"/>
          <p14:tracePt t="65855" x="3046413" y="4346575"/>
          <p14:tracePt t="65863" x="3052763" y="4346575"/>
          <p14:tracePt t="65872" x="3059113" y="4346575"/>
          <p14:tracePt t="65880" x="3065463" y="4346575"/>
          <p14:tracePt t="65893" x="3071813" y="4346575"/>
          <p14:tracePt t="65894" x="3078163" y="4346575"/>
          <p14:tracePt t="65897" x="3084513" y="4346575"/>
          <p14:tracePt t="65902" x="3090863" y="4346575"/>
          <p14:tracePt t="65907" x="3097213" y="4346575"/>
          <p14:tracePt t="65910" x="3103563" y="4346575"/>
          <p14:tracePt t="65914" x="3109913" y="4346575"/>
          <p14:tracePt t="65918" x="3116263" y="4346575"/>
          <p14:tracePt t="65921" x="3122613" y="4346575"/>
          <p14:tracePt t="65926" x="3128963" y="4346575"/>
          <p14:tracePt t="65929" x="3135313" y="4346575"/>
          <p14:tracePt t="65933" x="3141663" y="4346575"/>
          <p14:tracePt t="65936" x="3148013" y="4352925"/>
          <p14:tracePt t="65943" x="3154363" y="4352925"/>
          <p14:tracePt t="65944" x="3160713" y="4352925"/>
          <p14:tracePt t="65949" x="3167063" y="4352925"/>
          <p14:tracePt t="65953" x="3173413" y="4359275"/>
          <p14:tracePt t="65955" x="3179763" y="4359275"/>
          <p14:tracePt t="65960" x="3186113" y="4359275"/>
          <p14:tracePt t="65963" x="3192463" y="4359275"/>
          <p14:tracePt t="65969" x="3198813" y="4359275"/>
          <p14:tracePt t="65971" x="3198813" y="4365625"/>
          <p14:tracePt t="65976" x="3205163" y="4365625"/>
          <p14:tracePt t="65978" x="3211513" y="4371975"/>
          <p14:tracePt t="65984" x="3217863" y="4371975"/>
          <p14:tracePt t="65986" x="3217863" y="4378325"/>
          <p14:tracePt t="65987" x="3224213" y="4378325"/>
          <p14:tracePt t="65993" x="3230563" y="4378325"/>
          <p14:tracePt t="65996" x="3230563" y="4384675"/>
          <p14:tracePt t="65997" x="3236913" y="4384675"/>
          <p14:tracePt t="66001" x="3243263" y="4391025"/>
          <p14:tracePt t="66005" x="3249613" y="4391025"/>
          <p14:tracePt t="66009" x="3255963" y="4397375"/>
          <p14:tracePt t="66013" x="3262313" y="4403725"/>
          <p14:tracePt t="66017" x="3268663" y="4403725"/>
          <p14:tracePt t="66019" x="3268663" y="4410075"/>
          <p14:tracePt t="66022" x="3275013" y="4410075"/>
          <p14:tracePt t="66026" x="3275013" y="4416425"/>
          <p14:tracePt t="66028" x="3281363" y="4416425"/>
          <p14:tracePt t="66032" x="3287713" y="4422775"/>
          <p14:tracePt t="66040" x="3294063" y="4422775"/>
          <p14:tracePt t="66043" x="3294063" y="4429125"/>
          <p14:tracePt t="66044" x="3300413" y="4429125"/>
          <p14:tracePt t="66048" x="3300413" y="4435475"/>
          <p14:tracePt t="66054" x="3306763" y="4435475"/>
          <p14:tracePt t="66056" x="3306763" y="4441825"/>
          <p14:tracePt t="66063" x="3306763" y="4448175"/>
          <p14:tracePt t="66071" x="3306763" y="4454525"/>
          <p14:tracePt t="66076" x="3313113" y="4460875"/>
          <p14:tracePt t="66082" x="3313113" y="4467225"/>
          <p14:tracePt t="66087" x="3319463" y="4473575"/>
          <p14:tracePt t="66093" x="3319463" y="4479925"/>
          <p14:tracePt t="66095" x="3319463" y="4486275"/>
          <p14:tracePt t="66101" x="3319463" y="4492625"/>
          <p14:tracePt t="66106" x="3319463" y="4498975"/>
          <p14:tracePt t="66109" x="3325813" y="4498975"/>
          <p14:tracePt t="66110" x="3325813" y="4506913"/>
          <p14:tracePt t="66118" x="3325813" y="4513263"/>
          <p14:tracePt t="66128" x="3325813" y="4519613"/>
          <p14:tracePt t="66135" x="3325813" y="4525963"/>
          <p14:tracePt t="66138" x="3319463" y="4525963"/>
          <p14:tracePt t="66142" x="3319463" y="4532313"/>
          <p14:tracePt t="66143" x="3313113" y="4532313"/>
          <p14:tracePt t="66151" x="3306763" y="4538663"/>
          <p14:tracePt t="66154" x="3300413" y="4538663"/>
          <p14:tracePt t="66160" x="3287713" y="4545013"/>
          <p14:tracePt t="66163" x="3281363" y="4551363"/>
          <p14:tracePt t="66165" x="3275013" y="4551363"/>
          <p14:tracePt t="66168" x="3268663" y="4557713"/>
          <p14:tracePt t="66171" x="3262313" y="4557713"/>
          <p14:tracePt t="66172" x="3255963" y="4557713"/>
          <p14:tracePt t="66174" x="3255963" y="4564063"/>
          <p14:tracePt t="66176" x="3249613" y="4564063"/>
          <p14:tracePt t="66177" x="3243263" y="4570413"/>
          <p14:tracePt t="66180" x="3236913" y="4570413"/>
          <p14:tracePt t="66182" x="3230563" y="4576763"/>
          <p14:tracePt t="66185" x="3224213" y="4576763"/>
          <p14:tracePt t="66186" x="3217863" y="4576763"/>
          <p14:tracePt t="66188" x="3211513" y="4583113"/>
          <p14:tracePt t="66193" x="3198813" y="4589463"/>
          <p14:tracePt t="66196" x="3192463" y="4589463"/>
          <p14:tracePt t="66198" x="3186113" y="4595813"/>
          <p14:tracePt t="66200" x="3179763" y="4595813"/>
          <p14:tracePt t="66201" x="3173413" y="4602163"/>
          <p14:tracePt t="66204" x="3167063" y="4602163"/>
          <p14:tracePt t="66205" x="3160713" y="4602163"/>
          <p14:tracePt t="66207" x="3160713" y="4608513"/>
          <p14:tracePt t="66210" x="3148013" y="4608513"/>
          <p14:tracePt t="66213" x="3135313" y="4614863"/>
          <p14:tracePt t="66214" x="3128963" y="4614863"/>
          <p14:tracePt t="66216" x="3122613" y="4614863"/>
          <p14:tracePt t="66217" x="3116263" y="4614863"/>
          <p14:tracePt t="66219" x="3109913" y="4614863"/>
          <p14:tracePt t="66220" x="3103563" y="4614863"/>
          <p14:tracePt t="66221" x="3103563" y="4621213"/>
          <p14:tracePt t="66222" x="3097213" y="4621213"/>
          <p14:tracePt t="66226" x="3084513" y="4621213"/>
          <p14:tracePt t="66228" x="3071813" y="4621213"/>
          <p14:tracePt t="66230" x="3065463" y="4621213"/>
          <p14:tracePt t="66232" x="3052763" y="4621213"/>
          <p14:tracePt t="66235" x="3040063" y="4621213"/>
          <p14:tracePt t="66236" x="3033713" y="4621213"/>
          <p14:tracePt t="66238" x="3027363" y="4621213"/>
          <p14:tracePt t="66240" x="3021013" y="4621213"/>
          <p14:tracePt t="66244" x="2995613" y="4621213"/>
          <p14:tracePt t="66246" x="2982913" y="4621213"/>
          <p14:tracePt t="66249" x="2968625" y="4621213"/>
          <p14:tracePt t="66251" x="2962275" y="4621213"/>
          <p14:tracePt t="66252" x="2949575" y="4621213"/>
          <p14:tracePt t="66254" x="2943225" y="4621213"/>
          <p14:tracePt t="66255" x="2936875" y="4621213"/>
          <p14:tracePt t="66259" x="2917825" y="4621213"/>
          <p14:tracePt t="66261" x="2911475" y="4621213"/>
          <p14:tracePt t="66261" x="2905125" y="4621213"/>
          <p14:tracePt t="66263" x="2898775" y="4621213"/>
          <p14:tracePt t="66265" x="2892425" y="4621213"/>
          <p14:tracePt t="66266" x="2886075" y="4621213"/>
          <p14:tracePt t="66267" x="2879725" y="4614863"/>
          <p14:tracePt t="66268" x="2873375" y="4614863"/>
          <p14:tracePt t="66270" x="2867025" y="4614863"/>
          <p14:tracePt t="66271" x="2860675" y="4608513"/>
          <p14:tracePt t="66273" x="2854325" y="4608513"/>
          <p14:tracePt t="66277" x="2841625" y="4602163"/>
          <p14:tracePt t="66278" x="2835275" y="4602163"/>
          <p14:tracePt t="66280" x="2828925" y="4602163"/>
          <p14:tracePt t="66281" x="2822575" y="4595813"/>
          <p14:tracePt t="66284" x="2816225" y="4589463"/>
          <p14:tracePt t="66286" x="2809875" y="4589463"/>
          <p14:tracePt t="66287" x="2809875" y="4583113"/>
          <p14:tracePt t="66289" x="2803525" y="4583113"/>
          <p14:tracePt t="66293" x="2797175" y="4576763"/>
          <p14:tracePt t="66294" x="2797175" y="4570413"/>
          <p14:tracePt t="66296" x="2790825" y="4564063"/>
          <p14:tracePt t="66298" x="2790825" y="4557713"/>
          <p14:tracePt t="66300" x="2784475" y="4557713"/>
          <p14:tracePt t="66301" x="2784475" y="4551363"/>
          <p14:tracePt t="66302" x="2784475" y="4545013"/>
          <p14:tracePt t="66304" x="2778125" y="4545013"/>
          <p14:tracePt t="66305" x="2778125" y="4538663"/>
          <p14:tracePt t="66306" x="2778125" y="4532313"/>
          <p14:tracePt t="66309" x="2771775" y="4519613"/>
          <p14:tracePt t="66312" x="2765425" y="4506913"/>
          <p14:tracePt t="66313" x="2765425" y="4498975"/>
          <p14:tracePt t="66314" x="2765425" y="4492625"/>
          <p14:tracePt t="66316" x="2759075" y="4492625"/>
          <p14:tracePt t="66317" x="2759075" y="4479925"/>
          <p14:tracePt t="66318" x="2752725" y="4473575"/>
          <p14:tracePt t="66319" x="2752725" y="4467225"/>
          <p14:tracePt t="66321" x="2746375" y="4448175"/>
          <p14:tracePt t="66322" x="2746375" y="4441825"/>
          <p14:tracePt t="66326" x="2740025" y="4422775"/>
          <p14:tracePt t="66328" x="2733675" y="4410075"/>
          <p14:tracePt t="66330" x="2727325" y="4397375"/>
          <p14:tracePt t="66332" x="2727325" y="4391025"/>
          <p14:tracePt t="66333" x="2720975" y="4378325"/>
          <p14:tracePt t="66334" x="2720975" y="4371975"/>
          <p14:tracePt t="66336" x="2714625" y="4371975"/>
          <p14:tracePt t="66337" x="2714625" y="4365625"/>
          <p14:tracePt t="66338" x="2714625" y="4359275"/>
          <p14:tracePt t="66339" x="2714625" y="4352925"/>
          <p14:tracePt t="66343" x="2701925" y="4333875"/>
          <p14:tracePt t="66345" x="2701925" y="4314825"/>
          <p14:tracePt t="66346" x="2701925" y="4308475"/>
          <p14:tracePt t="66347" x="2695575" y="4302125"/>
          <p14:tracePt t="66348" x="2695575" y="4295775"/>
          <p14:tracePt t="66349" x="2695575" y="4289425"/>
          <p14:tracePt t="66351" x="2689225" y="4283075"/>
          <p14:tracePt t="66352" x="2689225" y="4276725"/>
          <p14:tracePt t="66353" x="2689225" y="4270375"/>
          <p14:tracePt t="66354" x="2689225" y="4264025"/>
          <p14:tracePt t="66355" x="2682875" y="4257675"/>
          <p14:tracePt t="66360" x="2676525" y="4238625"/>
          <p14:tracePt t="66361" x="2670175" y="4232275"/>
          <p14:tracePt t="66363" x="2670175" y="4225925"/>
          <p14:tracePt t="66364" x="2670175" y="4219575"/>
          <p14:tracePt t="66365" x="2670175" y="4213225"/>
          <p14:tracePt t="66366" x="2663825" y="4213225"/>
          <p14:tracePt t="66367" x="2663825" y="4206875"/>
          <p14:tracePt t="66368" x="2663825" y="4200525"/>
          <p14:tracePt t="66369" x="2657475" y="4200525"/>
          <p14:tracePt t="66370" x="2657475" y="4194175"/>
          <p14:tracePt t="66373" x="2651125" y="4187825"/>
          <p14:tracePt t="66376" x="2651125" y="4175125"/>
          <p14:tracePt t="66380" x="2644775" y="4162425"/>
          <p14:tracePt t="66381" x="2644775" y="4156075"/>
          <p14:tracePt t="66383" x="2644775" y="4149725"/>
          <p14:tracePt t="66384" x="2644775" y="4143375"/>
          <p14:tracePt t="66385" x="2644775" y="4137025"/>
          <p14:tracePt t="66386" x="2638425" y="4137025"/>
          <p14:tracePt t="66387" x="2638425" y="4130675"/>
          <p14:tracePt t="66389" x="2638425" y="4124325"/>
          <p14:tracePt t="66393" x="2638425" y="4111625"/>
          <p14:tracePt t="66394" x="2638425" y="4105275"/>
          <p14:tracePt t="66396" x="2638425" y="4098925"/>
          <p14:tracePt t="66398" x="2638425" y="4092575"/>
          <p14:tracePt t="66399" x="2638425" y="4086225"/>
          <p14:tracePt t="66401" x="2638425" y="4079875"/>
          <p14:tracePt t="66403" x="2638425" y="4073525"/>
          <p14:tracePt t="66404" x="2638425" y="4065588"/>
          <p14:tracePt t="66406" x="2638425" y="4059238"/>
          <p14:tracePt t="66410" x="2651125" y="4040188"/>
          <p14:tracePt t="66412" x="2657475" y="4033838"/>
          <p14:tracePt t="66414" x="2663825" y="4027488"/>
          <p14:tracePt t="66415" x="2663825" y="4021138"/>
          <p14:tracePt t="66416" x="2670175" y="4014788"/>
          <p14:tracePt t="66417" x="2670175" y="4008438"/>
          <p14:tracePt t="66419" x="2682875" y="4002088"/>
          <p14:tracePt t="66420" x="2682875" y="3995738"/>
          <p14:tracePt t="66421" x="2689225" y="3989388"/>
          <p14:tracePt t="66422" x="2695575" y="3983038"/>
          <p14:tracePt t="66423" x="2701925" y="3983038"/>
          <p14:tracePt t="66426" x="2714625" y="3970338"/>
          <p14:tracePt t="66428" x="2727325" y="3957638"/>
          <p14:tracePt t="66430" x="2740025" y="3951288"/>
          <p14:tracePt t="66431" x="2746375" y="3944938"/>
          <p14:tracePt t="66433" x="2752725" y="3938588"/>
          <p14:tracePt t="66434" x="2765425" y="3932238"/>
          <p14:tracePt t="66437" x="2771775" y="3932238"/>
          <p14:tracePt t="66438" x="2778125" y="3925888"/>
          <p14:tracePt t="66440" x="2790825" y="3925888"/>
          <p14:tracePt t="66443" x="2803525" y="3913188"/>
          <p14:tracePt t="66444" x="2816225" y="3906838"/>
          <p14:tracePt t="66445" x="2835275" y="3906838"/>
          <p14:tracePt t="66448" x="2841625" y="3900488"/>
          <p14:tracePt t="66449" x="2847975" y="3900488"/>
          <p14:tracePt t="66450" x="2854325" y="3900488"/>
          <p14:tracePt t="66451" x="2860675" y="3894138"/>
          <p14:tracePt t="66452" x="2867025" y="3894138"/>
          <p14:tracePt t="66453" x="2873375" y="3894138"/>
          <p14:tracePt t="66454" x="2879725" y="3894138"/>
          <p14:tracePt t="66455" x="2886075" y="3894138"/>
          <p14:tracePt t="66456" x="2892425" y="3894138"/>
          <p14:tracePt t="66460" x="2905125" y="3887788"/>
          <p14:tracePt t="66461" x="2917825" y="3887788"/>
          <p14:tracePt t="66463" x="2924175" y="3887788"/>
          <p14:tracePt t="66465" x="2936875" y="3887788"/>
          <p14:tracePt t="66466" x="2943225" y="3887788"/>
          <p14:tracePt t="66467" x="2949575" y="3887788"/>
          <p14:tracePt t="66469" x="2955925" y="3887788"/>
          <p14:tracePt t="66470" x="2962275" y="3887788"/>
          <p14:tracePt t="66471" x="2968625" y="3887788"/>
          <p14:tracePt t="66472" x="2976563" y="3887788"/>
          <p14:tracePt t="66473" x="2982913" y="3887788"/>
          <p14:tracePt t="66476" x="3001963" y="3887788"/>
          <p14:tracePt t="66478" x="3014663" y="3887788"/>
          <p14:tracePt t="66480" x="3021013" y="3887788"/>
          <p14:tracePt t="66481" x="3033713" y="3887788"/>
          <p14:tracePt t="66482" x="3040063" y="3887788"/>
          <p14:tracePt t="66483" x="3046413" y="3887788"/>
          <p14:tracePt t="66484" x="3052763" y="3894138"/>
          <p14:tracePt t="66485" x="3059113" y="3894138"/>
          <p14:tracePt t="66486" x="3065463" y="3894138"/>
          <p14:tracePt t="66487" x="3078163" y="3894138"/>
          <p14:tracePt t="66488" x="3084513" y="3894138"/>
          <p14:tracePt t="66489" x="3090863" y="3900488"/>
          <p14:tracePt t="66493" x="3109913" y="3900488"/>
          <p14:tracePt t="66494" x="3135313" y="3900488"/>
          <p14:tracePt t="66495" x="3141663" y="3900488"/>
          <p14:tracePt t="66497" x="3154363" y="3906838"/>
          <p14:tracePt t="66498" x="3167063" y="3906838"/>
          <p14:tracePt t="66499" x="3173413" y="3913188"/>
          <p14:tracePt t="66501" x="3186113" y="3913188"/>
          <p14:tracePt t="66502" x="3198813" y="3925888"/>
          <p14:tracePt t="66503" x="3205163" y="3925888"/>
          <p14:tracePt t="66504" x="3211513" y="3925888"/>
          <p14:tracePt t="66505" x="3217863" y="3932238"/>
          <p14:tracePt t="66510" x="3243263" y="3938588"/>
          <p14:tracePt t="66511" x="3255963" y="3938588"/>
          <p14:tracePt t="66513" x="3268663" y="3944938"/>
          <p14:tracePt t="66514" x="3275013" y="3951288"/>
          <p14:tracePt t="66516" x="3287713" y="3951288"/>
          <p14:tracePt t="66517" x="3294063" y="3957638"/>
          <p14:tracePt t="66519" x="3300413" y="3957638"/>
          <p14:tracePt t="66520" x="3306763" y="3963988"/>
          <p14:tracePt t="66522" x="3313113" y="3963988"/>
          <p14:tracePt t="66523" x="3319463" y="3970338"/>
          <p14:tracePt t="66526" x="3325813" y="3970338"/>
          <p14:tracePt t="66527" x="3332163" y="3976688"/>
          <p14:tracePt t="66531" x="3338513" y="3983038"/>
          <p14:tracePt t="66532" x="3344863" y="3989388"/>
          <p14:tracePt t="66534" x="3351213" y="3989388"/>
          <p14:tracePt t="66535" x="3351213" y="3995738"/>
          <p14:tracePt t="66538" x="3357563" y="4002088"/>
          <p14:tracePt t="66543" x="3363913" y="4014788"/>
          <p14:tracePt t="66544" x="3370263" y="4014788"/>
          <p14:tracePt t="66546" x="3370263" y="4021138"/>
          <p14:tracePt t="66549" x="3376613" y="4027488"/>
          <p14:tracePt t="66550" x="3376613" y="4033838"/>
          <p14:tracePt t="66551" x="3382963" y="4033838"/>
          <p14:tracePt t="66553" x="3382963" y="4040188"/>
          <p14:tracePt t="66555" x="3389313" y="4040188"/>
          <p14:tracePt t="66560" x="3395663" y="4059238"/>
          <p14:tracePt t="66562" x="3402013" y="4065588"/>
          <p14:tracePt t="66565" x="3402013" y="4079875"/>
          <p14:tracePt t="66567" x="3408363" y="4086225"/>
          <p14:tracePt t="66570" x="3408363" y="4092575"/>
          <p14:tracePt t="66571" x="3414713" y="4098925"/>
          <p14:tracePt t="66573" x="3414713" y="4105275"/>
          <p14:tracePt t="66577" x="3414713" y="4117975"/>
          <p14:tracePt t="66580" x="3421063" y="4130675"/>
          <p14:tracePt t="66582" x="3421063" y="4137025"/>
          <p14:tracePt t="66583" x="3427413" y="4143375"/>
          <p14:tracePt t="66584" x="3427413" y="4149725"/>
          <p14:tracePt t="66586" x="3427413" y="4156075"/>
          <p14:tracePt t="66588" x="3427413" y="4162425"/>
          <p14:tracePt t="66589" x="3435350" y="4168775"/>
          <p14:tracePt t="66593" x="3435350" y="4181475"/>
          <p14:tracePt t="66594" x="3435350" y="4187825"/>
          <p14:tracePt t="66597" x="3435350" y="4194175"/>
          <p14:tracePt t="66598" x="3441700" y="4200525"/>
          <p14:tracePt t="66600" x="3441700" y="4206875"/>
          <p14:tracePt t="66602" x="3441700" y="4213225"/>
          <p14:tracePt t="66603" x="3441700" y="4219575"/>
          <p14:tracePt t="66604" x="3441700" y="4225925"/>
          <p14:tracePt t="66606" x="3441700" y="4232275"/>
          <p14:tracePt t="66611" x="3441700" y="4251325"/>
          <p14:tracePt t="66612" x="3441700" y="4257675"/>
          <p14:tracePt t="66614" x="3441700" y="4264025"/>
          <p14:tracePt t="66616" x="3441700" y="4270375"/>
          <p14:tracePt t="66617" x="3441700" y="4276725"/>
          <p14:tracePt t="66618" x="3441700" y="4283075"/>
          <p14:tracePt t="66620" x="3441700" y="4289425"/>
          <p14:tracePt t="66621" x="3441700" y="4295775"/>
          <p14:tracePt t="66623" x="3441700" y="4302125"/>
          <p14:tracePt t="66627" x="3441700" y="4314825"/>
          <p14:tracePt t="66629" x="3441700" y="4327525"/>
          <p14:tracePt t="66632" x="3441700" y="4340225"/>
          <p14:tracePt t="66634" x="3441700" y="4346575"/>
          <p14:tracePt t="66636" x="3441700" y="4352925"/>
          <p14:tracePt t="66638" x="3441700" y="4359275"/>
          <p14:tracePt t="66640" x="3435350" y="4359275"/>
          <p14:tracePt t="66643" x="3435350" y="4371975"/>
          <p14:tracePt t="66645" x="3427413" y="4378325"/>
          <p14:tracePt t="66647" x="3427413" y="4384675"/>
          <p14:tracePt t="66649" x="3421063" y="4391025"/>
          <p14:tracePt t="66651" x="3414713" y="4397375"/>
          <p14:tracePt t="66653" x="3414713" y="4403725"/>
          <p14:tracePt t="66654" x="3408363" y="4403725"/>
          <p14:tracePt t="66656" x="3408363" y="4410075"/>
          <p14:tracePt t="66660" x="3402013" y="4416425"/>
          <p14:tracePt t="66660" x="3395663" y="4422775"/>
          <p14:tracePt t="66662" x="3389313" y="4429125"/>
          <p14:tracePt t="66664" x="3389313" y="4435475"/>
          <p14:tracePt t="66665" x="3382963" y="4435475"/>
          <p14:tracePt t="66667" x="3376613" y="4441825"/>
          <p14:tracePt t="66670" x="3370263" y="4448175"/>
          <p14:tracePt t="66672" x="3363913" y="4448175"/>
          <p14:tracePt t="66673" x="3363913" y="4454525"/>
          <p14:tracePt t="66676" x="3357563" y="4460875"/>
          <p14:tracePt t="66677" x="3351213" y="4460875"/>
          <p14:tracePt t="66680" x="3351213" y="4467225"/>
          <p14:tracePt t="66682" x="3344863" y="4467225"/>
          <p14:tracePt t="66683" x="3344863" y="4473575"/>
          <p14:tracePt t="66683" x="3338513" y="4473575"/>
          <p14:tracePt t="66686" x="3332163" y="4479925"/>
          <p14:tracePt t="66688" x="3325813" y="4479925"/>
          <p14:tracePt t="66689" x="3325813" y="4486275"/>
          <p14:tracePt t="66692" x="3319463" y="4486275"/>
          <p14:tracePt t="66694" x="3313113" y="4492625"/>
          <p14:tracePt t="66697" x="3306763" y="4492625"/>
          <p14:tracePt t="66698" x="3306763" y="4498975"/>
          <p14:tracePt t="66700" x="3300413" y="4498975"/>
          <p14:tracePt t="66704" x="3294063" y="4506913"/>
          <p14:tracePt t="66709" x="3287713" y="4513263"/>
          <p14:tracePt t="66710" x="3281363" y="4513263"/>
          <p14:tracePt t="66713" x="3275013" y="4519613"/>
          <p14:tracePt t="66716" x="3268663" y="4519613"/>
          <p14:tracePt t="66717" x="3268663" y="4525963"/>
          <p14:tracePt t="66720" x="3262313" y="4525963"/>
          <p14:tracePt t="66723" x="3255963" y="4532313"/>
          <p14:tracePt t="66727" x="3249613" y="4532313"/>
          <p14:tracePt t="66728" x="3249613" y="4538663"/>
          <p14:tracePt t="66730" x="3243263" y="4538663"/>
          <p14:tracePt t="66733" x="3236913" y="4538663"/>
          <p14:tracePt t="66735" x="3236913" y="4545013"/>
          <p14:tracePt t="66736" x="3230563" y="4545013"/>
          <p14:tracePt t="66739" x="3224213" y="4551363"/>
          <p14:tracePt t="66744" x="3211513" y="4557713"/>
          <p14:tracePt t="66745" x="3205163" y="4557713"/>
          <p14:tracePt t="66749" x="3198813" y="4564063"/>
          <p14:tracePt t="66751" x="3192463" y="4564063"/>
          <p14:tracePt t="66753" x="3186113" y="4570413"/>
          <p14:tracePt t="66755" x="3179763" y="4570413"/>
          <p14:tracePt t="66759" x="3173413" y="4576763"/>
          <p14:tracePt t="66761" x="3167063" y="4576763"/>
          <p14:tracePt t="66763" x="3160713" y="4583113"/>
          <p14:tracePt t="66766" x="3154363" y="4583113"/>
          <p14:tracePt t="66768" x="3148013" y="4583113"/>
          <p14:tracePt t="66770" x="3148013" y="4589463"/>
          <p14:tracePt t="66772" x="3141663" y="4589463"/>
          <p14:tracePt t="66776" x="3135313" y="4595813"/>
          <p14:tracePt t="66778" x="3128963" y="4595813"/>
          <p14:tracePt t="66782" x="3122613" y="4595813"/>
          <p14:tracePt t="66785" x="3116263" y="4595813"/>
          <p14:tracePt t="66793" x="3109913" y="4595813"/>
          <p14:tracePt t="66794" x="3109913" y="4602163"/>
          <p14:tracePt t="66800" x="3103563" y="4602163"/>
          <p14:tracePt t="66898" x="3097213" y="4602163"/>
          <p14:tracePt t="67382" x="3097213" y="4608513"/>
          <p14:tracePt t="67388" x="3103563" y="4608513"/>
          <p14:tracePt t="67396" x="3116263" y="4614863"/>
          <p14:tracePt t="67400" x="3128963" y="4621213"/>
          <p14:tracePt t="67401" x="3135313" y="4621213"/>
          <p14:tracePt t="67405" x="3141663" y="4621213"/>
          <p14:tracePt t="67407" x="3148013" y="4627563"/>
          <p14:tracePt t="67410" x="3160713" y="4627563"/>
          <p14:tracePt t="67412" x="3167063" y="4627563"/>
          <p14:tracePt t="67415" x="3173413" y="4633913"/>
          <p14:tracePt t="67416" x="3179763" y="4633913"/>
          <p14:tracePt t="67419" x="3192463" y="4633913"/>
          <p14:tracePt t="67422" x="3205163" y="4633913"/>
          <p14:tracePt t="67426" x="3217863" y="4640263"/>
          <p14:tracePt t="67427" x="3224213" y="4640263"/>
          <p14:tracePt t="67430" x="3230563" y="4640263"/>
          <p14:tracePt t="67431" x="3236913" y="4640263"/>
          <p14:tracePt t="67432" x="3243263" y="4640263"/>
          <p14:tracePt t="67434" x="3249613" y="4640263"/>
          <p14:tracePt t="67436" x="3255963" y="4640263"/>
          <p14:tracePt t="67438" x="3262313" y="4640263"/>
          <p14:tracePt t="67443" x="3275013" y="4640263"/>
          <p14:tracePt t="67444" x="3281363" y="4640263"/>
          <p14:tracePt t="67448" x="3287713" y="4640263"/>
          <p14:tracePt t="67449" x="3294063" y="4640263"/>
          <p14:tracePt t="67452" x="3300413" y="4640263"/>
          <p14:tracePt t="67455" x="3306763" y="4640263"/>
          <p14:tracePt t="67459" x="3313113" y="4640263"/>
          <p14:tracePt t="67461" x="3319463" y="4640263"/>
          <p14:tracePt t="67463" x="3325813" y="4640263"/>
          <p14:tracePt t="67467" x="3332163" y="4640263"/>
          <p14:tracePt t="67469" x="3338513" y="4640263"/>
          <p14:tracePt t="67473" x="3344863" y="4640263"/>
          <p14:tracePt t="67476" x="3351213" y="4646613"/>
          <p14:tracePt t="67480" x="3357563" y="4646613"/>
          <p14:tracePt t="67483" x="3363913" y="4646613"/>
          <p14:tracePt t="67486" x="3370263" y="4646613"/>
          <p14:tracePt t="67489" x="3376613" y="4646613"/>
          <p14:tracePt t="67492" x="3382963" y="4646613"/>
          <p14:tracePt t="67496" x="3389313" y="4646613"/>
          <p14:tracePt t="67498" x="3395663" y="4646613"/>
          <p14:tracePt t="67501" x="3402013" y="4646613"/>
          <p14:tracePt t="67504" x="3408363" y="4646613"/>
          <p14:tracePt t="67513" x="3421063" y="4646613"/>
          <p14:tracePt t="67516" x="3427413" y="4646613"/>
          <p14:tracePt t="67518" x="3435350" y="4646613"/>
          <p14:tracePt t="67522" x="3441700" y="4646613"/>
          <p14:tracePt t="67526" x="3448050" y="4646613"/>
          <p14:tracePt t="67528" x="3454400" y="4646613"/>
          <p14:tracePt t="67532" x="3460750" y="4646613"/>
          <p14:tracePt t="67535" x="3467100" y="4646613"/>
          <p14:tracePt t="67539" x="3473450" y="4646613"/>
          <p14:tracePt t="67542" x="3479800" y="4646613"/>
          <p14:tracePt t="67545" x="3479800" y="4640263"/>
          <p14:tracePt t="67547" x="3486150" y="4640263"/>
          <p14:tracePt t="67551" x="3492500" y="4640263"/>
          <p14:tracePt t="67556" x="3498850" y="4640263"/>
          <p14:tracePt t="67561" x="3505200" y="4640263"/>
          <p14:tracePt t="67566" x="3511550" y="4640263"/>
          <p14:tracePt t="67572" x="3517900" y="4640263"/>
          <p14:tracePt t="67581" x="3524250" y="4640263"/>
          <p14:tracePt t="67589" x="3530600" y="4640263"/>
          <p14:tracePt t="67597" x="3536950" y="4640263"/>
          <p14:tracePt t="67604" x="3543300" y="4640263"/>
          <p14:tracePt t="67610" x="3549650" y="4640263"/>
          <p14:tracePt t="67617" x="3556000" y="4640263"/>
          <p14:tracePt t="67621" x="3562350" y="4640263"/>
          <p14:tracePt t="67630" x="3568700" y="4633913"/>
          <p14:tracePt t="67636" x="3575050" y="4633913"/>
          <p14:tracePt t="67648" x="3581400" y="4633913"/>
          <p14:tracePt t="67652" x="3587750" y="4633913"/>
          <p14:tracePt t="67672" x="3594100" y="4633913"/>
          <p14:tracePt t="67712" x="3600450" y="4633913"/>
          <p14:tracePt t="67721" x="3606800" y="4633913"/>
          <p14:tracePt t="67727" x="3613150" y="4633913"/>
          <p14:tracePt t="67734" x="3619500" y="4633913"/>
          <p14:tracePt t="67738" x="3625850" y="4627563"/>
          <p14:tracePt t="67744" x="3632200" y="4627563"/>
          <p14:tracePt t="67748" x="3638550" y="4627563"/>
          <p14:tracePt t="67752" x="3644900" y="4627563"/>
          <p14:tracePt t="67753" x="3644900" y="4621213"/>
          <p14:tracePt t="67756" x="3651250" y="4621213"/>
          <p14:tracePt t="67761" x="3657600" y="4621213"/>
          <p14:tracePt t="67765" x="3663950" y="4621213"/>
          <p14:tracePt t="67768" x="3670300" y="4621213"/>
          <p14:tracePt t="67775" x="3676650" y="4621213"/>
          <p14:tracePt t="67777" x="3683000" y="4621213"/>
          <p14:tracePt t="67782" x="3689350" y="4614863"/>
          <p14:tracePt t="67788" x="3695700" y="4614863"/>
          <p14:tracePt t="67793" x="3702050" y="4614863"/>
          <p14:tracePt t="67799" x="3708400" y="4614863"/>
          <p14:tracePt t="67805" x="3714750" y="4614863"/>
          <p14:tracePt t="67816" x="3721100" y="4614863"/>
          <p14:tracePt t="67831" x="3727450" y="4614863"/>
          <p14:tracePt t="67847" x="3733800" y="4614863"/>
          <p14:tracePt t="67855" x="3733800" y="4608513"/>
          <p14:tracePt t="67859" x="3740150" y="4608513"/>
          <p14:tracePt t="67863" x="3746500" y="4608513"/>
          <p14:tracePt t="67869" x="3752850" y="4608513"/>
          <p14:tracePt t="67876" x="3759200" y="4608513"/>
          <p14:tracePt t="67878" x="3765550" y="4608513"/>
          <p14:tracePt t="67892" x="3790950" y="4602163"/>
          <p14:tracePt t="67895" x="3797300" y="4602163"/>
          <p14:tracePt t="67899" x="3803650" y="4602163"/>
          <p14:tracePt t="67901" x="3810000" y="4602163"/>
          <p14:tracePt t="67905" x="3816350" y="4602163"/>
          <p14:tracePt t="67911" x="3822700" y="4602163"/>
          <p14:tracePt t="67912" x="3822700" y="4595813"/>
          <p14:tracePt t="67913" x="3829050" y="4595813"/>
          <p14:tracePt t="67917" x="3835400" y="4595813"/>
          <p14:tracePt t="67926" x="3841750" y="4595813"/>
          <p14:tracePt t="67931" x="3848100" y="4595813"/>
          <p14:tracePt t="67942" x="3854450" y="4595813"/>
          <p14:tracePt t="67949" x="3860800" y="4595813"/>
          <p14:tracePt t="67952" x="3860800" y="4589463"/>
          <p14:tracePt t="67959" x="3867150" y="4589463"/>
          <p14:tracePt t="67969" x="3873500" y="4589463"/>
          <p14:tracePt t="67973" x="3879850" y="4589463"/>
          <p14:tracePt t="67981" x="3887788" y="4589463"/>
          <p14:tracePt t="67984" x="3894138" y="4589463"/>
          <p14:tracePt t="67988" x="3900488" y="4589463"/>
          <p14:tracePt t="67994" x="3906838" y="4589463"/>
          <p14:tracePt t="67998" x="3906838" y="4583113"/>
          <p14:tracePt t="67999" x="3913188" y="4583113"/>
          <p14:tracePt t="68003" x="3919538" y="4583113"/>
          <p14:tracePt t="68009" x="3925888" y="4583113"/>
          <p14:tracePt t="68014" x="3932238" y="4583113"/>
          <p14:tracePt t="68020" x="3938588" y="4583113"/>
          <p14:tracePt t="68023" x="3938588" y="4576763"/>
          <p14:tracePt t="68033" x="3944938" y="4576763"/>
          <p14:tracePt t="68042" x="3951288" y="4576763"/>
          <p14:tracePt t="68054" x="3951288" y="4570413"/>
          <p14:tracePt t="68059" x="3957638" y="4570413"/>
          <p14:tracePt t="68073" x="3963988" y="4570413"/>
          <p14:tracePt t="68084" x="3970338" y="4570413"/>
          <p14:tracePt t="68092" x="3976688" y="4570413"/>
          <p14:tracePt t="68099" x="3983038" y="4570413"/>
          <p14:tracePt t="68109" x="3989388" y="4570413"/>
          <p14:tracePt t="68114" x="3995738" y="4570413"/>
          <p14:tracePt t="68122" x="4002088" y="4570413"/>
          <p14:tracePt t="68131" x="4008438" y="4570413"/>
          <p14:tracePt t="68143" x="4014788" y="4570413"/>
          <p14:tracePt t="68153" x="4021138" y="4564063"/>
          <p14:tracePt t="68173" x="4027488" y="4564063"/>
          <p14:tracePt t="68181" x="4033838" y="4564063"/>
          <p14:tracePt t="68186" x="4040188" y="4564063"/>
          <p14:tracePt t="68193" x="4046538" y="4564063"/>
          <p14:tracePt t="68199" x="4052888" y="4564063"/>
          <p14:tracePt t="68203" x="4059238" y="4564063"/>
          <p14:tracePt t="68210" x="4065588" y="4564063"/>
          <p14:tracePt t="68213" x="4071938" y="4564063"/>
          <p14:tracePt t="68217" x="4078288" y="4564063"/>
          <p14:tracePt t="68219" x="4078288" y="4557713"/>
          <p14:tracePt t="68222" x="4084638" y="4557713"/>
          <p14:tracePt t="68226" x="4090988" y="4557713"/>
          <p14:tracePt t="68233" x="4097338" y="4557713"/>
          <p14:tracePt t="68237" x="4103688" y="4557713"/>
          <p14:tracePt t="68244" x="4110038" y="4551363"/>
          <p14:tracePt t="68249" x="4116388" y="4551363"/>
          <p14:tracePt t="68260" x="4122738" y="4551363"/>
          <p14:tracePt t="68276" x="4129088" y="4551363"/>
          <p14:tracePt t="68280" x="4129088" y="4545013"/>
          <p14:tracePt t="68292" x="4135438" y="4545013"/>
          <p14:tracePt t="68311" x="4141788" y="4545013"/>
          <p14:tracePt t="68320" x="4148138" y="4545013"/>
          <p14:tracePt t="68322" x="4148138" y="4538663"/>
          <p14:tracePt t="68333" x="4154488" y="4538663"/>
          <p14:tracePt t="68343" x="4160838" y="4538663"/>
          <p14:tracePt t="68423" x="4167188" y="4538663"/>
          <p14:tracePt t="68428" x="4167188" y="4532313"/>
          <p14:tracePt t="68438" x="4173538" y="4532313"/>
          <p14:tracePt t="68454" x="4179888" y="4532313"/>
          <p14:tracePt t="68459" x="4179888" y="4525963"/>
          <p14:tracePt t="68477" x="4186238" y="4525963"/>
          <p14:tracePt t="68551" x="4192588" y="4525963"/>
          <p14:tracePt t="68562" x="4198938" y="4525963"/>
          <p14:tracePt t="68566" x="4205288" y="4525963"/>
          <p14:tracePt t="68574" x="4211638" y="4525963"/>
          <p14:tracePt t="68580" x="4211638" y="4519613"/>
          <p14:tracePt t="68584" x="4217988" y="4519613"/>
          <p14:tracePt t="68670" x="4224338" y="4519613"/>
          <p14:tracePt t="68678" x="4224338" y="4513263"/>
          <p14:tracePt t="68686" x="4230688" y="4513263"/>
          <p14:tracePt t="68713" x="4237038" y="4513263"/>
          <p14:tracePt t="69007" x="4237038" y="4506913"/>
          <p14:tracePt t="69088" x="4243388" y="4506913"/>
          <p14:tracePt t="69296" x="4243388" y="4498975"/>
          <p14:tracePt t="69303" x="4249738" y="4498975"/>
          <p14:tracePt t="69323" x="4256088" y="4492625"/>
          <p14:tracePt t="69350" x="4262438" y="4492625"/>
          <p14:tracePt t="69375" x="4268788" y="4492625"/>
          <p14:tracePt t="70290" x="4268788" y="4486275"/>
          <p14:tracePt t="70302" x="4275138" y="4486275"/>
          <p14:tracePt t="70326" x="4281488" y="4486275"/>
          <p14:tracePt t="70339" x="4287838" y="4486275"/>
          <p14:tracePt t="70353" x="4294188" y="4486275"/>
          <p14:tracePt t="70356" x="4294188" y="4479925"/>
          <p14:tracePt t="70361" x="4300538" y="4479925"/>
          <p14:tracePt t="70371" x="4306888" y="4479925"/>
          <p14:tracePt t="70379" x="4313238" y="4479925"/>
          <p14:tracePt t="70387" x="4313238" y="4473575"/>
          <p14:tracePt t="70390" x="4319588" y="4473575"/>
          <p14:tracePt t="70411" x="4325938" y="4473575"/>
          <p14:tracePt t="70447" x="4332288" y="4473575"/>
          <p14:tracePt t="70466" x="4338638" y="4473575"/>
          <p14:tracePt t="70476" x="4346575" y="4467225"/>
          <p14:tracePt t="70482" x="4352925" y="4467225"/>
          <p14:tracePt t="70489" x="4359275" y="4467225"/>
          <p14:tracePt t="70498" x="4365625" y="4467225"/>
          <p14:tracePt t="70509" x="4371975" y="4467225"/>
          <p14:tracePt t="70511" x="4371975" y="4460875"/>
          <p14:tracePt t="70518" x="4378325" y="4460875"/>
          <p14:tracePt t="70535" x="4384675" y="4460875"/>
          <p14:tracePt t="70551" x="4391025" y="4454525"/>
          <p14:tracePt t="70574" x="4397375" y="4454525"/>
          <p14:tracePt t="70588" x="4403725" y="4454525"/>
          <p14:tracePt t="70606" x="4410075" y="4454525"/>
          <p14:tracePt t="70609" x="4410075" y="4448175"/>
          <p14:tracePt t="70771" x="4416425" y="4448175"/>
          <p14:tracePt t="70831" x="4422775" y="4448175"/>
          <p14:tracePt t="70843" x="4429125" y="4448175"/>
          <p14:tracePt t="70849" x="4429125" y="4441825"/>
          <p14:tracePt t="70858" x="4435475" y="4441825"/>
          <p14:tracePt t="70875" x="4441825" y="4441825"/>
          <p14:tracePt t="70891" x="4448175" y="4441825"/>
          <p14:tracePt t="70893" x="4454525" y="4435475"/>
          <p14:tracePt t="70901" x="4460875" y="4435475"/>
          <p14:tracePt t="70909" x="4467225" y="4435475"/>
          <p14:tracePt t="70915" x="4473575" y="4435475"/>
          <p14:tracePt t="70925" x="4479925" y="4435475"/>
          <p14:tracePt t="70933" x="4486275" y="4435475"/>
          <p14:tracePt t="70940" x="4492625" y="4435475"/>
          <p14:tracePt t="70946" x="4492625" y="4429125"/>
          <p14:tracePt t="70952" x="4498975" y="4429125"/>
          <p14:tracePt t="70967" x="4505325" y="4429125"/>
          <p14:tracePt t="71611" x="4511675" y="4429125"/>
          <p14:tracePt t="71624" x="4518025" y="4429125"/>
          <p14:tracePt t="71635" x="4524375" y="4422775"/>
          <p14:tracePt t="71642" x="4530725" y="4422775"/>
          <p14:tracePt t="71650" x="4537075" y="4422775"/>
          <p14:tracePt t="71659" x="4543425" y="4422775"/>
          <p14:tracePt t="71660" x="4543425" y="4416425"/>
          <p14:tracePt t="71670" x="4549775" y="4416425"/>
          <p14:tracePt t="71843" x="4556125" y="4416425"/>
          <p14:tracePt t="71858" x="4562475" y="4416425"/>
          <p14:tracePt t="71909" x="4568825" y="4416425"/>
          <p14:tracePt t="72432" x="4575175" y="4416425"/>
          <p14:tracePt t="72440" x="4581525" y="4416425"/>
          <p14:tracePt t="72447" x="4587875" y="4410075"/>
          <p14:tracePt t="72451" x="4594225" y="4410075"/>
          <p14:tracePt t="72459" x="4600575" y="4410075"/>
          <p14:tracePt t="72464" x="4600575" y="4403725"/>
          <p14:tracePt t="72467" x="4606925" y="4403725"/>
          <p14:tracePt t="72475" x="4613275" y="4403725"/>
          <p14:tracePt t="72480" x="4619625" y="4403725"/>
          <p14:tracePt t="72485" x="4625975" y="4403725"/>
          <p14:tracePt t="72492" x="4632325" y="4403725"/>
          <p14:tracePt t="72495" x="4638675" y="4403725"/>
          <p14:tracePt t="72497" x="4638675" y="4397375"/>
          <p14:tracePt t="72499" x="4645025" y="4397375"/>
          <p14:tracePt t="72502" x="4651375" y="4397375"/>
          <p14:tracePt t="72509" x="4657725" y="4391025"/>
          <p14:tracePt t="72511" x="4664075" y="4391025"/>
          <p14:tracePt t="72514" x="4670425" y="4391025"/>
          <p14:tracePt t="72518" x="4676775" y="4391025"/>
          <p14:tracePt t="72520" x="4683125" y="4391025"/>
          <p14:tracePt t="72523" x="4683125" y="4384675"/>
          <p14:tracePt t="72526" x="4695825" y="4384675"/>
          <p14:tracePt t="72531" x="4702175" y="4384675"/>
          <p14:tracePt t="72532" x="4708525" y="4378325"/>
          <p14:tracePt t="72535" x="4714875" y="4378325"/>
          <p14:tracePt t="72539" x="4721225" y="4378325"/>
          <p14:tracePt t="72542" x="4727575" y="4378325"/>
          <p14:tracePt t="72543" x="4727575" y="4371975"/>
          <p14:tracePt t="72545" x="4733925" y="4371975"/>
          <p14:tracePt t="72548" x="4740275" y="4371975"/>
          <p14:tracePt t="72551" x="4746625" y="4371975"/>
          <p14:tracePt t="72554" x="4752975" y="4371975"/>
          <p14:tracePt t="72559" x="4759325" y="4371975"/>
          <p14:tracePt t="72559" x="4765675" y="4371975"/>
          <p14:tracePt t="72563" x="4772025" y="4371975"/>
          <p14:tracePt t="72564" x="4778375" y="4365625"/>
          <p14:tracePt t="72567" x="4784725" y="4365625"/>
          <p14:tracePt t="72570" x="4791075" y="4365625"/>
          <p14:tracePt t="72571" x="4797425" y="4365625"/>
          <p14:tracePt t="72575" x="4805363" y="4365625"/>
          <p14:tracePt t="72576" x="4811713" y="4365625"/>
          <p14:tracePt t="72581" x="4824413" y="4365625"/>
          <p14:tracePt t="72583" x="4830763" y="4359275"/>
          <p14:tracePt t="72584" x="4837113" y="4359275"/>
          <p14:tracePt t="72586" x="4843463" y="4359275"/>
          <p14:tracePt t="72588" x="4849813" y="4359275"/>
          <p14:tracePt t="72592" x="4868863" y="4359275"/>
          <p14:tracePt t="72594" x="4875213" y="4359275"/>
          <p14:tracePt t="72597" x="4881563" y="4359275"/>
          <p14:tracePt t="72598" x="4894263" y="4359275"/>
          <p14:tracePt t="72599" x="4900613" y="4352925"/>
          <p14:tracePt t="72602" x="4913313" y="4352925"/>
          <p14:tracePt t="72603" x="4919663" y="4352925"/>
          <p14:tracePt t="72605" x="4926013" y="4352925"/>
          <p14:tracePt t="72609" x="4945063" y="4352925"/>
          <p14:tracePt t="72610" x="4951413" y="4352925"/>
          <p14:tracePt t="72612" x="4957763" y="4352925"/>
          <p14:tracePt t="72614" x="4970463" y="4346575"/>
          <p14:tracePt t="72616" x="4983163" y="4346575"/>
          <p14:tracePt t="72618" x="4995863" y="4346575"/>
          <p14:tracePt t="72620" x="5002213" y="4346575"/>
          <p14:tracePt t="72621" x="5008563" y="4346575"/>
          <p14:tracePt t="72623" x="5014913" y="4346575"/>
          <p14:tracePt t="72626" x="5033963" y="4346575"/>
          <p14:tracePt t="72628" x="5046663" y="4346575"/>
          <p14:tracePt t="72630" x="5053013" y="4346575"/>
          <p14:tracePt t="72631" x="5059363" y="4346575"/>
          <p14:tracePt t="72633" x="5065713" y="4346575"/>
          <p14:tracePt t="72634" x="5072063" y="4346575"/>
          <p14:tracePt t="72637" x="5078413" y="4340225"/>
          <p14:tracePt t="72638" x="5084763" y="4340225"/>
          <p14:tracePt t="72642" x="5091113" y="4340225"/>
          <p14:tracePt t="72643" x="5097463" y="4340225"/>
          <p14:tracePt t="72646" x="5103813" y="4340225"/>
          <p14:tracePt t="72648" x="5110163" y="4340225"/>
          <p14:tracePt t="72651" x="5116513" y="4340225"/>
          <p14:tracePt t="72654" x="5122863" y="4340225"/>
          <p14:tracePt t="72659" x="5129213" y="4340225"/>
          <p14:tracePt t="72662" x="5135563" y="4340225"/>
          <p14:tracePt t="72668" x="5141913" y="4340225"/>
          <p14:tracePt t="72675" x="5148263" y="4340225"/>
          <p14:tracePt t="72680" x="5154613" y="4340225"/>
          <p14:tracePt t="72690" x="5160963" y="4340225"/>
          <p14:tracePt t="72695" x="5167313" y="4340225"/>
          <p14:tracePt t="72706" x="5173663" y="4340225"/>
          <p14:tracePt t="72713" x="5180013" y="4340225"/>
          <p14:tracePt t="72718" x="5186363" y="4340225"/>
          <p14:tracePt t="72725" x="5192713" y="4340225"/>
          <p14:tracePt t="72731" x="5199063" y="4340225"/>
          <p14:tracePt t="72739" x="5205413" y="4340225"/>
          <p14:tracePt t="72745" x="5211763" y="4340225"/>
          <p14:tracePt t="72750" x="5218113" y="4340225"/>
          <p14:tracePt t="72755" x="5224463" y="4340225"/>
          <p14:tracePt t="72761" x="5230813" y="4340225"/>
          <p14:tracePt t="72767" x="5237163" y="4340225"/>
          <p14:tracePt t="72772" x="5243513" y="4340225"/>
          <p14:tracePt t="72776" x="5249863" y="4340225"/>
          <p14:tracePt t="72781" x="5256213" y="4340225"/>
          <p14:tracePt t="72784" x="5264150" y="4340225"/>
          <p14:tracePt t="72788" x="5270500" y="4340225"/>
          <p14:tracePt t="72793" x="5276850" y="4340225"/>
          <p14:tracePt t="72797" x="5283200" y="4340225"/>
          <p14:tracePt t="72801" x="5289550" y="4340225"/>
          <p14:tracePt t="72806" x="5295900" y="4340225"/>
          <p14:tracePt t="72808" x="5302250" y="4340225"/>
          <p14:tracePt t="72813" x="5308600" y="4340225"/>
          <p14:tracePt t="72817" x="5314950" y="4340225"/>
          <p14:tracePt t="72821" x="5321300" y="4340225"/>
          <p14:tracePt t="72825" x="5327650" y="4340225"/>
          <p14:tracePt t="72828" x="5334000" y="4340225"/>
          <p14:tracePt t="72832" x="5340350" y="4340225"/>
          <p14:tracePt t="72835" x="5346700" y="4340225"/>
          <p14:tracePt t="72838" x="5353050" y="4340225"/>
          <p14:tracePt t="72841" x="5359400" y="4340225"/>
          <p14:tracePt t="72844" x="5365750" y="4340225"/>
          <p14:tracePt t="72847" x="5372100" y="4340225"/>
          <p14:tracePt t="72850" x="5378450" y="4340225"/>
          <p14:tracePt t="72852" x="5384800" y="4340225"/>
          <p14:tracePt t="72854" x="5391150" y="4340225"/>
          <p14:tracePt t="72858" x="5397500" y="4340225"/>
          <p14:tracePt t="72861" x="5403850" y="4340225"/>
          <p14:tracePt t="72864" x="5410200" y="4340225"/>
          <p14:tracePt t="72866" x="5416550" y="4340225"/>
          <p14:tracePt t="72870" x="5422900" y="4340225"/>
          <p14:tracePt t="72873" x="5429250" y="4340225"/>
          <p14:tracePt t="72875" x="5429250" y="4346575"/>
          <p14:tracePt t="72876" x="5435600" y="4346575"/>
          <p14:tracePt t="72880" x="5441950" y="4346575"/>
          <p14:tracePt t="72892" x="5461000" y="4346575"/>
          <p14:tracePt t="72895" x="5467350" y="4346575"/>
          <p14:tracePt t="72898" x="5473700" y="4346575"/>
          <p14:tracePt t="72901" x="5480050" y="4346575"/>
          <p14:tracePt t="72904" x="5486400" y="4346575"/>
          <p14:tracePt t="72909" x="5499100" y="4346575"/>
          <p14:tracePt t="72914" x="5505450" y="4346575"/>
          <p14:tracePt t="72915" x="5505450" y="4352925"/>
          <p14:tracePt t="72917" x="5511800" y="4352925"/>
          <p14:tracePt t="72921" x="5518150" y="4352925"/>
          <p14:tracePt t="72925" x="5524500" y="4352925"/>
          <p14:tracePt t="72929" x="5530850" y="4352925"/>
          <p14:tracePt t="72933" x="5537200" y="4352925"/>
          <p14:tracePt t="72938" x="5543550" y="4352925"/>
          <p14:tracePt t="72942" x="5549900" y="4352925"/>
          <p14:tracePt t="72947" x="5556250" y="4359275"/>
          <p14:tracePt t="72952" x="5562600" y="4359275"/>
          <p14:tracePt t="72958" x="5568950" y="4359275"/>
          <p14:tracePt t="72968" x="5575300" y="4359275"/>
          <p14:tracePt t="72983" x="5581650" y="4359275"/>
          <p14:tracePt t="73031" x="5588000" y="4359275"/>
          <p14:tracePt t="73040" x="5594350" y="4359275"/>
          <p14:tracePt t="73051" x="5600700" y="4359275"/>
          <p14:tracePt t="73058" x="5607050" y="4359275"/>
          <p14:tracePt t="73069" x="5613400" y="4359275"/>
          <p14:tracePt t="73081" x="5619750" y="4359275"/>
          <p14:tracePt t="73097" x="5626100" y="4359275"/>
          <p14:tracePt t="73127" x="5632450" y="4359275"/>
          <p14:tracePt t="73139" x="5638800" y="4359275"/>
          <p14:tracePt t="73154" x="5645150" y="4359275"/>
          <p14:tracePt t="73163" x="5651500" y="4359275"/>
          <p14:tracePt t="73171" x="5657850" y="4359275"/>
          <p14:tracePt t="73178" x="5664200" y="4359275"/>
          <p14:tracePt t="73185" x="5670550" y="4359275"/>
          <p14:tracePt t="73192" x="5676900" y="4359275"/>
          <p14:tracePt t="73199" x="5683250" y="4359275"/>
          <p14:tracePt t="73203" x="5689600" y="4359275"/>
          <p14:tracePt t="73209" x="5695950" y="4359275"/>
          <p14:tracePt t="73215" x="5702300" y="4359275"/>
          <p14:tracePt t="73221" x="5708650" y="4359275"/>
          <p14:tracePt t="73227" x="5716588" y="4359275"/>
          <p14:tracePt t="73232" x="5722938" y="4359275"/>
          <p14:tracePt t="73239" x="5729288" y="4359275"/>
          <p14:tracePt t="73247" x="5735638" y="4359275"/>
          <p14:tracePt t="73256" x="5741988" y="4359275"/>
          <p14:tracePt t="73268" x="5748338" y="4359275"/>
          <p14:tracePt t="73518" x="5754688" y="4359275"/>
          <p14:tracePt t="73608" x="5761038" y="4359275"/>
          <p14:tracePt t="73619" x="5767388" y="4359275"/>
          <p14:tracePt t="73627" x="5773738" y="4352925"/>
          <p14:tracePt t="73635" x="5780088" y="4352925"/>
          <p14:tracePt t="73642" x="5786438" y="4346575"/>
          <p14:tracePt t="73650" x="5792788" y="4346575"/>
          <p14:tracePt t="73652" x="5792788" y="4340225"/>
          <p14:tracePt t="73659" x="5799138" y="4340225"/>
          <p14:tracePt t="73672" x="5799138" y="4333875"/>
          <p14:tracePt t="73673" x="5805488" y="4333875"/>
          <p14:tracePt t="75057" x="5811838" y="4333875"/>
          <p14:tracePt t="75072" x="5818188" y="4333875"/>
          <p14:tracePt t="75089" x="5824538" y="4333875"/>
          <p14:tracePt t="75102" x="5830888" y="4333875"/>
          <p14:tracePt t="75112" x="5830888" y="4327525"/>
          <p14:tracePt t="75121" x="5837238" y="4327525"/>
          <p14:tracePt t="75141" x="5843588" y="4327525"/>
          <p14:tracePt t="75178" x="5849938" y="4327525"/>
          <p14:tracePt t="75197" x="5856288" y="4327525"/>
          <p14:tracePt t="75207" x="5862638" y="4327525"/>
          <p14:tracePt t="75210" x="5862638" y="4321175"/>
          <p14:tracePt t="75219" x="5868988" y="4321175"/>
          <p14:tracePt t="75229" x="5875338" y="4321175"/>
          <p14:tracePt t="75243" x="5881688" y="4321175"/>
          <p14:tracePt t="75351" x="5881688" y="4314825"/>
          <p14:tracePt t="75368" x="5888038" y="4314825"/>
          <p14:tracePt t="75376" x="5894388" y="4314825"/>
          <p14:tracePt t="75383" x="5900738" y="4314825"/>
          <p14:tracePt t="75392" x="5907088" y="4314825"/>
          <p14:tracePt t="75396" x="5913438" y="4314825"/>
          <p14:tracePt t="75401" x="5919788" y="4314825"/>
          <p14:tracePt t="75408" x="5926138" y="4314825"/>
          <p14:tracePt t="75415" x="5932488" y="4314825"/>
          <p14:tracePt t="75421" x="5932488" y="4308475"/>
          <p14:tracePt t="75422" x="5938838" y="4308475"/>
          <p14:tracePt t="75429" x="5945188" y="4308475"/>
          <p14:tracePt t="75436" x="5951538" y="4308475"/>
          <p14:tracePt t="75443" x="5957888" y="4308475"/>
          <p14:tracePt t="75452" x="5964238" y="4308475"/>
          <p14:tracePt t="75459" x="5970588" y="4308475"/>
          <p14:tracePt t="75470" x="5976938" y="4308475"/>
          <p14:tracePt t="75477" x="5983288" y="4308475"/>
          <p14:tracePt t="75484" x="5989638" y="4308475"/>
          <p14:tracePt t="75491" x="5995988" y="4308475"/>
          <p14:tracePt t="75496" x="6002338" y="4308475"/>
          <p14:tracePt t="75501" x="6008688" y="4308475"/>
          <p14:tracePt t="75506" x="6015038" y="4308475"/>
          <p14:tracePt t="75510" x="6021388" y="4308475"/>
          <p14:tracePt t="75516" x="6027738" y="4308475"/>
          <p14:tracePt t="75525" x="6034088" y="4308475"/>
          <p14:tracePt t="75538" x="6040438" y="4308475"/>
          <p14:tracePt t="75562" x="6046788" y="4308475"/>
          <p14:tracePt t="75574" x="6053138" y="4308475"/>
          <p14:tracePt t="75583" x="6059488" y="4308475"/>
          <p14:tracePt t="75592" x="6065838" y="4308475"/>
          <p14:tracePt t="75603" x="6072188" y="4308475"/>
          <p14:tracePt t="75647" x="6078538" y="4308475"/>
          <p14:tracePt t="75663" x="6084888" y="4308475"/>
          <p14:tracePt t="75672" x="6091238" y="4308475"/>
          <p14:tracePt t="75679" x="6091238" y="4314825"/>
          <p14:tracePt t="75685" x="6097588" y="4314825"/>
          <p14:tracePt t="75695" x="6103938" y="4321175"/>
          <p14:tracePt t="75715" x="6110288" y="4321175"/>
          <p14:tracePt t="75755" x="6110288" y="4327525"/>
          <p14:tracePt t="75761" x="6116638" y="4327525"/>
          <p14:tracePt t="75767" x="6116638" y="4333875"/>
          <p14:tracePt t="75775" x="6116638" y="4340225"/>
          <p14:tracePt t="75779" x="6122988" y="4340225"/>
          <p14:tracePt t="75781" x="6122988" y="4346575"/>
          <p14:tracePt t="75786" x="6122988" y="4352925"/>
          <p14:tracePt t="75792" x="6129338" y="4359275"/>
          <p14:tracePt t="75798" x="6135688" y="4365625"/>
          <p14:tracePt t="75803" x="6135688" y="4371975"/>
          <p14:tracePt t="75815" x="6142038" y="4371975"/>
          <p14:tracePt t="75871" x="6142038" y="4378325"/>
          <p14:tracePt t="75875" x="6148388" y="4378325"/>
          <p14:tracePt t="75887" x="6148388" y="4384675"/>
          <p14:tracePt t="75896" x="6154738" y="4384675"/>
          <p14:tracePt t="75908" x="6154738" y="4391025"/>
          <p14:tracePt t="75914" x="6161088" y="4391025"/>
          <p14:tracePt t="75918" x="6161088" y="4397375"/>
          <p14:tracePt t="75928" x="6167438" y="4397375"/>
          <p14:tracePt t="75932" x="6167438" y="4403725"/>
          <p14:tracePt t="75938" x="6175375" y="4403725"/>
          <p14:tracePt t="75942" x="6175375" y="4410075"/>
          <p14:tracePt t="75951" x="6181725" y="4410075"/>
          <p14:tracePt t="75955" x="6181725" y="4416425"/>
          <p14:tracePt t="75961" x="6188075" y="4416425"/>
          <p14:tracePt t="75966" x="6188075" y="4422775"/>
          <p14:tracePt t="75975" x="6194425" y="4422775"/>
          <p14:tracePt t="75977" x="6194425" y="4429125"/>
          <p14:tracePt t="75982" x="6200775" y="4429125"/>
          <p14:tracePt t="75988" x="6200775" y="4435475"/>
          <p14:tracePt t="75992" x="6207125" y="4435475"/>
          <p14:tracePt t="75996" x="6207125" y="4441825"/>
          <p14:tracePt t="75998" x="6213475" y="4441825"/>
          <p14:tracePt t="76004" x="6213475" y="4448175"/>
          <p14:tracePt t="76005" x="6219825" y="4448175"/>
          <p14:tracePt t="76010" x="6219825" y="4454525"/>
          <p14:tracePt t="76012" x="6226175" y="4454525"/>
          <p14:tracePt t="76016" x="6232525" y="4460875"/>
          <p14:tracePt t="76021" x="6238875" y="4460875"/>
          <p14:tracePt t="76026" x="6238875" y="4467225"/>
          <p14:tracePt t="76027" x="6245225" y="4467225"/>
          <p14:tracePt t="76032" x="6245225" y="4473575"/>
          <p14:tracePt t="76033" x="6251575" y="4473575"/>
          <p14:tracePt t="76042" x="6257925" y="4479925"/>
          <p14:tracePt t="76049" x="6264275" y="4479925"/>
          <p14:tracePt t="76059" x="6270625" y="4486275"/>
          <p14:tracePt t="76070" x="6276975" y="4492625"/>
          <p14:tracePt t="76083" x="6283325" y="4498975"/>
          <p14:tracePt t="76092" x="6283325" y="4506913"/>
          <p14:tracePt t="76094" x="6289675" y="4506913"/>
          <p14:tracePt t="76098" x="6289675" y="4513263"/>
          <p14:tracePt t="76103" x="6289675" y="4519613"/>
          <p14:tracePt t="76108" x="6296025" y="4519613"/>
          <p14:tracePt t="76109" x="6296025" y="4525963"/>
          <p14:tracePt t="76114" x="6296025" y="4532313"/>
          <p14:tracePt t="76120" x="6296025" y="4538663"/>
          <p14:tracePt t="76125" x="6302375" y="4545013"/>
          <p14:tracePt t="76132" x="6302375" y="4551363"/>
          <p14:tracePt t="76136" x="6302375" y="4557713"/>
          <p14:tracePt t="76143" x="6302375" y="4564063"/>
          <p14:tracePt t="76150" x="6302375" y="4570413"/>
          <p14:tracePt t="76159" x="6302375" y="4576763"/>
          <p14:tracePt t="76168" x="6302375" y="4583113"/>
          <p14:tracePt t="76178" x="6302375" y="4589463"/>
          <p14:tracePt t="76183" x="6296025" y="4589463"/>
          <p14:tracePt t="76189" x="6296025" y="4595813"/>
          <p14:tracePt t="76197" x="6276975" y="4602163"/>
          <p14:tracePt t="76199" x="6270625" y="4602163"/>
          <p14:tracePt t="76203" x="6264275" y="4602163"/>
          <p14:tracePt t="76206" x="6257925" y="4602163"/>
          <p14:tracePt t="76209" x="6251575" y="4608513"/>
          <p14:tracePt t="76211" x="6245225" y="4608513"/>
          <p14:tracePt t="76215" x="6245225" y="4614863"/>
          <p14:tracePt t="76216" x="6238875" y="4614863"/>
          <p14:tracePt t="76217" x="6232525" y="4614863"/>
          <p14:tracePt t="76221" x="6226175" y="4614863"/>
          <p14:tracePt t="76225" x="6219825" y="4621213"/>
          <p14:tracePt t="76226" x="6213475" y="4621213"/>
          <p14:tracePt t="76232" x="6207125" y="4621213"/>
          <p14:tracePt t="76237" x="6194425" y="4627563"/>
          <p14:tracePt t="76243" x="6188075" y="4627563"/>
          <p14:tracePt t="76252" x="6148388" y="4633913"/>
          <p14:tracePt t="76256" x="6135688" y="4640263"/>
          <p14:tracePt t="76261" x="6116638" y="4646613"/>
          <p14:tracePt t="76264" x="6103938" y="4646613"/>
          <p14:tracePt t="76267" x="6097588" y="4646613"/>
          <p14:tracePt t="76269" x="6084888" y="4646613"/>
          <p14:tracePt t="76271" x="6072188" y="4646613"/>
          <p14:tracePt t="76277" x="6046788" y="4652963"/>
          <p14:tracePt t="76279" x="6034088" y="4652963"/>
          <p14:tracePt t="76281" x="6015038" y="4652963"/>
          <p14:tracePt t="76282" x="6008688" y="4659313"/>
          <p14:tracePt t="76284" x="6002338" y="4659313"/>
          <p14:tracePt t="76285" x="5995988" y="4659313"/>
          <p14:tracePt t="76287" x="5989638" y="4659313"/>
          <p14:tracePt t="76288" x="5976938" y="4659313"/>
          <p14:tracePt t="76292" x="5957888" y="4659313"/>
          <p14:tracePt t="76293" x="5951538" y="4659313"/>
          <p14:tracePt t="76295" x="5938838" y="4659313"/>
          <p14:tracePt t="76296" x="5932488" y="4659313"/>
          <p14:tracePt t="76297" x="5926138" y="4659313"/>
          <p14:tracePt t="76298" x="5919788" y="4665663"/>
          <p14:tracePt t="76300" x="5907088" y="4665663"/>
          <p14:tracePt t="76301" x="5900738" y="4665663"/>
          <p14:tracePt t="76302" x="5894388" y="4665663"/>
          <p14:tracePt t="76304" x="5888038" y="4665663"/>
          <p14:tracePt t="76305" x="5881688" y="4665663"/>
          <p14:tracePt t="76308" x="5862638" y="4665663"/>
          <p14:tracePt t="76310" x="5849938" y="4665663"/>
          <p14:tracePt t="76311" x="5843588" y="4665663"/>
          <p14:tracePt t="76312" x="5837238" y="4665663"/>
          <p14:tracePt t="76313" x="5830888" y="4665663"/>
          <p14:tracePt t="76314" x="5824538" y="4665663"/>
          <p14:tracePt t="76315" x="5818188" y="4672013"/>
          <p14:tracePt t="76316" x="5811838" y="4672013"/>
          <p14:tracePt t="76318" x="5805488" y="4672013"/>
          <p14:tracePt t="76319" x="5799138" y="4672013"/>
          <p14:tracePt t="76320" x="5792788" y="4672013"/>
          <p14:tracePt t="76321" x="5786438" y="4672013"/>
          <p14:tracePt t="76324" x="5780088" y="4672013"/>
          <p14:tracePt t="76325" x="5773738" y="4672013"/>
          <p14:tracePt t="76326" x="5767388" y="4672013"/>
          <p14:tracePt t="76328" x="5761038" y="4672013"/>
          <p14:tracePt t="76330" x="5754688" y="4672013"/>
          <p14:tracePt t="76331" x="5748338" y="4672013"/>
          <p14:tracePt t="76332" x="5741988" y="4672013"/>
          <p14:tracePt t="76333" x="5735638" y="4672013"/>
          <p14:tracePt t="76334" x="5729288" y="4672013"/>
          <p14:tracePt t="76336" x="5722938" y="4672013"/>
          <p14:tracePt t="76337" x="5716588" y="4672013"/>
          <p14:tracePt t="76341" x="5702300" y="4672013"/>
          <p14:tracePt t="76342" x="5695950" y="4672013"/>
          <p14:tracePt t="76344" x="5689600" y="4672013"/>
          <p14:tracePt t="76345" x="5683250" y="4672013"/>
          <p14:tracePt t="76347" x="5676900" y="4672013"/>
          <p14:tracePt t="76349" x="5670550" y="4672013"/>
          <p14:tracePt t="76351" x="5664200" y="4672013"/>
          <p14:tracePt t="76353" x="5657850" y="4672013"/>
          <p14:tracePt t="76354" x="5651500" y="4672013"/>
          <p14:tracePt t="76358" x="5638800" y="4672013"/>
          <p14:tracePt t="76360" x="5632450" y="4672013"/>
          <p14:tracePt t="76361" x="5626100" y="4672013"/>
          <p14:tracePt t="76363" x="5619750" y="4672013"/>
          <p14:tracePt t="76366" x="5613400" y="4672013"/>
          <p14:tracePt t="76368" x="5607050" y="4672013"/>
          <p14:tracePt t="76370" x="5600700" y="4672013"/>
          <p14:tracePt t="76371" x="5594350" y="4672013"/>
          <p14:tracePt t="76374" x="5588000" y="4672013"/>
          <p14:tracePt t="76376" x="5581650" y="4672013"/>
          <p14:tracePt t="76377" x="5575300" y="4672013"/>
          <p14:tracePt t="76379" x="5568950" y="4672013"/>
          <p14:tracePt t="76381" x="5562600" y="4672013"/>
          <p14:tracePt t="76382" x="5556250" y="4672013"/>
          <p14:tracePt t="76384" x="5549900" y="4672013"/>
          <p14:tracePt t="76386" x="5543550" y="4672013"/>
          <p14:tracePt t="76387" x="5537200" y="4672013"/>
          <p14:tracePt t="76392" x="5524500" y="4672013"/>
          <p14:tracePt t="76393" x="5518150" y="4672013"/>
          <p14:tracePt t="76394" x="5511800" y="4672013"/>
          <p14:tracePt t="76396" x="5505450" y="4672013"/>
          <p14:tracePt t="76398" x="5499100" y="4672013"/>
          <p14:tracePt t="76399" x="5492750" y="4672013"/>
          <p14:tracePt t="76401" x="5486400" y="4672013"/>
          <p14:tracePt t="76403" x="5480050" y="4672013"/>
          <p14:tracePt t="76405" x="5473700" y="4672013"/>
          <p14:tracePt t="76408" x="5467350" y="4672013"/>
          <p14:tracePt t="76409" x="5461000" y="4672013"/>
          <p14:tracePt t="76410" x="5454650" y="4672013"/>
          <p14:tracePt t="76411" x="5454650" y="4665663"/>
          <p14:tracePt t="76414" x="5448300" y="4665663"/>
          <p14:tracePt t="76416" x="5441950" y="4665663"/>
          <p14:tracePt t="76418" x="5435600" y="4665663"/>
          <p14:tracePt t="76420" x="5429250" y="4665663"/>
          <p14:tracePt t="76424" x="5416550" y="4659313"/>
          <p14:tracePt t="76426" x="5410200" y="4659313"/>
          <p14:tracePt t="76427" x="5403850" y="4659313"/>
          <p14:tracePt t="76429" x="5403850" y="4652963"/>
          <p14:tracePt t="76430" x="5397500" y="4652963"/>
          <p14:tracePt t="76431" x="5391150" y="4652963"/>
          <p14:tracePt t="76433" x="5384800" y="4652963"/>
          <p14:tracePt t="76435" x="5378450" y="4646613"/>
          <p14:tracePt t="76437" x="5372100" y="4646613"/>
          <p14:tracePt t="76442" x="5353050" y="4640263"/>
          <p14:tracePt t="76444" x="5346700" y="4633913"/>
          <p14:tracePt t="76446" x="5340350" y="4633913"/>
          <p14:tracePt t="76448" x="5334000" y="4627563"/>
          <p14:tracePt t="76449" x="5327650" y="4627563"/>
          <p14:tracePt t="76451" x="5321300" y="4627563"/>
          <p14:tracePt t="76452" x="5321300" y="4621213"/>
          <p14:tracePt t="76453" x="5314950" y="4621213"/>
          <p14:tracePt t="76455" x="5308600" y="4621213"/>
          <p14:tracePt t="76459" x="5302250" y="4614863"/>
          <p14:tracePt t="76460" x="5295900" y="4608513"/>
          <p14:tracePt t="76463" x="5283200" y="4602163"/>
          <p14:tracePt t="76465" x="5276850" y="4602163"/>
          <p14:tracePt t="76472" x="5256213" y="4589463"/>
          <p14:tracePt t="76479" x="5237163" y="4576763"/>
          <p14:tracePt t="76481" x="5230813" y="4576763"/>
          <p14:tracePt t="76485" x="5224463" y="4570413"/>
          <p14:tracePt t="76487" x="5218113" y="4564063"/>
          <p14:tracePt t="76492" x="5211763" y="4557713"/>
          <p14:tracePt t="76493" x="5205413" y="4551363"/>
          <p14:tracePt t="76497" x="5199063" y="4551363"/>
          <p14:tracePt t="76499" x="5199063" y="4545013"/>
          <p14:tracePt t="76500" x="5192713" y="4545013"/>
          <p14:tracePt t="76501" x="5192713" y="4538663"/>
          <p14:tracePt t="76503" x="5186363" y="4538663"/>
          <p14:tracePt t="76508" x="5180013" y="4525963"/>
          <p14:tracePt t="76510" x="5173663" y="4525963"/>
          <p14:tracePt t="76512" x="5173663" y="4519613"/>
          <p14:tracePt t="76514" x="5167313" y="4519613"/>
          <p14:tracePt t="76515" x="5167313" y="4513263"/>
          <p14:tracePt t="76516" x="5160963" y="4513263"/>
          <p14:tracePt t="76518" x="5160963" y="4506913"/>
          <p14:tracePt t="76519" x="5154613" y="4506913"/>
          <p14:tracePt t="76520" x="5154613" y="4498975"/>
          <p14:tracePt t="76522" x="5148263" y="4498975"/>
          <p14:tracePt t="76525" x="5148263" y="4492625"/>
          <p14:tracePt t="76526" x="5141913" y="4486275"/>
          <p14:tracePt t="76528" x="5135563" y="4479925"/>
          <p14:tracePt t="76531" x="5129213" y="4473575"/>
          <p14:tracePt t="76532" x="5122863" y="4473575"/>
          <p14:tracePt t="76533" x="5122863" y="4467225"/>
          <p14:tracePt t="76535" x="5122863" y="4460875"/>
          <p14:tracePt t="76536" x="5116513" y="4460875"/>
          <p14:tracePt t="76537" x="5116513" y="4454525"/>
          <p14:tracePt t="76538" x="5110163" y="4454525"/>
          <p14:tracePt t="76542" x="5103813" y="4441825"/>
          <p14:tracePt t="76544" x="5097463" y="4435475"/>
          <p14:tracePt t="76545" x="5091113" y="4435475"/>
          <p14:tracePt t="76546" x="5091113" y="4429125"/>
          <p14:tracePt t="76548" x="5084763" y="4422775"/>
          <p14:tracePt t="76550" x="5078413" y="4416425"/>
          <p14:tracePt t="76552" x="5078413" y="4410075"/>
          <p14:tracePt t="76553" x="5072063" y="4410075"/>
          <p14:tracePt t="76554" x="5072063" y="4403725"/>
          <p14:tracePt t="76555" x="5065713" y="4397375"/>
          <p14:tracePt t="76558" x="5059363" y="4391025"/>
          <p14:tracePt t="76560" x="5053013" y="4378325"/>
          <p14:tracePt t="76563" x="5046663" y="4371975"/>
          <p14:tracePt t="76564" x="5046663" y="4365625"/>
          <p14:tracePt t="76566" x="5040313" y="4359275"/>
          <p14:tracePt t="76568" x="5033963" y="4352925"/>
          <p14:tracePt t="76570" x="5033963" y="4346575"/>
          <p14:tracePt t="76571" x="5027613" y="4346575"/>
          <p14:tracePt t="76572" x="5027613" y="4340225"/>
          <p14:tracePt t="76575" x="5021263" y="4327525"/>
          <p14:tracePt t="76578" x="5014913" y="4321175"/>
          <p14:tracePt t="76580" x="5008563" y="4314825"/>
          <p14:tracePt t="76581" x="5008563" y="4308475"/>
          <p14:tracePt t="76583" x="5002213" y="4302125"/>
          <p14:tracePt t="76585" x="5002213" y="4295775"/>
          <p14:tracePt t="76586" x="5002213" y="4289425"/>
          <p14:tracePt t="76587" x="4995863" y="4289425"/>
          <p14:tracePt t="76591" x="4989513" y="4276725"/>
          <p14:tracePt t="76594" x="4989513" y="4264025"/>
          <p14:tracePt t="76596" x="4983163" y="4264025"/>
          <p14:tracePt t="76597" x="4983163" y="4257675"/>
          <p14:tracePt t="76599" x="4983163" y="4251325"/>
          <p14:tracePt t="76603" x="4976813" y="4244975"/>
          <p14:tracePt t="76605" x="4976813" y="4238625"/>
          <p14:tracePt t="76608" x="4976813" y="4232275"/>
          <p14:tracePt t="76611" x="4976813" y="4225925"/>
          <p14:tracePt t="76616" x="4976813" y="4219575"/>
          <p14:tracePt t="76620" x="4976813" y="4213225"/>
          <p14:tracePt t="76623" x="4976813" y="4206875"/>
          <p14:tracePt t="76630" x="4976813" y="4187825"/>
          <p14:tracePt t="76633" x="4983163" y="4175125"/>
          <p14:tracePt t="76635" x="4983163" y="4168775"/>
          <p14:tracePt t="76637" x="4989513" y="4162425"/>
          <p14:tracePt t="76639" x="4995863" y="4156075"/>
          <p14:tracePt t="76643" x="5008563" y="4137025"/>
          <p14:tracePt t="76645" x="5014913" y="4124325"/>
          <p14:tracePt t="76646" x="5021263" y="4124325"/>
          <p14:tracePt t="76648" x="5027613" y="4111625"/>
          <p14:tracePt t="76649" x="5033963" y="4105275"/>
          <p14:tracePt t="76650" x="5040313" y="4098925"/>
          <p14:tracePt t="76651" x="5046663" y="4098925"/>
          <p14:tracePt t="76652" x="5053013" y="4092575"/>
          <p14:tracePt t="76654" x="5053013" y="4086225"/>
          <p14:tracePt t="76655" x="5065713" y="4073525"/>
          <p14:tracePt t="76659" x="5078413" y="4059238"/>
          <p14:tracePt t="76660" x="5091113" y="4052888"/>
          <p14:tracePt t="76664" x="5110163" y="4046538"/>
          <p14:tracePt t="76665" x="5122863" y="4033838"/>
          <p14:tracePt t="76667" x="5135563" y="4021138"/>
          <p14:tracePt t="76668" x="5141913" y="4021138"/>
          <p14:tracePt t="76669" x="5148263" y="4014788"/>
          <p14:tracePt t="76670" x="5154613" y="4008438"/>
          <p14:tracePt t="76671" x="5160963" y="4008438"/>
          <p14:tracePt t="76675" x="5186363" y="3989388"/>
          <p14:tracePt t="76676" x="5192713" y="3989388"/>
          <p14:tracePt t="76678" x="5205413" y="3976688"/>
          <p14:tracePt t="76681" x="5224463" y="3970338"/>
          <p14:tracePt t="76683" x="5237163" y="3957638"/>
          <p14:tracePt t="76684" x="5243513" y="3957638"/>
          <p14:tracePt t="76685" x="5249863" y="3957638"/>
          <p14:tracePt t="76687" x="5256213" y="3944938"/>
          <p14:tracePt t="76688" x="5264150" y="3944938"/>
          <p14:tracePt t="76692" x="5289550" y="3932238"/>
          <p14:tracePt t="76694" x="5302250" y="3925888"/>
          <p14:tracePt t="76696" x="5308600" y="3925888"/>
          <p14:tracePt t="76699" x="5334000" y="3913188"/>
          <p14:tracePt t="76700" x="5340350" y="3913188"/>
          <p14:tracePt t="76702" x="5346700" y="3906838"/>
          <p14:tracePt t="76704" x="5353050" y="3900488"/>
          <p14:tracePt t="76705" x="5365750" y="3894138"/>
          <p14:tracePt t="76709" x="5391150" y="3887788"/>
          <p14:tracePt t="76711" x="5397500" y="3881438"/>
          <p14:tracePt t="76713" x="5403850" y="3881438"/>
          <p14:tracePt t="76716" x="5422900" y="3875088"/>
          <p14:tracePt t="76717" x="5429250" y="3875088"/>
          <p14:tracePt t="76718" x="5435600" y="3875088"/>
          <p14:tracePt t="76720" x="5435600" y="3868738"/>
          <p14:tracePt t="76722" x="5441950" y="3868738"/>
          <p14:tracePt t="76726" x="5467350" y="3862388"/>
          <p14:tracePt t="76728" x="5480050" y="3856038"/>
          <p14:tracePt t="76731" x="5492750" y="3856038"/>
          <p14:tracePt t="76732" x="5499100" y="3856038"/>
          <p14:tracePt t="76733" x="5505450" y="3849688"/>
          <p14:tracePt t="76737" x="5518150" y="3849688"/>
          <p14:tracePt t="76739" x="5524500" y="3849688"/>
          <p14:tracePt t="76742" x="5537200" y="3843338"/>
          <p14:tracePt t="76746" x="5549900" y="3836988"/>
          <p14:tracePt t="76749" x="5562600" y="3836988"/>
          <p14:tracePt t="76751" x="5575300" y="3836988"/>
          <p14:tracePt t="76753" x="5588000" y="3836988"/>
          <p14:tracePt t="76756" x="5600700" y="3830638"/>
          <p14:tracePt t="76760" x="5613400" y="3830638"/>
          <p14:tracePt t="76763" x="5632450" y="3830638"/>
          <p14:tracePt t="76766" x="5657850" y="3830638"/>
          <p14:tracePt t="76768" x="5670550" y="3824288"/>
          <p14:tracePt t="76770" x="5676900" y="3824288"/>
          <p14:tracePt t="76773" x="5683250" y="3824288"/>
          <p14:tracePt t="76776" x="5708650" y="3824288"/>
          <p14:tracePt t="76778" x="5735638" y="3824288"/>
          <p14:tracePt t="76780" x="5748338" y="3824288"/>
          <p14:tracePt t="76782" x="5754688" y="3824288"/>
          <p14:tracePt t="76783" x="5761038" y="3824288"/>
          <p14:tracePt t="76784" x="5767388" y="3824288"/>
          <p14:tracePt t="76786" x="5786438" y="3824288"/>
          <p14:tracePt t="76787" x="5792788" y="3824288"/>
          <p14:tracePt t="76789" x="5799138" y="3824288"/>
          <p14:tracePt t="76793" x="5830888" y="3824288"/>
          <p14:tracePt t="76794" x="5837238" y="3824288"/>
          <p14:tracePt t="76797" x="5856288" y="3824288"/>
          <p14:tracePt t="76799" x="5868988" y="3830638"/>
          <p14:tracePt t="76800" x="5875338" y="3830638"/>
          <p14:tracePt t="76801" x="5881688" y="3830638"/>
          <p14:tracePt t="76803" x="5888038" y="3836988"/>
          <p14:tracePt t="76804" x="5894388" y="3836988"/>
          <p14:tracePt t="76805" x="5900738" y="3836988"/>
          <p14:tracePt t="76809" x="5919788" y="3843338"/>
          <p14:tracePt t="76811" x="5926138" y="3843338"/>
          <p14:tracePt t="76814" x="5932488" y="3843338"/>
          <p14:tracePt t="76815" x="5938838" y="3843338"/>
          <p14:tracePt t="76816" x="5945188" y="3849688"/>
          <p14:tracePt t="76818" x="5951538" y="3849688"/>
          <p14:tracePt t="76820" x="5957888" y="3849688"/>
          <p14:tracePt t="76821" x="5964238" y="3856038"/>
          <p14:tracePt t="76825" x="5976938" y="3856038"/>
          <p14:tracePt t="76827" x="5983288" y="3862388"/>
          <p14:tracePt t="76830" x="5989638" y="3862388"/>
          <p14:tracePt t="76831" x="5995988" y="3862388"/>
          <p14:tracePt t="76833" x="6002338" y="3868738"/>
          <p14:tracePt t="76836" x="6008688" y="3868738"/>
          <p14:tracePt t="76837" x="6015038" y="3868738"/>
          <p14:tracePt t="76842" x="6021388" y="3875088"/>
          <p14:tracePt t="76843" x="6027738" y="3875088"/>
          <p14:tracePt t="76845" x="6034088" y="3881438"/>
          <p14:tracePt t="76846" x="6040438" y="3881438"/>
          <p14:tracePt t="76849" x="6046788" y="3881438"/>
          <p14:tracePt t="76851" x="6053138" y="3881438"/>
          <p14:tracePt t="76852" x="6053138" y="3887788"/>
          <p14:tracePt t="76854" x="6059488" y="3887788"/>
          <p14:tracePt t="76858" x="6065838" y="3887788"/>
          <p14:tracePt t="76860" x="6072188" y="3894138"/>
          <p14:tracePt t="76863" x="6078538" y="3894138"/>
          <p14:tracePt t="76864" x="6084888" y="3894138"/>
          <p14:tracePt t="76867" x="6091238" y="3900488"/>
          <p14:tracePt t="76869" x="6097588" y="3900488"/>
          <p14:tracePt t="76873" x="6103938" y="3900488"/>
          <p14:tracePt t="76877" x="6110288" y="3900488"/>
          <p14:tracePt t="76879" x="6116638" y="3900488"/>
          <p14:tracePt t="76882" x="6122988" y="3900488"/>
          <p14:tracePt t="76886" x="6129338" y="3900488"/>
          <p14:tracePt t="76887" x="6135688" y="3906838"/>
          <p14:tracePt t="76893" x="6142038" y="3913188"/>
          <p14:tracePt t="76895" x="6148388" y="3913188"/>
          <p14:tracePt t="76897" x="6154738" y="3913188"/>
          <p14:tracePt t="76900" x="6161088" y="3913188"/>
          <p14:tracePt t="76903" x="6167438" y="3919538"/>
          <p14:tracePt t="76906" x="6175375" y="3919538"/>
          <p14:tracePt t="76910" x="6181725" y="3925888"/>
          <p14:tracePt t="76911" x="6188075" y="3925888"/>
          <p14:tracePt t="76913" x="6194425" y="3925888"/>
          <p14:tracePt t="76916" x="6200775" y="3932238"/>
          <p14:tracePt t="76918" x="6207125" y="3932238"/>
          <p14:tracePt t="76921" x="6213475" y="3932238"/>
          <p14:tracePt t="76926" x="6219825" y="3938588"/>
          <p14:tracePt t="76928" x="6226175" y="3938588"/>
          <p14:tracePt t="76931" x="6232525" y="3944938"/>
          <p14:tracePt t="76933" x="6238875" y="3951288"/>
          <p14:tracePt t="76937" x="6245225" y="3951288"/>
          <p14:tracePt t="76942" x="6251575" y="3957638"/>
          <p14:tracePt t="76945" x="6257925" y="3963988"/>
          <p14:tracePt t="76948" x="6264275" y="3963988"/>
          <p14:tracePt t="76950" x="6264275" y="3970338"/>
          <p14:tracePt t="76951" x="6270625" y="3970338"/>
          <p14:tracePt t="76953" x="6270625" y="3976688"/>
          <p14:tracePt t="76954" x="6276975" y="3976688"/>
          <p14:tracePt t="76959" x="6283325" y="3989388"/>
          <p14:tracePt t="76961" x="6289675" y="3995738"/>
          <p14:tracePt t="76964" x="6296025" y="4002088"/>
          <p14:tracePt t="76966" x="6302375" y="4008438"/>
          <p14:tracePt t="76969" x="6308725" y="4014788"/>
          <p14:tracePt t="76971" x="6315075" y="4021138"/>
          <p14:tracePt t="76975" x="6321425" y="4027488"/>
          <p14:tracePt t="76976" x="6321425" y="4033838"/>
          <p14:tracePt t="76979" x="6327775" y="4040188"/>
          <p14:tracePt t="76981" x="6334125" y="4046538"/>
          <p14:tracePt t="76983" x="6334125" y="4052888"/>
          <p14:tracePt t="76984" x="6340475" y="4059238"/>
          <p14:tracePt t="76986" x="6346825" y="4065588"/>
          <p14:tracePt t="76989" x="6346825" y="4073525"/>
          <p14:tracePt t="76992" x="6359525" y="4086225"/>
          <p14:tracePt t="76995" x="6365875" y="4092575"/>
          <p14:tracePt t="76997" x="6372225" y="4098925"/>
          <p14:tracePt t="76998" x="6372225" y="4105275"/>
          <p14:tracePt t="77000" x="6378575" y="4105275"/>
          <p14:tracePt t="77002" x="6378575" y="4117975"/>
          <p14:tracePt t="77004" x="6384925" y="4117975"/>
          <p14:tracePt t="77005" x="6384925" y="4124325"/>
          <p14:tracePt t="77008" x="6391275" y="4130675"/>
          <p14:tracePt t="77011" x="6391275" y="4137025"/>
          <p14:tracePt t="77014" x="6397625" y="4143375"/>
          <p14:tracePt t="77015" x="6397625" y="4149725"/>
          <p14:tracePt t="77016" x="6403975" y="4149725"/>
          <p14:tracePt t="77017" x="6403975" y="4156075"/>
          <p14:tracePt t="77021" x="6410325" y="4162425"/>
          <p14:tracePt t="77025" x="6416675" y="4168775"/>
          <p14:tracePt t="77028" x="6416675" y="4175125"/>
          <p14:tracePt t="77032" x="6416675" y="4181475"/>
          <p14:tracePt t="77034" x="6423025" y="4181475"/>
          <p14:tracePt t="77035" x="6423025" y="4187825"/>
          <p14:tracePt t="77042" x="6423025" y="4194175"/>
          <p14:tracePt t="77044" x="6429375" y="4194175"/>
          <p14:tracePt t="77047" x="6429375" y="4200525"/>
          <p14:tracePt t="77063" x="6435725" y="4206875"/>
          <p14:tracePt t="77066" x="6435725" y="4213225"/>
          <p14:tracePt t="77075" x="6435725" y="4219575"/>
          <p14:tracePt t="77083" x="6442075" y="4225925"/>
          <p14:tracePt t="77092" x="6442075" y="4232275"/>
          <p14:tracePt t="77099" x="6442075" y="4238625"/>
          <p14:tracePt t="77104" x="6442075" y="4244975"/>
          <p14:tracePt t="77108" x="6442075" y="4251325"/>
          <p14:tracePt t="77113" x="6442075" y="4257675"/>
          <p14:tracePt t="77115" x="6442075" y="4264025"/>
          <p14:tracePt t="77118" x="6442075" y="4270375"/>
          <p14:tracePt t="77121" x="6442075" y="4276725"/>
          <p14:tracePt t="77124" x="6442075" y="4283075"/>
          <p14:tracePt t="77127" x="6442075" y="4289425"/>
          <p14:tracePt t="77131" x="6442075" y="4295775"/>
          <p14:tracePt t="77132" x="6442075" y="4302125"/>
          <p14:tracePt t="77135" x="6442075" y="4308475"/>
          <p14:tracePt t="77142" x="6442075" y="4321175"/>
          <p14:tracePt t="77145" x="6442075" y="4327525"/>
          <p14:tracePt t="77148" x="6442075" y="4333875"/>
          <p14:tracePt t="77149" x="6442075" y="4340225"/>
          <p14:tracePt t="77153" x="6442075" y="4346575"/>
          <p14:tracePt t="77156" x="6442075" y="4352925"/>
          <p14:tracePt t="77159" x="6442075" y="4359275"/>
          <p14:tracePt t="77162" x="6442075" y="4365625"/>
          <p14:tracePt t="77164" x="6442075" y="4371975"/>
          <p14:tracePt t="77166" x="6435725" y="4378325"/>
          <p14:tracePt t="77169" x="6435725" y="4384675"/>
          <p14:tracePt t="77171" x="6435725" y="4391025"/>
          <p14:tracePt t="77175" x="6429375" y="4397375"/>
          <p14:tracePt t="77177" x="6429375" y="4403725"/>
          <p14:tracePt t="77180" x="6429375" y="4410075"/>
          <p14:tracePt t="77181" x="6423025" y="4416425"/>
          <p14:tracePt t="77184" x="6416675" y="4422775"/>
          <p14:tracePt t="77187" x="6416675" y="4429125"/>
          <p14:tracePt t="77192" x="6410325" y="4441825"/>
          <p14:tracePt t="77193" x="6403975" y="4441825"/>
          <p14:tracePt t="77194" x="6403975" y="4448175"/>
          <p14:tracePt t="77196" x="6403975" y="4454525"/>
          <p14:tracePt t="77197" x="6397625" y="4454525"/>
          <p14:tracePt t="77199" x="6391275" y="4460875"/>
          <p14:tracePt t="77201" x="6391275" y="4467225"/>
          <p14:tracePt t="77203" x="6384925" y="4473575"/>
          <p14:tracePt t="77208" x="6378575" y="4486275"/>
          <p14:tracePt t="77210" x="6372225" y="4486275"/>
          <p14:tracePt t="77211" x="6372225" y="4492625"/>
          <p14:tracePt t="77213" x="6365875" y="4498975"/>
          <p14:tracePt t="77215" x="6359525" y="4506913"/>
          <p14:tracePt t="77218" x="6353175" y="4513263"/>
          <p14:tracePt t="77220" x="6353175" y="4519613"/>
          <p14:tracePt t="77221" x="6346825" y="4519613"/>
          <p14:tracePt t="77225" x="6340475" y="4532313"/>
          <p14:tracePt t="77227" x="6334125" y="4532313"/>
          <p14:tracePt t="77229" x="6334125" y="4538663"/>
          <p14:tracePt t="77230" x="6327775" y="4538663"/>
          <p14:tracePt t="77232" x="6327775" y="4545013"/>
          <p14:tracePt t="77235" x="6321425" y="4545013"/>
          <p14:tracePt t="77237" x="6321425" y="4551363"/>
          <p14:tracePt t="77238" x="6315075" y="4551363"/>
          <p14:tracePt t="77243" x="6308725" y="4557713"/>
          <p14:tracePt t="77245" x="6302375" y="4564063"/>
          <p14:tracePt t="77250" x="6296025" y="4564063"/>
          <p14:tracePt t="77252" x="6296025" y="4570413"/>
          <p14:tracePt t="77255" x="6289675" y="4570413"/>
          <p14:tracePt t="77259" x="6289675" y="4576763"/>
          <p14:tracePt t="77260" x="6283325" y="4576763"/>
          <p14:tracePt t="77266" x="6276975" y="4576763"/>
          <p14:tracePt t="77274" x="6270625" y="4576763"/>
          <p14:tracePt t="77280" x="6264275" y="4576763"/>
          <p14:tracePt t="77281" x="6264275" y="4583113"/>
          <p14:tracePt t="77290" x="6257925" y="4583113"/>
          <p14:tracePt t="77297" x="6251575" y="4583113"/>
          <p14:tracePt t="77306" x="6245225" y="4583113"/>
          <p14:tracePt t="77313" x="6238875" y="4583113"/>
          <p14:tracePt t="77320" x="6232525" y="4583113"/>
          <p14:tracePt t="77328" x="6226175" y="4583113"/>
          <p14:tracePt t="77332" x="6219825" y="4583113"/>
          <p14:tracePt t="77339" x="6213475" y="4583113"/>
          <p14:tracePt t="77345" x="6207125" y="4583113"/>
          <p14:tracePt t="77352" x="6200775" y="4583113"/>
          <p14:tracePt t="77362" x="6194425" y="4583113"/>
          <p14:tracePt t="77364" x="6188075" y="4583113"/>
          <p14:tracePt t="77370" x="6181725" y="4583113"/>
          <p14:tracePt t="77379" x="6175375" y="4583113"/>
          <p14:tracePt t="77382" x="6167438" y="4583113"/>
          <p14:tracePt t="77388" x="6161088" y="4589463"/>
          <p14:tracePt t="77396" x="6154738" y="4589463"/>
          <p14:tracePt t="77398" x="6148388" y="4589463"/>
          <p14:tracePt t="77404" x="6142038" y="4589463"/>
          <p14:tracePt t="77410" x="6135688" y="4589463"/>
          <p14:tracePt t="77414" x="6129338" y="4589463"/>
          <p14:tracePt t="77417" x="6122988" y="4589463"/>
          <p14:tracePt t="77426" x="6116638" y="4595813"/>
          <p14:tracePt t="77428" x="6110288" y="4595813"/>
          <p14:tracePt t="77435" x="6103938" y="4595813"/>
          <p14:tracePt t="77447" x="6091238" y="4595813"/>
          <p14:tracePt t="77456" x="6084888" y="4595813"/>
          <p14:tracePt t="77464" x="6078538" y="4602163"/>
          <p14:tracePt t="77466" x="6072188" y="4602163"/>
          <p14:tracePt t="77472" x="6065838" y="4602163"/>
          <p14:tracePt t="77479" x="6059488" y="4602163"/>
          <p14:tracePt t="77483" x="6053138" y="4602163"/>
          <p14:tracePt t="77487" x="6046788" y="4608513"/>
          <p14:tracePt t="77492" x="6040438" y="4608513"/>
          <p14:tracePt t="77495" x="6034088" y="4608513"/>
          <p14:tracePt t="77502" x="6027738" y="4608513"/>
          <p14:tracePt t="77508" x="6021388" y="4608513"/>
          <p14:tracePt t="77518" x="6015038" y="4608513"/>
          <p14:tracePt t="77525" x="6015038" y="4614863"/>
          <p14:tracePt t="77532" x="6008688" y="4614863"/>
          <p14:tracePt t="77599" x="6002338" y="4614863"/>
          <p14:tracePt t="77611" x="5995988" y="4621213"/>
          <p14:tracePt t="77618" x="5989638" y="4621213"/>
          <p14:tracePt t="77623" x="5989638" y="4627563"/>
          <p14:tracePt t="77630" x="5983288" y="4627563"/>
          <p14:tracePt t="77632" x="5976938" y="4633913"/>
          <p14:tracePt t="77645" x="5964238" y="4640263"/>
          <p14:tracePt t="77653" x="5964238" y="4646613"/>
          <p14:tracePt t="77658" x="5957888" y="4646613"/>
          <p14:tracePt t="77669" x="5957888" y="4652963"/>
          <p14:tracePt t="77821" x="5951538" y="4652963"/>
          <p14:tracePt t="78009" x="5957888" y="4652963"/>
          <p14:tracePt t="78019" x="5957888" y="4646613"/>
          <p14:tracePt t="78029" x="5964238" y="4646613"/>
          <p14:tracePt t="78041" x="5970588" y="4646613"/>
          <p14:tracePt t="78052" x="5976938" y="4646613"/>
          <p14:tracePt t="78063" x="5983288" y="4646613"/>
          <p14:tracePt t="78072" x="5989638" y="4646613"/>
          <p14:tracePt t="78080" x="5995988" y="4646613"/>
          <p14:tracePt t="78088" x="6002338" y="4646613"/>
          <p14:tracePt t="78095" x="6008688" y="4646613"/>
          <p14:tracePt t="78104" x="6015038" y="4646613"/>
          <p14:tracePt t="78110" x="6021388" y="4646613"/>
          <p14:tracePt t="78117" x="6027738" y="4646613"/>
          <p14:tracePt t="78124" x="6034088" y="4646613"/>
          <p14:tracePt t="78131" x="6040438" y="4646613"/>
          <p14:tracePt t="78138" x="6046788" y="4646613"/>
          <p14:tracePt t="78145" x="6053138" y="4646613"/>
          <p14:tracePt t="78152" x="6059488" y="4646613"/>
          <p14:tracePt t="78160" x="6065838" y="4646613"/>
          <p14:tracePt t="78167" x="6072188" y="4646613"/>
          <p14:tracePt t="78175" x="6078538" y="4646613"/>
          <p14:tracePt t="78182" x="6084888" y="4646613"/>
          <p14:tracePt t="78186" x="6091238" y="4646613"/>
          <p14:tracePt t="78194" x="6097588" y="4646613"/>
          <p14:tracePt t="78199" x="6103938" y="4646613"/>
          <p14:tracePt t="78204" x="6110288" y="4646613"/>
          <p14:tracePt t="78207" x="6116638" y="4646613"/>
          <p14:tracePt t="78213" x="6122988" y="4646613"/>
          <p14:tracePt t="78215" x="6129338" y="4646613"/>
          <p14:tracePt t="78219" x="6135688" y="4646613"/>
          <p14:tracePt t="78224" x="6142038" y="4646613"/>
          <p14:tracePt t="78226" x="6148388" y="4646613"/>
          <p14:tracePt t="78229" x="6154738" y="4646613"/>
          <p14:tracePt t="78232" x="6161088" y="4646613"/>
          <p14:tracePt t="78235" x="6167438" y="4646613"/>
          <p14:tracePt t="78238" x="6175375" y="4646613"/>
          <p14:tracePt t="78243" x="6188075" y="4646613"/>
          <p14:tracePt t="78245" x="6194425" y="4646613"/>
          <p14:tracePt t="78248" x="6200775" y="4646613"/>
          <p14:tracePt t="78250" x="6207125" y="4646613"/>
          <p14:tracePt t="78253" x="6213475" y="4646613"/>
          <p14:tracePt t="78255" x="6219825" y="4646613"/>
          <p14:tracePt t="78258" x="6226175" y="4646613"/>
          <p14:tracePt t="78261" x="6232525" y="4646613"/>
          <p14:tracePt t="78264" x="6238875" y="4646613"/>
          <p14:tracePt t="78268" x="6245225" y="4646613"/>
          <p14:tracePt t="78270" x="6251575" y="4646613"/>
          <p14:tracePt t="78274" x="6257925" y="4646613"/>
          <p14:tracePt t="78277" x="6264275" y="4646613"/>
          <p14:tracePt t="78280" x="6270625" y="4646613"/>
          <p14:tracePt t="78283" x="6276975" y="4646613"/>
          <p14:tracePt t="78285" x="6283325" y="4646613"/>
          <p14:tracePt t="78289" x="6289675" y="4646613"/>
          <p14:tracePt t="78292" x="6296025" y="4646613"/>
          <p14:tracePt t="78293" x="6302375" y="4646613"/>
          <p14:tracePt t="78296" x="6308725" y="4646613"/>
          <p14:tracePt t="78298" x="6315075" y="4646613"/>
          <p14:tracePt t="78300" x="6321425" y="4646613"/>
          <p14:tracePt t="78302" x="6327775" y="4646613"/>
          <p14:tracePt t="78305" x="6334125" y="4646613"/>
          <p14:tracePt t="78308" x="6340475" y="4646613"/>
          <p14:tracePt t="78309" x="6346825" y="4640263"/>
          <p14:tracePt t="78312" x="6353175" y="4640263"/>
          <p14:tracePt t="78315" x="6359525" y="4640263"/>
          <p14:tracePt t="78317" x="6365875" y="4640263"/>
          <p14:tracePt t="78320" x="6372225" y="4640263"/>
          <p14:tracePt t="78324" x="6384925" y="4633913"/>
          <p14:tracePt t="78328" x="6391275" y="4633913"/>
          <p14:tracePt t="78331" x="6397625" y="4627563"/>
          <p14:tracePt t="78332" x="6403975" y="4627563"/>
          <p14:tracePt t="78334" x="6410325" y="4627563"/>
          <p14:tracePt t="78337" x="6416675" y="4627563"/>
          <p14:tracePt t="78342" x="6423025" y="4627563"/>
          <p14:tracePt t="78343" x="6429375" y="4627563"/>
          <p14:tracePt t="78346" x="6435725" y="4627563"/>
          <p14:tracePt t="78349" x="6442075" y="4627563"/>
          <p14:tracePt t="78350" x="6442075" y="4621213"/>
          <p14:tracePt t="78352" x="6448425" y="4621213"/>
          <p14:tracePt t="78355" x="6454775" y="4621213"/>
          <p14:tracePt t="78359" x="6461125" y="4621213"/>
          <p14:tracePt t="78362" x="6467475" y="4621213"/>
          <p14:tracePt t="78367" x="6473825" y="4621213"/>
          <p14:tracePt t="78369" x="6473825" y="4614863"/>
          <p14:tracePt t="78370" x="6480175" y="4614863"/>
          <p14:tracePt t="78375" x="6486525" y="4614863"/>
          <p14:tracePt t="78379" x="6492875" y="4614863"/>
          <p14:tracePt t="78386" x="6499225" y="4614863"/>
          <p14:tracePt t="78391" x="6505575" y="4614863"/>
          <p14:tracePt t="78396" x="6511925" y="4614863"/>
          <p14:tracePt t="78401" x="6518275" y="4608513"/>
          <p14:tracePt t="78408" x="6524625" y="4608513"/>
          <p14:tracePt t="78412" x="6530975" y="4608513"/>
          <p14:tracePt t="78414" x="6530975" y="4602163"/>
          <p14:tracePt t="78417" x="6537325" y="4602163"/>
          <p14:tracePt t="78422" x="6543675" y="4602163"/>
          <p14:tracePt t="78427" x="6550025" y="4602163"/>
          <p14:tracePt t="78433" x="6556375" y="4602163"/>
          <p14:tracePt t="78438" x="6562725" y="4602163"/>
          <p14:tracePt t="78441" x="6562725" y="4595813"/>
          <p14:tracePt t="78444" x="6569075" y="4595813"/>
          <p14:tracePt t="78451" x="6575425" y="4595813"/>
          <p14:tracePt t="78458" x="6581775" y="4595813"/>
          <p14:tracePt t="78466" x="6588125" y="4595813"/>
          <p14:tracePt t="78476" x="6594475" y="4595813"/>
          <p14:tracePt t="78485" x="6600825" y="4595813"/>
          <p14:tracePt t="78495" x="6607175" y="4595813"/>
          <p14:tracePt t="78503" x="6613525" y="4595813"/>
          <p14:tracePt t="78511" x="6619875" y="4595813"/>
          <p14:tracePt t="78518" x="6626225" y="4595813"/>
          <p14:tracePt t="78534" x="6634163" y="4595813"/>
          <p14:tracePt t="78541" x="6640513" y="4595813"/>
          <p14:tracePt t="78551" x="6646863" y="4595813"/>
          <p14:tracePt t="78558" x="6653213" y="4595813"/>
          <p14:tracePt t="78569" x="6659563" y="4595813"/>
          <p14:tracePt t="78576" x="6665913" y="4595813"/>
          <p14:tracePt t="78586" x="6672263" y="4595813"/>
          <p14:tracePt t="78592" x="6678613" y="4595813"/>
          <p14:tracePt t="78597" x="6684963" y="4595813"/>
          <p14:tracePt t="78604" x="6691313" y="4595813"/>
          <p14:tracePt t="78608" x="6697663" y="4595813"/>
          <p14:tracePt t="78613" x="6704013" y="4589463"/>
          <p14:tracePt t="78616" x="6710363" y="4589463"/>
          <p14:tracePt t="78620" x="6716713" y="4583113"/>
          <p14:tracePt t="78625" x="6723063" y="4583113"/>
          <p14:tracePt t="78628" x="6729413" y="4583113"/>
          <p14:tracePt t="78632" x="6735763" y="4583113"/>
          <p14:tracePt t="78636" x="6742113" y="4583113"/>
          <p14:tracePt t="78642" x="6748463" y="4583113"/>
          <p14:tracePt t="78642" x="6748463" y="4576763"/>
          <p14:tracePt t="78646" x="6754813" y="4576763"/>
          <p14:tracePt t="78650" x="6761163" y="4576763"/>
          <p14:tracePt t="78658" x="6767513" y="4570413"/>
          <p14:tracePt t="78660" x="6773863" y="4570413"/>
          <p14:tracePt t="78664" x="6780213" y="4570413"/>
          <p14:tracePt t="78669" x="6786563" y="4570413"/>
          <p14:tracePt t="78675" x="6792913" y="4570413"/>
          <p14:tracePt t="78677" x="6799263" y="4570413"/>
          <p14:tracePt t="78681" x="6805613" y="4570413"/>
          <p14:tracePt t="78684" x="6811963" y="4570413"/>
          <p14:tracePt t="78687" x="6818313" y="4570413"/>
          <p14:tracePt t="78689" x="6818313" y="4564063"/>
          <p14:tracePt t="78692" x="6824663" y="4564063"/>
          <p14:tracePt t="78694" x="6831013" y="4564063"/>
          <p14:tracePt t="78697" x="6837363" y="4564063"/>
          <p14:tracePt t="78700" x="6843713" y="4564063"/>
          <p14:tracePt t="78703" x="6850063" y="4564063"/>
          <p14:tracePt t="78709" x="6856413" y="4564063"/>
          <p14:tracePt t="78710" x="6862763" y="4564063"/>
          <p14:tracePt t="78712" x="6869113" y="4564063"/>
          <p14:tracePt t="78715" x="6875463" y="4564063"/>
          <p14:tracePt t="78717" x="6881813" y="4564063"/>
          <p14:tracePt t="78721" x="6888163" y="4564063"/>
          <p14:tracePt t="78725" x="6894513" y="4564063"/>
          <p14:tracePt t="78727" x="6900863" y="4564063"/>
          <p14:tracePt t="78730" x="6907213" y="4564063"/>
          <p14:tracePt t="78734" x="6913563" y="4564063"/>
          <p14:tracePt t="78737" x="6919913" y="4564063"/>
          <p14:tracePt t="78742" x="6932613" y="4564063"/>
          <p14:tracePt t="78747" x="6938963" y="4564063"/>
          <p14:tracePt t="78750" x="6945313" y="4564063"/>
          <p14:tracePt t="78753" x="6951663" y="4564063"/>
          <p14:tracePt t="78758" x="6958013" y="4564063"/>
          <p14:tracePt t="78760" x="6964363" y="4564063"/>
          <p14:tracePt t="78764" x="6970713" y="4564063"/>
          <p14:tracePt t="78767" x="6977063" y="4564063"/>
          <p14:tracePt t="78773" x="6983413" y="4564063"/>
          <p14:tracePt t="78779" x="6996113" y="4564063"/>
          <p14:tracePt t="78784" x="7002463" y="4564063"/>
          <p14:tracePt t="78786" x="7008813" y="4564063"/>
          <p14:tracePt t="78788" x="7015163" y="4564063"/>
          <p14:tracePt t="78793" x="7021513" y="4564063"/>
          <p14:tracePt t="78794" x="7021513" y="4557713"/>
          <p14:tracePt t="78795" x="7027863" y="4557713"/>
          <p14:tracePt t="78797" x="7034213" y="4557713"/>
          <p14:tracePt t="78801" x="7040563" y="4557713"/>
          <p14:tracePt t="78803" x="7046913" y="4557713"/>
          <p14:tracePt t="78804" x="7046913" y="4551363"/>
          <p14:tracePt t="78808" x="7053263" y="4551363"/>
          <p14:tracePt t="78809" x="7059613" y="4551363"/>
          <p14:tracePt t="78813" x="7065963" y="4551363"/>
          <p14:tracePt t="78815" x="7072313" y="4551363"/>
          <p14:tracePt t="78817" x="7072313" y="4545013"/>
          <p14:tracePt t="78819" x="7078663" y="4545013"/>
          <p14:tracePt t="78825" x="7092950" y="4545013"/>
          <p14:tracePt t="78828" x="7099300" y="4545013"/>
          <p14:tracePt t="78831" x="7105650" y="4538663"/>
          <p14:tracePt t="78835" x="7112000" y="4538663"/>
          <p14:tracePt t="78837" x="7118350" y="4538663"/>
          <p14:tracePt t="78841" x="7124700" y="4538663"/>
          <p14:tracePt t="78843" x="7131050" y="4538663"/>
          <p14:tracePt t="78847" x="7137400" y="4538663"/>
          <p14:tracePt t="78850" x="7143750" y="4538663"/>
          <p14:tracePt t="78854" x="7150100" y="4538663"/>
          <p14:tracePt t="78858" x="7156450" y="4538663"/>
          <p14:tracePt t="78859" x="7162800" y="4538663"/>
          <p14:tracePt t="78864" x="7169150" y="4538663"/>
          <p14:tracePt t="78866" x="7175500" y="4538663"/>
          <p14:tracePt t="78871" x="7181850" y="4538663"/>
          <p14:tracePt t="78874" x="7188200" y="4538663"/>
          <p14:tracePt t="78877" x="7194550" y="4538663"/>
          <p14:tracePt t="78882" x="7200900" y="4538663"/>
          <p14:tracePt t="78885" x="7207250" y="4538663"/>
          <p14:tracePt t="78888" x="7213600" y="4538663"/>
          <p14:tracePt t="78891" x="7219950" y="4538663"/>
          <p14:tracePt t="78895" x="7226300" y="4538663"/>
          <p14:tracePt t="78898" x="7232650" y="4538663"/>
          <p14:tracePt t="78900" x="7239000" y="4538663"/>
          <p14:tracePt t="78904" x="7245350" y="4538663"/>
          <p14:tracePt t="78908" x="7251700" y="4538663"/>
          <p14:tracePt t="78909" x="7258050" y="4538663"/>
          <p14:tracePt t="78912" x="7264400" y="4538663"/>
          <p14:tracePt t="78915" x="7270750" y="4538663"/>
          <p14:tracePt t="78926" x="7302500" y="4538663"/>
          <p14:tracePt t="78928" x="7308850" y="4538663"/>
          <p14:tracePt t="78932" x="7315200" y="4538663"/>
          <p14:tracePt t="78936" x="7321550" y="4538663"/>
          <p14:tracePt t="78938" x="7327900" y="4538663"/>
          <p14:tracePt t="78942" x="7334250" y="4538663"/>
          <p14:tracePt t="78944" x="7340600" y="4538663"/>
          <p14:tracePt t="78947" x="7346950" y="4538663"/>
          <p14:tracePt t="78951" x="7353300" y="4538663"/>
          <p14:tracePt t="78954" x="7359650" y="4538663"/>
          <p14:tracePt t="78958" x="7366000" y="4538663"/>
          <p14:tracePt t="78963" x="7372350" y="4538663"/>
          <p14:tracePt t="78967" x="7378700" y="4538663"/>
          <p14:tracePt t="78975" x="7385050" y="4538663"/>
          <p14:tracePt t="78978" x="7391400" y="4538663"/>
          <p14:tracePt t="78982" x="7397750" y="4538663"/>
          <p14:tracePt t="78986" x="7404100" y="4538663"/>
          <p14:tracePt t="78991" x="7410450" y="4538663"/>
          <p14:tracePt t="78995" x="7416800" y="4538663"/>
          <p14:tracePt t="78998" x="7423150" y="4538663"/>
          <p14:tracePt t="79004" x="7429500" y="4538663"/>
          <p14:tracePt t="79008" x="7435850" y="4538663"/>
          <p14:tracePt t="79013" x="7442200" y="4538663"/>
          <p14:tracePt t="79017" x="7448550" y="4538663"/>
          <p14:tracePt t="79022" x="7454900" y="4532313"/>
          <p14:tracePt t="79028" x="7461250" y="4532313"/>
          <p14:tracePt t="79034" x="7467600" y="4532313"/>
          <p14:tracePt t="79039" x="7473950" y="4532313"/>
          <p14:tracePt t="79046" x="7480300" y="4532313"/>
          <p14:tracePt t="79052" x="7486650" y="4532313"/>
          <p14:tracePt t="79061" x="7493000" y="4532313"/>
          <p14:tracePt t="79069" x="7499350" y="4532313"/>
          <p14:tracePt t="79080" x="7505700" y="4532313"/>
          <p14:tracePt t="79087" x="7512050" y="4532313"/>
          <p14:tracePt t="79111" x="7518400" y="4532313"/>
          <p14:tracePt t="79125" x="7524750" y="4532313"/>
          <p14:tracePt t="79141" x="7524750" y="4525963"/>
          <p14:tracePt t="79145" x="7531100" y="4525963"/>
          <p14:tracePt t="79161" x="7537450" y="4525963"/>
          <p14:tracePt t="79181" x="7537450" y="4519613"/>
          <p14:tracePt t="79196" x="7545388" y="4519613"/>
          <p14:tracePt t="79212" x="7551738" y="4519613"/>
          <p14:tracePt t="79225" x="7558088" y="4513263"/>
          <p14:tracePt t="79232" x="7564438" y="4513263"/>
          <p14:tracePt t="79243" x="7570788" y="4506913"/>
          <p14:tracePt t="79251" x="7577138" y="4506913"/>
          <p14:tracePt t="79258" x="7583488" y="4498975"/>
          <p14:tracePt t="79267" x="7589838" y="4498975"/>
          <p14:tracePt t="79275" x="7596188" y="4492625"/>
          <p14:tracePt t="79280" x="7602538" y="4492625"/>
          <p14:tracePt t="79285" x="7608888" y="4492625"/>
          <p14:tracePt t="79292" x="7615238" y="4492625"/>
          <p14:tracePt t="79298" x="7621588" y="4492625"/>
          <p14:tracePt t="79307" x="7627938" y="4492625"/>
          <p14:tracePt t="79313" x="7634288" y="4492625"/>
          <p14:tracePt t="79322" x="7640638" y="4492625"/>
          <p14:tracePt t="79325" x="7646988" y="4492625"/>
          <p14:tracePt t="79334" x="7653338" y="4492625"/>
          <p14:tracePt t="79339" x="7659688" y="4492625"/>
          <p14:tracePt t="79345" x="7666038" y="4492625"/>
          <p14:tracePt t="79349" x="7672388" y="4492625"/>
          <p14:tracePt t="79354" x="7678738" y="4492625"/>
          <p14:tracePt t="79358" x="7685088" y="4492625"/>
          <p14:tracePt t="79363" x="7691438" y="4492625"/>
          <p14:tracePt t="79367" x="7697788" y="4492625"/>
          <p14:tracePt t="79369" x="7697788" y="4486275"/>
          <p14:tracePt t="79372" x="7704138" y="4486275"/>
          <p14:tracePt t="79378" x="7710488" y="4486275"/>
          <p14:tracePt t="79383" x="7716838" y="4486275"/>
          <p14:tracePt t="79391" x="7723188" y="4486275"/>
          <p14:tracePt t="79398" x="7729538" y="4486275"/>
          <p14:tracePt t="79414" x="7735888" y="4486275"/>
          <p14:tracePt t="79422" x="7735888" y="4479925"/>
          <p14:tracePt t="79441" x="7742238" y="4479925"/>
          <p14:tracePt t="79473" x="7748588" y="4479925"/>
          <p14:tracePt t="79568" x="7754938" y="4479925"/>
          <p14:tracePt t="79586" x="7761288" y="4479925"/>
          <p14:tracePt t="79604" x="7767638" y="4479925"/>
          <p14:tracePt t="79614" x="7773988" y="4479925"/>
          <p14:tracePt t="79627" x="7780338" y="4479925"/>
          <p14:tracePt t="79636" x="7786688" y="4479925"/>
          <p14:tracePt t="79646" x="7793038" y="4479925"/>
          <p14:tracePt t="79654" x="7799388" y="4479925"/>
          <p14:tracePt t="79662" x="7805738" y="4479925"/>
          <p14:tracePt t="79671" x="7812088" y="4479925"/>
          <p14:tracePt t="79678" x="7818438" y="4479925"/>
          <p14:tracePt t="79688" x="7824788" y="4479925"/>
          <p14:tracePt t="79697" x="7831138" y="4479925"/>
          <p14:tracePt t="79716" x="7837488" y="4479925"/>
          <p14:tracePt t="79736" x="7843838" y="4479925"/>
          <p14:tracePt t="79760" x="7850188" y="4479925"/>
          <p14:tracePt t="79774" x="7856538" y="4479925"/>
          <p14:tracePt t="79788" x="7862888" y="4479925"/>
          <p14:tracePt t="79807" x="7869238" y="4479925"/>
          <p14:tracePt t="79820" x="7875588" y="4479925"/>
          <p14:tracePt t="79837" x="7881938" y="4479925"/>
          <p14:tracePt t="79848" x="7888288" y="4479925"/>
          <p14:tracePt t="79864" x="7894638" y="4479925"/>
          <p14:tracePt t="79874" x="7900988" y="4479925"/>
          <p14:tracePt t="79892" x="7907338" y="4479925"/>
          <p14:tracePt t="79908" x="7913688" y="4479925"/>
          <p14:tracePt t="80671" x="7907338" y="4486275"/>
          <p14:tracePt t="80676" x="7900988" y="4486275"/>
          <p14:tracePt t="80678" x="7900988" y="4492625"/>
          <p14:tracePt t="80681" x="7894638" y="4492625"/>
          <p14:tracePt t="80684" x="7888288" y="4498975"/>
          <p14:tracePt t="80692" x="7881938" y="4498975"/>
          <p14:tracePt t="80693" x="7881938" y="4506913"/>
          <p14:tracePt t="80844" x="7894638" y="4506913"/>
          <p14:tracePt t="80846" x="7907338" y="4506913"/>
          <p14:tracePt t="80849" x="7920038" y="4506913"/>
          <p14:tracePt t="80850" x="7932738" y="4506913"/>
          <p14:tracePt t="80853" x="7951788" y="4506913"/>
          <p14:tracePt t="80854" x="7964488" y="4506913"/>
          <p14:tracePt t="80858" x="7989888" y="4498975"/>
          <p14:tracePt t="80860" x="8023225" y="4492625"/>
          <p14:tracePt t="80861" x="8048625" y="4486275"/>
          <p14:tracePt t="80863" x="8067675" y="4473575"/>
          <p14:tracePt t="80864" x="8074025" y="4473575"/>
          <p14:tracePt t="80866" x="8105775" y="4454525"/>
          <p14:tracePt t="80867" x="8118475" y="4448175"/>
          <p14:tracePt t="80868" x="8131175" y="4441825"/>
          <p14:tracePt t="80869" x="8150225" y="4435475"/>
          <p14:tracePt t="80871" x="8169275" y="4429125"/>
          <p14:tracePt t="80875" x="8213725" y="4403725"/>
          <p14:tracePt t="80876" x="8245475" y="4391025"/>
          <p14:tracePt t="80880" x="8308975" y="4352925"/>
          <p14:tracePt t="80882" x="8334375" y="4327525"/>
          <p14:tracePt t="80884" x="8359775" y="4314825"/>
          <p14:tracePt t="80886" x="8372475" y="4302125"/>
          <p14:tracePt t="80887" x="8385175" y="4283075"/>
          <p14:tracePt t="80889" x="8391525" y="4276725"/>
          <p14:tracePt t="80894" x="8462963" y="4219575"/>
          <p14:tracePt t="80895" x="8482013" y="4194175"/>
          <p14:tracePt t="80897" x="8507413" y="4175125"/>
          <p14:tracePt t="80899" x="8526463" y="4156075"/>
          <p14:tracePt t="80900" x="8532813" y="4156075"/>
          <p14:tracePt t="80902" x="8545513" y="4124325"/>
          <p14:tracePt t="80904" x="8570913" y="4098925"/>
          <p14:tracePt t="80909" x="8628063" y="4040188"/>
          <p14:tracePt t="80911" x="8647113" y="4033838"/>
          <p14:tracePt t="80912" x="8666163" y="4002088"/>
          <p14:tracePt t="80913" x="8672513" y="3995738"/>
          <p14:tracePt t="80916" x="8710613" y="3963988"/>
          <p14:tracePt t="80918" x="8729663" y="3938588"/>
          <p14:tracePt t="80920" x="8755063" y="3913188"/>
          <p14:tracePt t="80921" x="8761413" y="3900488"/>
          <p14:tracePt t="80925" x="8805863" y="3856038"/>
          <p14:tracePt t="80927" x="8824913" y="3836988"/>
          <p14:tracePt t="80930" x="8850313" y="3811588"/>
          <p14:tracePt t="80933" x="8863013" y="3792538"/>
          <p14:tracePt t="80934" x="8888413" y="3767138"/>
          <p14:tracePt t="80936" x="8907463" y="3748088"/>
          <p14:tracePt t="80937" x="8913813" y="3735388"/>
          <p14:tracePt t="80942" x="8953500" y="3697288"/>
          <p14:tracePt t="80943" x="8972550" y="3684588"/>
          <p14:tracePt t="80945" x="8978900" y="3665538"/>
          <p14:tracePt t="80947" x="8991600" y="3652838"/>
          <p14:tracePt t="80949" x="9023350" y="3619500"/>
          <p14:tracePt t="80951" x="9036050" y="3613150"/>
          <p14:tracePt t="80953" x="9048750" y="3594100"/>
          <p14:tracePt t="80955" x="9055100" y="3587750"/>
          <p14:tracePt t="80959" x="9086850" y="3556000"/>
          <p14:tracePt t="80961" x="9093200" y="3549650"/>
          <p14:tracePt t="80963" x="9099550" y="3536950"/>
          <p14:tracePt t="80966" x="9118600" y="3511550"/>
          <p14:tracePt t="80967" x="9124950" y="3505200"/>
          <p14:tracePt t="80968" x="9131300" y="3498850"/>
          <p14:tracePt t="80970" x="9137650" y="34925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노드와 링크의 정의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아이템이 겹치는 챔피언들은 사회연결망의 링크가 있는 관계인 것으로 정의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챔피언을 </a:t>
            </a:r>
            <a:r>
              <a:rPr lang="en-US" altLang="ko-KR" sz="1600" dirty="0">
                <a:solidFill>
                  <a:schemeClr val="tx1"/>
                </a:solidFill>
              </a:rPr>
              <a:t>row, </a:t>
            </a:r>
            <a:r>
              <a:rPr lang="ko-KR" altLang="en-US" sz="1600" dirty="0">
                <a:solidFill>
                  <a:schemeClr val="tx1"/>
                </a:solidFill>
              </a:rPr>
              <a:t>아이템을 </a:t>
            </a:r>
            <a:r>
              <a:rPr lang="en-US" altLang="ko-KR" sz="1600" dirty="0">
                <a:solidFill>
                  <a:schemeClr val="tx1"/>
                </a:solidFill>
              </a:rPr>
              <a:t>column</a:t>
            </a:r>
            <a:r>
              <a:rPr lang="ko-KR" altLang="en-US" sz="1600" dirty="0">
                <a:solidFill>
                  <a:schemeClr val="tx1"/>
                </a:solidFill>
              </a:rPr>
              <a:t>으로 하는 </a:t>
            </a:r>
            <a:r>
              <a:rPr lang="en-US" altLang="ko-KR" sz="1600" dirty="0">
                <a:solidFill>
                  <a:schemeClr val="tx1"/>
                </a:solidFill>
              </a:rPr>
              <a:t>2-mode</a:t>
            </a:r>
            <a:r>
              <a:rPr lang="ko-KR" altLang="en-US" sz="1600" dirty="0">
                <a:solidFill>
                  <a:schemeClr val="tx1"/>
                </a:solidFill>
              </a:rPr>
              <a:t>에서 챔피언</a:t>
            </a:r>
            <a:r>
              <a:rPr lang="en-US" altLang="ko-KR" sz="1600" dirty="0">
                <a:solidFill>
                  <a:schemeClr val="tx1"/>
                </a:solidFill>
              </a:rPr>
              <a:t>-</a:t>
            </a:r>
            <a:r>
              <a:rPr lang="ko-KR" altLang="en-US" sz="1600" dirty="0">
                <a:solidFill>
                  <a:schemeClr val="tx1"/>
                </a:solidFill>
              </a:rPr>
              <a:t>챔피언 간의 </a:t>
            </a:r>
            <a:r>
              <a:rPr lang="en-US" altLang="ko-KR" sz="1600" dirty="0">
                <a:solidFill>
                  <a:schemeClr val="tx1"/>
                </a:solidFill>
              </a:rPr>
              <a:t>1-mode </a:t>
            </a:r>
            <a:r>
              <a:rPr lang="ko-KR" altLang="en-US" sz="1600" dirty="0">
                <a:solidFill>
                  <a:schemeClr val="tx1"/>
                </a:solidFill>
              </a:rPr>
              <a:t>연결망 도출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endParaRPr lang="en-US" altLang="ko-KR" sz="16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BFB4CED2-4BCF-40E2-BA14-2BAC3FB10195}"/>
                  </a:ext>
                </a:extLst>
              </p:cNvPr>
              <p:cNvSpPr/>
              <p:nvPr/>
            </p:nvSpPr>
            <p:spPr>
              <a:xfrm>
                <a:off x="4932040" y="2606167"/>
                <a:ext cx="2501290" cy="72008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ko-KR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ko-KR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sz="1800" dirty="0">
                    <a:solidFill>
                      <a:schemeClr val="tx1"/>
                    </a:solidFill>
                  </a:rPr>
                  <a:t> = </a:t>
                </a:r>
                <a:r>
                  <a:rPr lang="ko-KR" altLang="en-US" sz="1800" dirty="0">
                    <a:solidFill>
                      <a:schemeClr val="tx1"/>
                    </a:solidFill>
                  </a:rPr>
                  <a:t>아이템 </a:t>
                </a:r>
                <a:r>
                  <a:rPr lang="en-US" altLang="ko-KR" sz="1800" dirty="0">
                    <a:solidFill>
                      <a:schemeClr val="tx1"/>
                    </a:solidFill>
                  </a:rPr>
                  <a:t>X </a:t>
                </a:r>
                <a:r>
                  <a:rPr lang="ko-KR" altLang="en-US" sz="1800" dirty="0">
                    <a:solidFill>
                      <a:schemeClr val="tx1"/>
                    </a:solidFill>
                  </a:rPr>
                  <a:t>챔피언</a:t>
                </a:r>
                <a:endParaRPr lang="en-US" altLang="ko-KR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BFB4CED2-4BCF-40E2-BA14-2BAC3FB101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040" y="2606167"/>
                <a:ext cx="2501290" cy="720080"/>
              </a:xfrm>
              <a:prstGeom prst="roundRect">
                <a:avLst/>
              </a:prstGeom>
              <a:blipFill>
                <a:blip r:embed="rId3"/>
                <a:stretch>
                  <a:fillRect r="-24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4112503E-881C-4BB9-87E0-93AE11A71F0E}"/>
                  </a:ext>
                </a:extLst>
              </p:cNvPr>
              <p:cNvSpPr/>
              <p:nvPr/>
            </p:nvSpPr>
            <p:spPr>
              <a:xfrm>
                <a:off x="2904077" y="4299942"/>
                <a:ext cx="2939845" cy="72008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ko-KR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ko-KR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dirty="0">
                    <a:solidFill>
                      <a:schemeClr val="tx1"/>
                    </a:solidFill>
                  </a:rPr>
                  <a:t> = 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챔피언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X 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챔피언</a:t>
                </a:r>
                <a:endParaRPr lang="en-US" altLang="ko-KR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4112503E-881C-4BB9-87E0-93AE11A71F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4077" y="4299942"/>
                <a:ext cx="2939845" cy="720080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AA06907D-00A4-4BB2-BEE6-296683D41731}"/>
                  </a:ext>
                </a:extLst>
              </p:cNvPr>
              <p:cNvSpPr/>
              <p:nvPr/>
            </p:nvSpPr>
            <p:spPr>
              <a:xfrm>
                <a:off x="1331640" y="2606167"/>
                <a:ext cx="2501290" cy="72008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altLang="ko-KR" dirty="0">
                    <a:solidFill>
                      <a:schemeClr val="tx1"/>
                    </a:solidFill>
                  </a:rPr>
                  <a:t> = 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챔피언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X 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아이템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AA06907D-00A4-4BB2-BEE6-296683D41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2606167"/>
                <a:ext cx="2501290" cy="720080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화살표: 톱니 모양의 오른쪽 13">
            <a:extLst>
              <a:ext uri="{FF2B5EF4-FFF2-40B4-BE49-F238E27FC236}">
                <a16:creationId xmlns:a16="http://schemas.microsoft.com/office/drawing/2014/main" id="{82B3EE31-7122-49AA-B705-72DA357EB4C6}"/>
              </a:ext>
            </a:extLst>
          </p:cNvPr>
          <p:cNvSpPr/>
          <p:nvPr/>
        </p:nvSpPr>
        <p:spPr>
          <a:xfrm rot="5400000">
            <a:off x="4031656" y="3622042"/>
            <a:ext cx="685002" cy="433897"/>
          </a:xfrm>
          <a:prstGeom prst="notchedRightArrow">
            <a:avLst/>
          </a:prstGeom>
          <a:solidFill>
            <a:srgbClr val="EE1E5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곱하기 기호 25">
            <a:extLst>
              <a:ext uri="{FF2B5EF4-FFF2-40B4-BE49-F238E27FC236}">
                <a16:creationId xmlns:a16="http://schemas.microsoft.com/office/drawing/2014/main" id="{57C84B24-F74D-487E-A0D4-3C97E06CDEA7}"/>
              </a:ext>
            </a:extLst>
          </p:cNvPr>
          <p:cNvSpPr/>
          <p:nvPr/>
        </p:nvSpPr>
        <p:spPr>
          <a:xfrm>
            <a:off x="3941952" y="2606827"/>
            <a:ext cx="864096" cy="685003"/>
          </a:xfrm>
          <a:prstGeom prst="mathMultiply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17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아이템이 겹치는 챔피언들은 사회연결망의 링크가 있는 관계인 것으로 정의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챔피언을 </a:t>
            </a:r>
            <a:r>
              <a:rPr lang="en-US" altLang="ko-KR" sz="1600" dirty="0">
                <a:solidFill>
                  <a:schemeClr val="tx1"/>
                </a:solidFill>
              </a:rPr>
              <a:t>row, </a:t>
            </a:r>
            <a:r>
              <a:rPr lang="ko-KR" altLang="en-US" sz="1600" dirty="0">
                <a:solidFill>
                  <a:schemeClr val="tx1"/>
                </a:solidFill>
              </a:rPr>
              <a:t>아이템을 </a:t>
            </a:r>
            <a:r>
              <a:rPr lang="en-US" altLang="ko-KR" sz="1600" dirty="0">
                <a:solidFill>
                  <a:schemeClr val="tx1"/>
                </a:solidFill>
              </a:rPr>
              <a:t>column</a:t>
            </a:r>
            <a:r>
              <a:rPr lang="ko-KR" altLang="en-US" sz="1600" dirty="0">
                <a:solidFill>
                  <a:schemeClr val="tx1"/>
                </a:solidFill>
              </a:rPr>
              <a:t>으로 하는 </a:t>
            </a:r>
            <a:r>
              <a:rPr lang="en-US" altLang="ko-KR" sz="1600" dirty="0">
                <a:solidFill>
                  <a:schemeClr val="tx1"/>
                </a:solidFill>
              </a:rPr>
              <a:t>2-mode</a:t>
            </a:r>
            <a:r>
              <a:rPr lang="ko-KR" altLang="en-US" sz="1600" dirty="0">
                <a:solidFill>
                  <a:schemeClr val="tx1"/>
                </a:solidFill>
              </a:rPr>
              <a:t>에서 챔피언</a:t>
            </a:r>
            <a:r>
              <a:rPr lang="en-US" altLang="ko-KR" sz="1600" dirty="0">
                <a:solidFill>
                  <a:schemeClr val="tx1"/>
                </a:solidFill>
              </a:rPr>
              <a:t>-</a:t>
            </a:r>
            <a:r>
              <a:rPr lang="ko-KR" altLang="en-US" sz="1600" dirty="0">
                <a:solidFill>
                  <a:schemeClr val="tx1"/>
                </a:solidFill>
              </a:rPr>
              <a:t>챔피언 간의 </a:t>
            </a:r>
            <a:r>
              <a:rPr lang="en-US" altLang="ko-KR" sz="1600" dirty="0">
                <a:solidFill>
                  <a:schemeClr val="tx1"/>
                </a:solidFill>
              </a:rPr>
              <a:t>1-mode </a:t>
            </a:r>
            <a:r>
              <a:rPr lang="ko-KR" altLang="en-US" sz="1600" dirty="0">
                <a:solidFill>
                  <a:schemeClr val="tx1"/>
                </a:solidFill>
              </a:rPr>
              <a:t>연결망 도출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DD3D69C-F200-40D1-ABD9-9837845B9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217" y="2443031"/>
            <a:ext cx="2952143" cy="264012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9807091-8132-48D7-A745-9E74FB8A6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2443031"/>
            <a:ext cx="2778820" cy="2617424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34DE2AC-B1FC-43AE-9EB0-E6D4842B564A}"/>
              </a:ext>
            </a:extLst>
          </p:cNvPr>
          <p:cNvCxnSpPr>
            <a:cxnSpLocks/>
          </p:cNvCxnSpPr>
          <p:nvPr/>
        </p:nvCxnSpPr>
        <p:spPr>
          <a:xfrm>
            <a:off x="3995936" y="3751743"/>
            <a:ext cx="7200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3289E50-5851-4A05-9D42-427EBB2B95FE}"/>
              </a:ext>
            </a:extLst>
          </p:cNvPr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노드와 링크의 정의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036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95536" y="77155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03. </a:t>
            </a:r>
            <a:r>
              <a:rPr lang="ko-KR" altLang="en-US" sz="1800" b="0" i="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자료 수집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1AB06-4F24-47D5-B431-18A22655B1E4}"/>
              </a:ext>
            </a:extLst>
          </p:cNvPr>
          <p:cNvSpPr txBox="1"/>
          <p:nvPr/>
        </p:nvSpPr>
        <p:spPr>
          <a:xfrm>
            <a:off x="182898" y="204364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사회연결망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AEBC3A-189C-473E-94B5-AF26F35395C9}"/>
              </a:ext>
            </a:extLst>
          </p:cNvPr>
          <p:cNvSpPr/>
          <p:nvPr/>
        </p:nvSpPr>
        <p:spPr>
          <a:xfrm>
            <a:off x="539552" y="1563638"/>
            <a:ext cx="8208912" cy="3411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 err="1">
                <a:solidFill>
                  <a:schemeClr val="tx1"/>
                </a:solidFill>
              </a:rPr>
              <a:t>리그오브레전드</a:t>
            </a:r>
            <a:r>
              <a:rPr lang="ko-KR" altLang="en-US" sz="1600" dirty="0">
                <a:solidFill>
                  <a:schemeClr val="tx1"/>
                </a:solidFill>
              </a:rPr>
              <a:t> 통계 사이트인 </a:t>
            </a:r>
            <a:r>
              <a:rPr lang="en-US" altLang="ko-KR" sz="1600" dirty="0">
                <a:solidFill>
                  <a:schemeClr val="tx1"/>
                </a:solidFill>
              </a:rPr>
              <a:t>FOW.KR </a:t>
            </a:r>
            <a:r>
              <a:rPr lang="ko-KR" altLang="en-US" sz="1600" dirty="0">
                <a:solidFill>
                  <a:schemeClr val="tx1"/>
                </a:solidFill>
              </a:rPr>
              <a:t>에서 챔피언통계 탭에 챔피언별 아이템 선호도 </a:t>
            </a:r>
            <a:r>
              <a:rPr lang="en-US" altLang="ko-KR" sz="1600" dirty="0">
                <a:solidFill>
                  <a:schemeClr val="tx1"/>
                </a:solidFill>
              </a:rPr>
              <a:t>top 10</a:t>
            </a:r>
            <a:r>
              <a:rPr lang="ko-KR" altLang="en-US" sz="1600" dirty="0">
                <a:solidFill>
                  <a:schemeClr val="tx1"/>
                </a:solidFill>
              </a:rPr>
              <a:t>을 </a:t>
            </a:r>
            <a:r>
              <a:rPr lang="ko-KR" altLang="en-US" sz="1600" dirty="0" err="1">
                <a:solidFill>
                  <a:schemeClr val="tx1"/>
                </a:solidFill>
              </a:rPr>
              <a:t>웹크롤링을</a:t>
            </a:r>
            <a:r>
              <a:rPr lang="ko-KR" altLang="en-US" sz="1600" dirty="0">
                <a:solidFill>
                  <a:schemeClr val="tx1"/>
                </a:solidFill>
              </a:rPr>
              <a:t> 통해 데이터 확보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–"/>
            </a:pPr>
            <a:r>
              <a:rPr lang="ko-KR" altLang="en-US" sz="1600" dirty="0">
                <a:solidFill>
                  <a:schemeClr val="tx1"/>
                </a:solidFill>
              </a:rPr>
              <a:t>즉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총 </a:t>
            </a:r>
            <a:r>
              <a:rPr lang="en-US" altLang="ko-KR" sz="1600" dirty="0">
                <a:solidFill>
                  <a:schemeClr val="tx1"/>
                </a:solidFill>
              </a:rPr>
              <a:t>157</a:t>
            </a:r>
            <a:r>
              <a:rPr lang="ko-KR" altLang="en-US" sz="1600" dirty="0">
                <a:solidFill>
                  <a:schemeClr val="tx1"/>
                </a:solidFill>
              </a:rPr>
              <a:t>명의 </a:t>
            </a:r>
            <a:r>
              <a:rPr lang="ko-KR" altLang="en-US" sz="1600" dirty="0" err="1">
                <a:solidFill>
                  <a:schemeClr val="tx1"/>
                </a:solidFill>
              </a:rPr>
              <a:t>챔피온</a:t>
            </a:r>
            <a:r>
              <a:rPr lang="ko-KR" altLang="en-US" sz="1600" dirty="0">
                <a:solidFill>
                  <a:schemeClr val="tx1"/>
                </a:solidFill>
              </a:rPr>
              <a:t> 별 </a:t>
            </a:r>
            <a:r>
              <a:rPr lang="en-US" altLang="ko-KR" sz="1600" dirty="0">
                <a:solidFill>
                  <a:schemeClr val="tx1"/>
                </a:solidFill>
              </a:rPr>
              <a:t>top 10</a:t>
            </a:r>
            <a:r>
              <a:rPr lang="ko-KR" altLang="en-US" sz="1600" dirty="0">
                <a:solidFill>
                  <a:schemeClr val="tx1"/>
                </a:solidFill>
              </a:rPr>
              <a:t>의 아이템 데이터를 추출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E206DF1-46E7-4F6C-947A-4042F9A70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478" y="2508620"/>
            <a:ext cx="4449546" cy="236738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17454A81-0CD2-41D0-B984-851713F65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889" y="2461749"/>
            <a:ext cx="1800200" cy="2648924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81C2611-2302-4980-A712-D2A3B541EE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9089" y="2461749"/>
            <a:ext cx="2391840" cy="262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51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62296" x="2724150" y="4748213"/>
          <p14:tracePt t="62811" x="2268538" y="5137150"/>
          <p14:tracePt t="62813" x="2268538" y="5130800"/>
          <p14:tracePt t="62817" x="2274888" y="5124450"/>
          <p14:tracePt t="62820" x="2281238" y="5118100"/>
          <p14:tracePt t="62822" x="2281238" y="5111750"/>
          <p14:tracePt t="62823" x="2287588" y="5111750"/>
          <p14:tracePt t="62825" x="2293938" y="5105400"/>
          <p14:tracePt t="62828" x="2293938" y="5099050"/>
          <p14:tracePt t="62830" x="2300288" y="5092700"/>
          <p14:tracePt t="62833" x="2306638" y="5086350"/>
          <p14:tracePt t="62836" x="2306638" y="5080000"/>
          <p14:tracePt t="62838" x="2312988" y="5073650"/>
          <p14:tracePt t="62840" x="2312988" y="5067300"/>
          <p14:tracePt t="62841" x="2319338" y="5067300"/>
          <p14:tracePt t="62843" x="2319338" y="5060950"/>
          <p14:tracePt t="62845" x="2325688" y="5054600"/>
          <p14:tracePt t="62848" x="2325688" y="5048250"/>
          <p14:tracePt t="62850" x="2332038" y="5048250"/>
          <p14:tracePt t="62851" x="2332038" y="5041900"/>
          <p14:tracePt t="62854" x="2338388" y="5035550"/>
          <p14:tracePt t="62855" x="2338388" y="5029200"/>
          <p14:tracePt t="62857" x="2338388" y="5022850"/>
          <p14:tracePt t="62858" x="2344738" y="5022850"/>
          <p14:tracePt t="62861" x="2344738" y="5016500"/>
          <p14:tracePt t="62862" x="2344738" y="5010150"/>
          <p14:tracePt t="62864" x="2351088" y="5010150"/>
          <p14:tracePt t="62866" x="2351088" y="5003800"/>
          <p14:tracePt t="62867" x="2351088" y="4997450"/>
          <p14:tracePt t="62870" x="2357438" y="4991100"/>
          <p14:tracePt t="62875" x="2363788" y="4984750"/>
          <p14:tracePt t="62878" x="2363788" y="4978400"/>
          <p14:tracePt t="62881" x="2363788" y="4972050"/>
          <p14:tracePt t="62887" x="2370138" y="4965700"/>
          <p14:tracePt t="62889" x="2370138" y="4959350"/>
          <p14:tracePt t="62896" x="2376488" y="4953000"/>
          <p14:tracePt t="62903" x="2382838" y="4946650"/>
          <p14:tracePt t="62904" x="2382838" y="4940300"/>
          <p14:tracePt t="62912" x="2389188" y="4933950"/>
          <p14:tracePt t="62916" x="2389188" y="4926013"/>
          <p14:tracePt t="62921" x="2395538" y="4919663"/>
          <p14:tracePt t="62925" x="2395538" y="4913313"/>
          <p14:tracePt t="62931" x="2401888" y="4913313"/>
          <p14:tracePt t="62936" x="2401888" y="4906963"/>
          <p14:tracePt t="62945" x="2408238" y="4900613"/>
          <p14:tracePt t="62963" x="2408238" y="4894263"/>
          <p14:tracePt t="62973" x="2414588" y="4894263"/>
          <p14:tracePt t="62983" x="2414588" y="4887913"/>
          <p14:tracePt t="62996" x="2420938" y="4881563"/>
          <p14:tracePt t="63013" x="2427288" y="4881563"/>
          <p14:tracePt t="63015" x="2427288" y="4875213"/>
          <p14:tracePt t="63023" x="2427288" y="4868863"/>
          <p14:tracePt t="63033" x="2433638" y="4868863"/>
          <p14:tracePt t="63048" x="2433638" y="4862513"/>
          <p14:tracePt t="63100" x="2439988" y="4862513"/>
          <p14:tracePt t="63105" x="2439988" y="4856163"/>
          <p14:tracePt t="63117" x="2446338" y="4856163"/>
          <p14:tracePt t="63121" x="2446338" y="4849813"/>
          <p14:tracePt t="63128" x="2446338" y="4843463"/>
          <p14:tracePt t="63129" x="2452688" y="4843463"/>
          <p14:tracePt t="63140" x="2459038" y="4837113"/>
          <p14:tracePt t="63148" x="2465388" y="4837113"/>
          <p14:tracePt t="63149" x="2465388" y="4830763"/>
          <p14:tracePt t="63156" x="2471738" y="4830763"/>
          <p14:tracePt t="63161" x="2471738" y="4824413"/>
          <p14:tracePt t="63165" x="2478088" y="4824413"/>
          <p14:tracePt t="63173" x="2484438" y="4824413"/>
          <p14:tracePt t="63175" x="2484438" y="4818063"/>
          <p14:tracePt t="63185" x="2490788" y="4818063"/>
          <p14:tracePt t="63189" x="2490788" y="4811713"/>
          <p14:tracePt t="63193" x="2497138" y="4811713"/>
          <p14:tracePt t="63202" x="2503488" y="4811713"/>
          <p14:tracePt t="63205" x="2503488" y="4805363"/>
          <p14:tracePt t="63207" x="2509838" y="4805363"/>
          <p14:tracePt t="63215" x="2509838" y="4799013"/>
          <p14:tracePt t="63218" x="2517775" y="4799013"/>
          <p14:tracePt t="63221" x="2524125" y="4799013"/>
          <p14:tracePt t="63228" x="2530475" y="4792663"/>
          <p14:tracePt t="63230" x="2536825" y="4792663"/>
          <p14:tracePt t="63235" x="2543175" y="4786313"/>
          <p14:tracePt t="63239" x="2549525" y="4786313"/>
          <p14:tracePt t="63242" x="2555875" y="4786313"/>
          <p14:tracePt t="63246" x="2562225" y="4779963"/>
          <p14:tracePt t="63250" x="2568575" y="4779963"/>
          <p14:tracePt t="63252" x="2568575" y="4773613"/>
          <p14:tracePt t="63253" x="2574925" y="4773613"/>
          <p14:tracePt t="63254" x="2581275" y="4773613"/>
          <p14:tracePt t="63259" x="2587625" y="4773613"/>
          <p14:tracePt t="63262" x="2593975" y="4767263"/>
          <p14:tracePt t="63265" x="2600325" y="4767263"/>
          <p14:tracePt t="63269" x="2606675" y="4767263"/>
          <p14:tracePt t="63272" x="2613025" y="4767263"/>
          <p14:tracePt t="63275" x="2619375" y="4760913"/>
          <p14:tracePt t="63278" x="2625725" y="4760913"/>
          <p14:tracePt t="63281" x="2632075" y="4760913"/>
          <p14:tracePt t="63286" x="2638425" y="4760913"/>
          <p14:tracePt t="63290" x="2644775" y="4760913"/>
          <p14:tracePt t="63292" x="2651125" y="4760913"/>
          <p14:tracePt t="63295" x="2651125" y="4754563"/>
          <p14:tracePt t="63296" x="2657475" y="4754563"/>
          <p14:tracePt t="63298" x="2663825" y="4754563"/>
          <p14:tracePt t="63303" x="2670175" y="4754563"/>
          <p14:tracePt t="63307" x="2676525" y="4754563"/>
          <p14:tracePt t="63312" x="2682875" y="4754563"/>
          <p14:tracePt t="63313" x="2689225" y="4754563"/>
          <p14:tracePt t="63317" x="2701925" y="4754563"/>
          <p14:tracePt t="63322" x="2714625" y="4748213"/>
          <p14:tracePt t="63325" x="2720975" y="4748213"/>
          <p14:tracePt t="63328" x="2733675" y="4748213"/>
          <p14:tracePt t="63331" x="2746375" y="4748213"/>
          <p14:tracePt t="63333" x="2759075" y="4748213"/>
          <p14:tracePt t="63335" x="2765425" y="4748213"/>
          <p14:tracePt t="63337" x="2771775" y="4748213"/>
          <p14:tracePt t="63341" x="2790825" y="4748213"/>
          <p14:tracePt t="63342" x="2797175" y="4748213"/>
          <p14:tracePt t="63345" x="2803525" y="4748213"/>
          <p14:tracePt t="63347" x="2822575" y="4741863"/>
          <p14:tracePt t="63348" x="2828925" y="4741863"/>
          <p14:tracePt t="63350" x="2835275" y="4735513"/>
          <p14:tracePt t="63352" x="2847975" y="4735513"/>
          <p14:tracePt t="63354" x="2860675" y="4735513"/>
          <p14:tracePt t="63355" x="2867025" y="4735513"/>
          <p14:tracePt t="63357" x="2873375" y="4735513"/>
          <p14:tracePt t="63359" x="2879725" y="4735513"/>
          <p14:tracePt t="63362" x="2905125" y="4729163"/>
          <p14:tracePt t="63364" x="2917825" y="4729163"/>
          <p14:tracePt t="63366" x="2924175" y="4729163"/>
          <p14:tracePt t="63368" x="2936875" y="4729163"/>
          <p14:tracePt t="63370" x="2943225" y="4729163"/>
          <p14:tracePt t="63371" x="2949575" y="4729163"/>
          <p14:tracePt t="63373" x="2955925" y="4722813"/>
          <p14:tracePt t="63374" x="2962275" y="4722813"/>
          <p14:tracePt t="63378" x="2976563" y="4722813"/>
          <p14:tracePt t="63380" x="2989263" y="4722813"/>
          <p14:tracePt t="63382" x="2995613" y="4722813"/>
          <p14:tracePt t="63383" x="3001963" y="4722813"/>
          <p14:tracePt t="63385" x="3008313" y="4722813"/>
          <p14:tracePt t="63387" x="3014663" y="4722813"/>
          <p14:tracePt t="63389" x="3021013" y="4722813"/>
          <p14:tracePt t="63393" x="3027363" y="4722813"/>
          <p14:tracePt t="63395" x="3040063" y="4722813"/>
          <p14:tracePt t="63398" x="3046413" y="4722813"/>
          <p14:tracePt t="63400" x="3052763" y="4716463"/>
          <p14:tracePt t="63401" x="3059113" y="4716463"/>
          <p14:tracePt t="63406" x="3071813" y="4716463"/>
          <p14:tracePt t="63412" x="3084513" y="4716463"/>
          <p14:tracePt t="63415" x="3090863" y="4716463"/>
          <p14:tracePt t="63419" x="3097213" y="4716463"/>
          <p14:tracePt t="63421" x="3103563" y="4716463"/>
          <p14:tracePt t="63425" x="3109913" y="4716463"/>
          <p14:tracePt t="63428" x="3116263" y="4716463"/>
          <p14:tracePt t="63432" x="3122613" y="4716463"/>
          <p14:tracePt t="63436" x="3135313" y="4716463"/>
          <p14:tracePt t="63439" x="3141663" y="4716463"/>
          <p14:tracePt t="63443" x="3148013" y="4716463"/>
          <p14:tracePt t="63446" x="3160713" y="4716463"/>
          <p14:tracePt t="63449" x="3167063" y="4716463"/>
          <p14:tracePt t="63452" x="3173413" y="4716463"/>
          <p14:tracePt t="63453" x="3179763" y="4716463"/>
          <p14:tracePt t="63454" x="3186113" y="4716463"/>
          <p14:tracePt t="63456" x="3192463" y="4716463"/>
          <p14:tracePt t="63462" x="3205163" y="4716463"/>
          <p14:tracePt t="63464" x="3211513" y="4716463"/>
          <p14:tracePt t="63465" x="3224213" y="4716463"/>
          <p14:tracePt t="63469" x="3230563" y="4716463"/>
          <p14:tracePt t="63470" x="3243263" y="4716463"/>
          <p14:tracePt t="63473" x="3249613" y="4716463"/>
          <p14:tracePt t="63474" x="3255963" y="4716463"/>
          <p14:tracePt t="63479" x="3275013" y="4716463"/>
          <p14:tracePt t="63481" x="3281363" y="4716463"/>
          <p14:tracePt t="63485" x="3294063" y="4716463"/>
          <p14:tracePt t="63487" x="3300413" y="4716463"/>
          <p14:tracePt t="63489" x="3313113" y="4716463"/>
          <p14:tracePt t="63493" x="3319463" y="4716463"/>
          <p14:tracePt t="63496" x="3325813" y="4722813"/>
          <p14:tracePt t="63497" x="3338513" y="4722813"/>
          <p14:tracePt t="63501" x="3351213" y="4722813"/>
          <p14:tracePt t="63503" x="3357563" y="4722813"/>
          <p14:tracePt t="63505" x="3363913" y="4722813"/>
          <p14:tracePt t="63508" x="3376613" y="4722813"/>
          <p14:tracePt t="63513" x="3389313" y="4729163"/>
          <p14:tracePt t="63515" x="3395663" y="4729163"/>
          <p14:tracePt t="63517" x="3408363" y="4729163"/>
          <p14:tracePt t="63521" x="3421063" y="4729163"/>
          <p14:tracePt t="63523" x="3427413" y="4729163"/>
          <p14:tracePt t="63529" x="3441700" y="4729163"/>
          <p14:tracePt t="63531" x="3448050" y="4729163"/>
          <p14:tracePt t="63533" x="3460750" y="4735513"/>
          <p14:tracePt t="63537" x="3473450" y="4735513"/>
          <p14:tracePt t="63540" x="3479800" y="4735513"/>
          <p14:tracePt t="63541" x="3486150" y="4735513"/>
          <p14:tracePt t="63542" x="3492500" y="4735513"/>
          <p14:tracePt t="63545" x="3505200" y="4735513"/>
          <p14:tracePt t="63548" x="3511550" y="4735513"/>
          <p14:tracePt t="63549" x="3517900" y="4735513"/>
          <p14:tracePt t="63551" x="3530600" y="4735513"/>
          <p14:tracePt t="63552" x="3536950" y="4735513"/>
          <p14:tracePt t="63554" x="3543300" y="4735513"/>
          <p14:tracePt t="63555" x="3549650" y="4735513"/>
          <p14:tracePt t="63556" x="3556000" y="4735513"/>
          <p14:tracePt t="63558" x="3562350" y="4735513"/>
          <p14:tracePt t="63561" x="3581400" y="4735513"/>
          <p14:tracePt t="63563" x="3594100" y="4735513"/>
          <p14:tracePt t="63566" x="3600450" y="4735513"/>
          <p14:tracePt t="63568" x="3613150" y="4735513"/>
          <p14:tracePt t="63570" x="3619500" y="4735513"/>
          <p14:tracePt t="63571" x="3625850" y="4735513"/>
          <p14:tracePt t="63572" x="3632200" y="4735513"/>
          <p14:tracePt t="63573" x="3638550" y="4735513"/>
          <p14:tracePt t="63575" x="3651250" y="4735513"/>
          <p14:tracePt t="63579" x="3676650" y="4735513"/>
          <p14:tracePt t="63580" x="3683000" y="4735513"/>
          <p14:tracePt t="63581" x="3689350" y="4735513"/>
          <p14:tracePt t="63583" x="3695700" y="4735513"/>
          <p14:tracePt t="63585" x="3702050" y="4735513"/>
          <p14:tracePt t="63586" x="3714750" y="4735513"/>
          <p14:tracePt t="63587" x="3721100" y="4735513"/>
          <p14:tracePt t="63588" x="3727450" y="4735513"/>
          <p14:tracePt t="63589" x="3733800" y="4735513"/>
          <p14:tracePt t="63590" x="3740150" y="4735513"/>
          <p14:tracePt t="63591" x="3746500" y="4735513"/>
          <p14:tracePt t="63593" x="3752850" y="4735513"/>
          <p14:tracePt t="63595" x="3771900" y="4735513"/>
          <p14:tracePt t="63597" x="3784600" y="4729163"/>
          <p14:tracePt t="63598" x="3790950" y="4729163"/>
          <p14:tracePt t="63599" x="3797300" y="4729163"/>
          <p14:tracePt t="63600" x="3803650" y="4729163"/>
          <p14:tracePt t="63602" x="3810000" y="4729163"/>
          <p14:tracePt t="63604" x="3822700" y="4729163"/>
          <p14:tracePt t="63605" x="3829050" y="4729163"/>
          <p14:tracePt t="63606" x="3835400" y="4729163"/>
          <p14:tracePt t="63607" x="3841750" y="4729163"/>
          <p14:tracePt t="63608" x="3848100" y="4729163"/>
          <p14:tracePt t="63612" x="3867150" y="4722813"/>
          <p14:tracePt t="63613" x="3873500" y="4722813"/>
          <p14:tracePt t="63615" x="3887788" y="4722813"/>
          <p14:tracePt t="63616" x="3894138" y="4722813"/>
          <p14:tracePt t="63617" x="3900488" y="4722813"/>
          <p14:tracePt t="63618" x="3906838" y="4722813"/>
          <p14:tracePt t="63621" x="3913188" y="4722813"/>
          <p14:tracePt t="63622" x="3919538" y="4722813"/>
          <p14:tracePt t="63623" x="3925888" y="4722813"/>
          <p14:tracePt t="63624" x="3932238" y="4722813"/>
          <p14:tracePt t="63625" x="3938588" y="4722813"/>
          <p14:tracePt t="63628" x="3957638" y="4722813"/>
          <p14:tracePt t="63630" x="3963988" y="4722813"/>
          <p14:tracePt t="63631" x="3970338" y="4722813"/>
          <p14:tracePt t="63632" x="3976688" y="4722813"/>
          <p14:tracePt t="63634" x="3983038" y="4722813"/>
          <p14:tracePt t="63635" x="3989388" y="4722813"/>
          <p14:tracePt t="63637" x="3995738" y="4722813"/>
          <p14:tracePt t="63638" x="4002088" y="4722813"/>
          <p14:tracePt t="63639" x="4008438" y="4722813"/>
          <p14:tracePt t="63643" x="4014788" y="4722813"/>
          <p14:tracePt t="63645" x="4027488" y="4722813"/>
          <p14:tracePt t="63646" x="4033838" y="4722813"/>
          <p14:tracePt t="63647" x="4040188" y="4722813"/>
          <p14:tracePt t="63648" x="4046538" y="4722813"/>
          <p14:tracePt t="63650" x="4052888" y="4722813"/>
          <p14:tracePt t="63652" x="4059238" y="4722813"/>
          <p14:tracePt t="63654" x="4065588" y="4722813"/>
          <p14:tracePt t="63655" x="4071938" y="4722813"/>
          <p14:tracePt t="63656" x="4078288" y="4722813"/>
          <p14:tracePt t="63658" x="4084638" y="4722813"/>
          <p14:tracePt t="63661" x="4090988" y="4722813"/>
          <p14:tracePt t="63662" x="4097338" y="4722813"/>
          <p14:tracePt t="63663" x="4103688" y="4722813"/>
          <p14:tracePt t="63665" x="4110038" y="4722813"/>
          <p14:tracePt t="63668" x="4116388" y="4722813"/>
          <p14:tracePt t="63670" x="4129088" y="4722813"/>
          <p14:tracePt t="63672" x="4135438" y="4722813"/>
          <p14:tracePt t="63675" x="4141788" y="4722813"/>
          <p14:tracePt t="63678" x="4148138" y="4722813"/>
          <p14:tracePt t="63679" x="4154488" y="4722813"/>
          <p14:tracePt t="63682" x="4160838" y="4722813"/>
          <p14:tracePt t="63684" x="4167188" y="4729163"/>
          <p14:tracePt t="63685" x="4173538" y="4729163"/>
          <p14:tracePt t="63688" x="4179888" y="4729163"/>
          <p14:tracePt t="63689" x="4186238" y="4729163"/>
          <p14:tracePt t="63692" x="4192588" y="4729163"/>
          <p14:tracePt t="63696" x="4198938" y="4735513"/>
          <p14:tracePt t="63698" x="4211638" y="4735513"/>
          <p14:tracePt t="63702" x="4217988" y="4735513"/>
          <p14:tracePt t="63705" x="4224338" y="4735513"/>
          <p14:tracePt t="63706" x="4230688" y="4735513"/>
          <p14:tracePt t="63715" x="4249738" y="4741863"/>
          <p14:tracePt t="63718" x="4256088" y="4741863"/>
          <p14:tracePt t="63722" x="4262438" y="4741863"/>
          <p14:tracePt t="63726" x="4268788" y="4741863"/>
          <p14:tracePt t="63729" x="4275138" y="4748213"/>
          <p14:tracePt t="63734" x="4281488" y="4748213"/>
          <p14:tracePt t="63737" x="4287838" y="4748213"/>
          <p14:tracePt t="63740" x="4294188" y="4748213"/>
          <p14:tracePt t="63745" x="4300538" y="4748213"/>
          <p14:tracePt t="63748" x="4300538" y="4754563"/>
          <p14:tracePt t="63749" x="4306888" y="4754563"/>
          <p14:tracePt t="63751" x="4313238" y="4754563"/>
          <p14:tracePt t="63754" x="4319588" y="4754563"/>
          <p14:tracePt t="63761" x="4325938" y="4754563"/>
          <p14:tracePt t="63763" x="4332288" y="4754563"/>
          <p14:tracePt t="63767" x="4338638" y="4754563"/>
          <p14:tracePt t="63770" x="4346575" y="4754563"/>
          <p14:tracePt t="63774" x="4352925" y="4754563"/>
          <p14:tracePt t="63779" x="4359275" y="4760913"/>
          <p14:tracePt t="63783" x="4365625" y="4760913"/>
          <p14:tracePt t="63788" x="4371975" y="4760913"/>
          <p14:tracePt t="63791" x="4378325" y="4760913"/>
          <p14:tracePt t="63795" x="4384675" y="4760913"/>
          <p14:tracePt t="63799" x="4391025" y="4760913"/>
          <p14:tracePt t="63805" x="4397375" y="4760913"/>
          <p14:tracePt t="63811" x="4403725" y="4760913"/>
          <p14:tracePt t="63816" x="4410075" y="4760913"/>
          <p14:tracePt t="63823" x="4416425" y="4760913"/>
          <p14:tracePt t="63828" x="4422775" y="4760913"/>
          <p14:tracePt t="63831" x="4429125" y="4760913"/>
          <p14:tracePt t="63835" x="4435475" y="4760913"/>
          <p14:tracePt t="63839" x="4441825" y="4760913"/>
          <p14:tracePt t="63850" x="4454525" y="4760913"/>
          <p14:tracePt t="63854" x="4460875" y="4760913"/>
          <p14:tracePt t="63858" x="4467225" y="4760913"/>
          <p14:tracePt t="63866" x="4479925" y="4760913"/>
          <p14:tracePt t="63870" x="4486275" y="4760913"/>
          <p14:tracePt t="63874" x="4492625" y="4760913"/>
          <p14:tracePt t="63883" x="4505325" y="4760913"/>
          <p14:tracePt t="63886" x="4511675" y="4760913"/>
          <p14:tracePt t="63900" x="4524375" y="4760913"/>
          <p14:tracePt t="63908" x="4530725" y="4760913"/>
          <p14:tracePt t="63919" x="4537075" y="4760913"/>
          <p14:tracePt t="63938" x="4543425" y="4767263"/>
          <p14:tracePt t="63968" x="4549775" y="4767263"/>
          <p14:tracePt t="63981" x="4556125" y="4767263"/>
          <p14:tracePt t="63995" x="4562475" y="4767263"/>
          <p14:tracePt t="64006" x="4568825" y="4767263"/>
          <p14:tracePt t="64036" x="4568825" y="4773613"/>
          <p14:tracePt t="64148" x="4575175" y="4773613"/>
          <p14:tracePt t="64153" x="4575175" y="4779963"/>
          <p14:tracePt t="64161" x="4581525" y="4779963"/>
          <p14:tracePt t="64165" x="4581525" y="4786313"/>
          <p14:tracePt t="64172" x="4587875" y="4786313"/>
          <p14:tracePt t="64181" x="4594225" y="4792663"/>
          <p14:tracePt t="64192" x="4600575" y="4792663"/>
          <p14:tracePt t="64200" x="4606925" y="4792663"/>
          <p14:tracePt t="64217" x="4613275" y="4792663"/>
          <p14:tracePt t="64268" x="4619625" y="4799013"/>
          <p14:tracePt t="64294" x="4625975" y="4799013"/>
          <p14:tracePt t="64316" x="4632325" y="4799013"/>
          <p14:tracePt t="64333" x="4638675" y="4799013"/>
          <p14:tracePt t="64341" x="4645025" y="4799013"/>
          <p14:tracePt t="64353" x="4651375" y="4799013"/>
          <p14:tracePt t="64359" x="4657725" y="4799013"/>
          <p14:tracePt t="64369" x="4664075" y="4799013"/>
          <p14:tracePt t="64374" x="4670425" y="4799013"/>
          <p14:tracePt t="64382" x="4676775" y="4799013"/>
          <p14:tracePt t="64388" x="4683125" y="4799013"/>
          <p14:tracePt t="64395" x="4689475" y="4799013"/>
          <p14:tracePt t="64399" x="4695825" y="4799013"/>
          <p14:tracePt t="64405" x="4702175" y="4799013"/>
          <p14:tracePt t="64409" x="4708525" y="4799013"/>
          <p14:tracePt t="64411" x="4714875" y="4799013"/>
          <p14:tracePt t="64416" x="4721225" y="4799013"/>
          <p14:tracePt t="64418" x="4721225" y="4805363"/>
          <p14:tracePt t="64420" x="4727575" y="4805363"/>
          <p14:tracePt t="64423" x="4733925" y="4805363"/>
          <p14:tracePt t="64428" x="4740275" y="4805363"/>
          <p14:tracePt t="64429" x="4746625" y="4805363"/>
          <p14:tracePt t="64438" x="4752975" y="4805363"/>
          <p14:tracePt t="64443" x="4759325" y="4805363"/>
          <p14:tracePt t="64449" x="4765675" y="4805363"/>
          <p14:tracePt t="64455" x="4772025" y="4805363"/>
          <p14:tracePt t="64468" x="4778375" y="4805363"/>
          <p14:tracePt t="64473" x="4784725" y="4805363"/>
          <p14:tracePt t="64486" x="4791075" y="4805363"/>
          <p14:tracePt t="64495" x="4797425" y="4805363"/>
          <p14:tracePt t="64501" x="4805363" y="4805363"/>
          <p14:tracePt t="64507" x="4811713" y="4805363"/>
          <p14:tracePt t="64512" x="4818063" y="4805363"/>
          <p14:tracePt t="64518" x="4824413" y="4805363"/>
          <p14:tracePt t="64524" x="4830763" y="4811713"/>
          <p14:tracePt t="64528" x="4837113" y="4811713"/>
          <p14:tracePt t="64532" x="4843463" y="4811713"/>
          <p14:tracePt t="64537" x="4849813" y="4811713"/>
          <p14:tracePt t="64542" x="4856163" y="4811713"/>
          <p14:tracePt t="64547" x="4862513" y="4811713"/>
          <p14:tracePt t="64554" x="4868863" y="4811713"/>
          <p14:tracePt t="64561" x="4875213" y="4811713"/>
          <p14:tracePt t="64586" x="4881563" y="4811713"/>
          <p14:tracePt t="64620" x="4887913" y="4811713"/>
          <p14:tracePt t="64631" x="4894263" y="4811713"/>
          <p14:tracePt t="64637" x="4900613" y="4811713"/>
          <p14:tracePt t="64644" x="4906963" y="4811713"/>
          <p14:tracePt t="64646" x="4913313" y="4811713"/>
          <p14:tracePt t="64652" x="4919663" y="4811713"/>
          <p14:tracePt t="64656" x="4926013" y="4811713"/>
          <p14:tracePt t="64661" x="4932363" y="4811713"/>
          <p14:tracePt t="64663" x="4938713" y="4811713"/>
          <p14:tracePt t="64670" x="4945063" y="4811713"/>
          <p14:tracePt t="64674" x="4951413" y="4811713"/>
          <p14:tracePt t="64681" x="4957763" y="4811713"/>
          <p14:tracePt t="64687" x="4964113" y="4811713"/>
          <p14:tracePt t="64691" x="4970463" y="4811713"/>
          <p14:tracePt t="64702" x="4976813" y="4811713"/>
          <p14:tracePt t="64707" x="4983163" y="4805363"/>
          <p14:tracePt t="64715" x="4989513" y="4805363"/>
          <p14:tracePt t="64720" x="4995863" y="4805363"/>
          <p14:tracePt t="64725" x="5002213" y="4805363"/>
          <p14:tracePt t="64729" x="5008563" y="4805363"/>
          <p14:tracePt t="64734" x="5014913" y="4805363"/>
          <p14:tracePt t="64737" x="5021263" y="4805363"/>
          <p14:tracePt t="64740" x="5027613" y="4805363"/>
          <p14:tracePt t="64744" x="5033963" y="4805363"/>
          <p14:tracePt t="64748" x="5040313" y="4805363"/>
          <p14:tracePt t="64752" x="5046663" y="4805363"/>
          <p14:tracePt t="64756" x="5053013" y="4805363"/>
          <p14:tracePt t="64759" x="5059363" y="4805363"/>
          <p14:tracePt t="64761" x="5065713" y="4805363"/>
          <p14:tracePt t="64766" x="5072063" y="4805363"/>
          <p14:tracePt t="64769" x="5078413" y="4805363"/>
          <p14:tracePt t="64771" x="5084763" y="4805363"/>
          <p14:tracePt t="64778" x="5091113" y="4805363"/>
          <p14:tracePt t="64780" x="5097463" y="4799013"/>
          <p14:tracePt t="64781" x="5103813" y="4799013"/>
          <p14:tracePt t="64786" x="5110163" y="4799013"/>
          <p14:tracePt t="64790" x="5116513" y="4799013"/>
          <p14:tracePt t="64795" x="5122863" y="4799013"/>
          <p14:tracePt t="64796" x="5129213" y="4799013"/>
          <p14:tracePt t="64799" x="5135563" y="4799013"/>
          <p14:tracePt t="64801" x="5141913" y="4799013"/>
          <p14:tracePt t="64805" x="5148263" y="4799013"/>
          <p14:tracePt t="64808" x="5154613" y="4799013"/>
          <p14:tracePt t="64812" x="5167313" y="4799013"/>
          <p14:tracePt t="64814" x="5173663" y="4792663"/>
          <p14:tracePt t="64818" x="5186363" y="4792663"/>
          <p14:tracePt t="64821" x="5192713" y="4792663"/>
          <p14:tracePt t="64822" x="5199063" y="4792663"/>
          <p14:tracePt t="64825" x="5205413" y="4792663"/>
          <p14:tracePt t="64828" x="5218113" y="4792663"/>
          <p14:tracePt t="64831" x="5230813" y="4792663"/>
          <p14:tracePt t="64835" x="5249863" y="4792663"/>
          <p14:tracePt t="64839" x="5264150" y="4792663"/>
          <p14:tracePt t="64841" x="5276850" y="4792663"/>
          <p14:tracePt t="64845" x="5289550" y="4786313"/>
          <p14:tracePt t="64848" x="5302250" y="4786313"/>
          <p14:tracePt t="64850" x="5314950" y="4786313"/>
          <p14:tracePt t="64853" x="5327650" y="4786313"/>
          <p14:tracePt t="64854" x="5334000" y="4786313"/>
          <p14:tracePt t="64857" x="5340350" y="4786313"/>
          <p14:tracePt t="64859" x="5346700" y="4786313"/>
          <p14:tracePt t="64861" x="5365750" y="4786313"/>
          <p14:tracePt t="64865" x="5378450" y="4786313"/>
          <p14:tracePt t="64866" x="5384800" y="4786313"/>
          <p14:tracePt t="64868" x="5391150" y="4786313"/>
          <p14:tracePt t="64870" x="5403850" y="4786313"/>
          <p14:tracePt t="64871" x="5410200" y="4786313"/>
          <p14:tracePt t="64874" x="5422900" y="4786313"/>
          <p14:tracePt t="64878" x="5429250" y="4786313"/>
          <p14:tracePt t="64878" x="5435600" y="4786313"/>
          <p14:tracePt t="64880" x="5441950" y="4786313"/>
          <p14:tracePt t="64883" x="5454650" y="4786313"/>
          <p14:tracePt t="64886" x="5461000" y="4792663"/>
          <p14:tracePt t="64887" x="5467350" y="4792663"/>
          <p14:tracePt t="64889" x="5473700" y="4792663"/>
          <p14:tracePt t="64895" x="5486400" y="4799013"/>
          <p14:tracePt t="64898" x="5492750" y="4799013"/>
          <p14:tracePt t="64900" x="5499100" y="4799013"/>
          <p14:tracePt t="64904" x="5505450" y="4799013"/>
          <p14:tracePt t="64909" x="5511800" y="4799013"/>
          <p14:tracePt t="64911" x="5518150" y="4805363"/>
          <p14:tracePt t="64918" x="5524500" y="4805363"/>
          <p14:tracePt t="64920" x="5530850" y="4805363"/>
          <p14:tracePt t="64922" x="5530850" y="4811713"/>
          <p14:tracePt t="64925" x="5537200" y="4811713"/>
          <p14:tracePt t="64929" x="5543550" y="4811713"/>
          <p14:tracePt t="64934" x="5549900" y="4811713"/>
          <p14:tracePt t="64937" x="5556250" y="4811713"/>
          <p14:tracePt t="64938" x="5562600" y="4811713"/>
          <p14:tracePt t="64940" x="5562600" y="4818063"/>
          <p14:tracePt t="64945" x="5575300" y="4818063"/>
          <p14:tracePt t="64948" x="5581650" y="4818063"/>
          <p14:tracePt t="64951" x="5594350" y="4818063"/>
          <p14:tracePt t="64952" x="5600700" y="4818063"/>
          <p14:tracePt t="64955" x="5607050" y="4818063"/>
          <p14:tracePt t="64957" x="5619750" y="4824413"/>
          <p14:tracePt t="64962" x="5638800" y="4824413"/>
          <p14:tracePt t="64965" x="5651500" y="4824413"/>
          <p14:tracePt t="64966" x="5657850" y="4824413"/>
          <p14:tracePt t="64968" x="5670550" y="4824413"/>
          <p14:tracePt t="64971" x="5689600" y="4824413"/>
          <p14:tracePt t="64973" x="5695950" y="4824413"/>
          <p14:tracePt t="64974" x="5702300" y="4824413"/>
          <p14:tracePt t="64978" x="5722938" y="4824413"/>
          <p14:tracePt t="64980" x="5735638" y="4824413"/>
          <p14:tracePt t="64981" x="5741988" y="4824413"/>
          <p14:tracePt t="64983" x="5754688" y="4824413"/>
          <p14:tracePt t="64985" x="5767388" y="4824413"/>
          <p14:tracePt t="64986" x="5780088" y="4824413"/>
          <p14:tracePt t="64987" x="5786438" y="4824413"/>
          <p14:tracePt t="64989" x="5799138" y="4824413"/>
          <p14:tracePt t="64990" x="5805488" y="4824413"/>
          <p14:tracePt t="64992" x="5811838" y="4824413"/>
          <p14:tracePt t="64996" x="5843588" y="4824413"/>
          <p14:tracePt t="64998" x="5849938" y="4824413"/>
          <p14:tracePt t="64999" x="5856288" y="4824413"/>
          <p14:tracePt t="65001" x="5868988" y="4824413"/>
          <p14:tracePt t="65003" x="5881688" y="4824413"/>
          <p14:tracePt t="65006" x="5888038" y="4824413"/>
          <p14:tracePt t="65007" x="5894388" y="4824413"/>
          <p14:tracePt t="65008" x="5900738" y="4824413"/>
          <p14:tracePt t="65011" x="5913438" y="4824413"/>
          <p14:tracePt t="65013" x="5926138" y="4824413"/>
          <p14:tracePt t="65014" x="5932488" y="4824413"/>
          <p14:tracePt t="65015" x="5938838" y="4824413"/>
          <p14:tracePt t="65017" x="5945188" y="4824413"/>
          <p14:tracePt t="65019" x="5951538" y="4824413"/>
          <p14:tracePt t="65020" x="5964238" y="4824413"/>
          <p14:tracePt t="65021" x="5970588" y="4824413"/>
          <p14:tracePt t="65023" x="5976938" y="4824413"/>
          <p14:tracePt t="65024" x="5983288" y="4824413"/>
          <p14:tracePt t="65025" x="5989638" y="4824413"/>
          <p14:tracePt t="65028" x="5995988" y="4824413"/>
          <p14:tracePt t="65029" x="6002338" y="4824413"/>
          <p14:tracePt t="65030" x="6008688" y="4824413"/>
          <p14:tracePt t="65031" x="6015038" y="4824413"/>
          <p14:tracePt t="65032" x="6021388" y="4824413"/>
          <p14:tracePt t="65034" x="6027738" y="4824413"/>
          <p14:tracePt t="65036" x="6034088" y="4824413"/>
          <p14:tracePt t="65037" x="6040438" y="4824413"/>
          <p14:tracePt t="65039" x="6046788" y="4824413"/>
          <p14:tracePt t="65040" x="6053138" y="4824413"/>
          <p14:tracePt t="65041" x="6059488" y="4824413"/>
          <p14:tracePt t="65045" x="6084888" y="4824413"/>
          <p14:tracePt t="65048" x="6091238" y="4824413"/>
          <p14:tracePt t="65050" x="6103938" y="4824413"/>
          <p14:tracePt t="65052" x="6110288" y="4824413"/>
          <p14:tracePt t="65053" x="6116638" y="4824413"/>
          <p14:tracePt t="65054" x="6122988" y="4824413"/>
          <p14:tracePt t="65055" x="6129338" y="4824413"/>
          <p14:tracePt t="65061" x="6161088" y="4824413"/>
          <p14:tracePt t="65064" x="6175375" y="4824413"/>
          <p14:tracePt t="65065" x="6188075" y="4824413"/>
          <p14:tracePt t="65068" x="6194425" y="4824413"/>
          <p14:tracePt t="65070" x="6226175" y="4824413"/>
          <p14:tracePt t="65072" x="6232525" y="4824413"/>
          <p14:tracePt t="65075" x="6238875" y="4824413"/>
          <p14:tracePt t="65078" x="6264275" y="4824413"/>
          <p14:tracePt t="65080" x="6276975" y="4824413"/>
          <p14:tracePt t="65081" x="6283325" y="4824413"/>
          <p14:tracePt t="65082" x="6289675" y="4824413"/>
          <p14:tracePt t="65083" x="6296025" y="4824413"/>
          <p14:tracePt t="65085" x="6308725" y="4824413"/>
          <p14:tracePt t="65086" x="6315075" y="4824413"/>
          <p14:tracePt t="65087" x="6321425" y="4824413"/>
          <p14:tracePt t="65088" x="6327775" y="4824413"/>
          <p14:tracePt t="65089" x="6334125" y="4824413"/>
          <p14:tracePt t="65090" x="6340475" y="4818063"/>
          <p14:tracePt t="65091" x="6353175" y="4818063"/>
          <p14:tracePt t="65095" x="6378575" y="4818063"/>
          <p14:tracePt t="65096" x="6384925" y="4818063"/>
          <p14:tracePt t="65099" x="6397625" y="4818063"/>
          <p14:tracePt t="65101" x="6410325" y="4818063"/>
          <p14:tracePt t="65104" x="6423025" y="4811713"/>
          <p14:tracePt t="65105" x="6435725" y="4811713"/>
          <p14:tracePt t="65106" x="6442075" y="4811713"/>
          <p14:tracePt t="65112" x="6467475" y="4811713"/>
          <p14:tracePt t="65114" x="6480175" y="4805363"/>
          <p14:tracePt t="65115" x="6486525" y="4805363"/>
          <p14:tracePt t="65119" x="6492875" y="4805363"/>
          <p14:tracePt t="65120" x="6505575" y="4805363"/>
          <p14:tracePt t="65122" x="6511925" y="4805363"/>
          <p14:tracePt t="65123" x="6518275" y="4805363"/>
          <p14:tracePt t="65125" x="6530975" y="4799013"/>
          <p14:tracePt t="65128" x="6543675" y="4799013"/>
          <p14:tracePt t="65132" x="6550025" y="4799013"/>
          <p14:tracePt t="65133" x="6562725" y="4799013"/>
          <p14:tracePt t="65135" x="6569075" y="4799013"/>
          <p14:tracePt t="65137" x="6575425" y="4792663"/>
          <p14:tracePt t="65139" x="6581775" y="4792663"/>
          <p14:tracePt t="65140" x="6588125" y="4792663"/>
          <p14:tracePt t="65142" x="6594475" y="4792663"/>
          <p14:tracePt t="65145" x="6600825" y="4792663"/>
          <p14:tracePt t="65146" x="6607175" y="4792663"/>
          <p14:tracePt t="65147" x="6613525" y="4786313"/>
          <p14:tracePt t="65149" x="6626225" y="4786313"/>
          <p14:tracePt t="65152" x="6634163" y="4786313"/>
          <p14:tracePt t="65154" x="6646863" y="4786313"/>
          <p14:tracePt t="65157" x="6653213" y="4786313"/>
          <p14:tracePt t="65158" x="6659563" y="4786313"/>
          <p14:tracePt t="65161" x="6672263" y="4786313"/>
          <p14:tracePt t="65162" x="6678613" y="4786313"/>
          <p14:tracePt t="65163" x="6684963" y="4786313"/>
          <p14:tracePt t="65167" x="6691313" y="4779963"/>
          <p14:tracePt t="65168" x="6704013" y="4779963"/>
          <p14:tracePt t="65169" x="6710363" y="4779963"/>
          <p14:tracePt t="65170" x="6716713" y="4779963"/>
          <p14:tracePt t="65173" x="6723063" y="4779963"/>
          <p14:tracePt t="65174" x="6729413" y="4779963"/>
          <p14:tracePt t="65176" x="6735763" y="4779963"/>
          <p14:tracePt t="65178" x="6748463" y="4779963"/>
          <p14:tracePt t="65180" x="6754813" y="4779963"/>
          <p14:tracePt t="65184" x="6767513" y="4779963"/>
          <p14:tracePt t="65189" x="6792913" y="4779963"/>
          <p14:tracePt t="65193" x="6799263" y="4773613"/>
          <p14:tracePt t="65197" x="6824663" y="4773613"/>
          <p14:tracePt t="65200" x="6831013" y="4773613"/>
          <p14:tracePt t="65202" x="6843713" y="4773613"/>
          <p14:tracePt t="65205" x="6850063" y="4773613"/>
          <p14:tracePt t="65208" x="6856413" y="4773613"/>
          <p14:tracePt t="65213" x="6869113" y="4773613"/>
          <p14:tracePt t="65215" x="6875463" y="4773613"/>
          <p14:tracePt t="65218" x="6881813" y="4773613"/>
          <p14:tracePt t="65221" x="6888163" y="4773613"/>
          <p14:tracePt t="65227" x="6894513" y="4773613"/>
          <p14:tracePt t="65232" x="6900863" y="4773613"/>
          <p14:tracePt t="65234" x="6907213" y="4773613"/>
          <p14:tracePt t="65245" x="6913563" y="4773613"/>
          <p14:tracePt t="65264" x="6919913" y="4773613"/>
          <p14:tracePt t="65297" x="6926263" y="4773613"/>
          <p14:tracePt t="65318" x="6926263" y="4779963"/>
          <p14:tracePt t="65324" x="6926263" y="4792663"/>
          <p14:tracePt t="65334" x="6907213" y="4818063"/>
          <p14:tracePt t="65340" x="6888163" y="4837113"/>
          <p14:tracePt t="65345" x="6881813" y="4849813"/>
          <p14:tracePt t="65349" x="6831013" y="4881563"/>
          <p14:tracePt t="65353" x="6805613" y="4894263"/>
          <p14:tracePt t="65356" x="6761163" y="4906963"/>
          <p14:tracePt t="65359" x="6742113" y="4913313"/>
          <p14:tracePt t="65364" x="6697663" y="4933950"/>
          <p14:tracePt t="65365" x="6678613" y="4940300"/>
          <p14:tracePt t="65368" x="6646863" y="4946650"/>
          <p14:tracePt t="65369" x="6640513" y="4953000"/>
          <p14:tracePt t="65371" x="6613525" y="4959350"/>
          <p14:tracePt t="65372" x="6607175" y="4959350"/>
          <p14:tracePt t="65373" x="6594475" y="4959350"/>
          <p14:tracePt t="65374" x="6569075" y="4972050"/>
          <p14:tracePt t="65375" x="6562725" y="4972050"/>
          <p14:tracePt t="65378" x="6530975" y="4978400"/>
          <p14:tracePt t="65379" x="6505575" y="4984750"/>
          <p14:tracePt t="65381" x="6486525" y="4984750"/>
          <p14:tracePt t="65382" x="6473825" y="4984750"/>
          <p14:tracePt t="65385" x="6410325" y="4991100"/>
          <p14:tracePt t="65387" x="6378575" y="4997450"/>
          <p14:tracePt t="65388" x="6365875" y="4997450"/>
          <p14:tracePt t="65389" x="6340475" y="5010150"/>
          <p14:tracePt t="65390" x="6327775" y="5010150"/>
          <p14:tracePt t="65391" x="6302375" y="5010150"/>
          <p14:tracePt t="65395" x="6226175" y="5016500"/>
          <p14:tracePt t="65397" x="6188075" y="5016500"/>
          <p14:tracePt t="65399" x="6161088" y="5016500"/>
          <p14:tracePt t="65401" x="6110288" y="5016500"/>
          <p14:tracePt t="65402" x="6084888" y="5016500"/>
          <p14:tracePt t="65404" x="6040438" y="5022850"/>
          <p14:tracePt t="65405" x="6015038" y="5022850"/>
          <p14:tracePt t="65406" x="5983288" y="5022850"/>
          <p14:tracePt t="65407" x="5957888" y="5022850"/>
          <p14:tracePt t="65408" x="5932488" y="5022850"/>
          <p14:tracePt t="65411" x="5843588" y="5022850"/>
          <p14:tracePt t="65414" x="5729288" y="5022850"/>
          <p14:tracePt t="65415" x="5670550" y="5022850"/>
          <p14:tracePt t="65418" x="5600700" y="5022850"/>
          <p14:tracePt t="65420" x="5537200" y="5022850"/>
          <p14:tracePt t="65421" x="5505450" y="5022850"/>
          <p14:tracePt t="65422" x="5467350" y="5022850"/>
          <p14:tracePt t="65423" x="5422900" y="5022850"/>
          <p14:tracePt t="65424" x="5378450" y="5022850"/>
          <p14:tracePt t="65425" x="5346700" y="5022850"/>
          <p14:tracePt t="65429" x="5211763" y="5010150"/>
          <p14:tracePt t="65430" x="5154613" y="5010150"/>
          <p14:tracePt t="65431" x="5116513" y="5003800"/>
          <p14:tracePt t="65432" x="5072063" y="5003800"/>
          <p14:tracePt t="65434" x="5014913" y="4997450"/>
          <p14:tracePt t="65436" x="4951413" y="4997450"/>
          <p14:tracePt t="65437" x="4894263" y="4984750"/>
          <p14:tracePt t="65438" x="4856163" y="4984750"/>
          <p14:tracePt t="65439" x="4811713" y="4984750"/>
          <p14:tracePt t="65440" x="4784725" y="4978400"/>
          <p14:tracePt t="65441" x="4752975" y="4978400"/>
          <p14:tracePt t="65445" x="4581525" y="4959350"/>
          <p14:tracePt t="65447" x="4524375" y="4953000"/>
          <p14:tracePt t="65448" x="4492625" y="4940300"/>
          <p14:tracePt t="65450" x="4441825" y="4940300"/>
          <p14:tracePt t="65451" x="4410075" y="4933950"/>
          <p14:tracePt t="65452" x="4319588" y="4933950"/>
          <p14:tracePt t="65453" x="4287838" y="4926013"/>
          <p14:tracePt t="65455" x="4217988" y="4913313"/>
          <p14:tracePt t="65455" x="4186238" y="4913313"/>
          <p14:tracePt t="65456" x="4167188" y="4906963"/>
          <p14:tracePt t="65458" x="4135438" y="4906963"/>
          <p14:tracePt t="65461" x="4046538" y="4887913"/>
          <p14:tracePt t="65463" x="3989388" y="4881563"/>
          <p14:tracePt t="65465" x="3925888" y="4875213"/>
          <p14:tracePt t="65467" x="3867150" y="4868863"/>
          <p14:tracePt t="65468" x="3848100" y="4868863"/>
          <p14:tracePt t="65470" x="3765550" y="4849813"/>
          <p14:tracePt t="65471" x="3740150" y="4849813"/>
          <p14:tracePt t="65472" x="3714750" y="4843463"/>
          <p14:tracePt t="65473" x="3695700" y="4830763"/>
          <p14:tracePt t="65474" x="3657600" y="4830763"/>
          <p14:tracePt t="65475" x="3625850" y="4824413"/>
          <p14:tracePt t="65478" x="3530600" y="4805363"/>
          <p14:tracePt t="65479" x="3498850" y="4799013"/>
          <p14:tracePt t="65480" x="3473450" y="4799013"/>
          <p14:tracePt t="65482" x="3427413" y="4779963"/>
          <p14:tracePt t="65484" x="3357563" y="4773613"/>
          <p14:tracePt t="65486" x="3287713" y="4767263"/>
          <p14:tracePt t="65487" x="3268663" y="4754563"/>
          <p14:tracePt t="65488" x="3198813" y="4748213"/>
          <p14:tracePt t="65489" x="3173413" y="4735513"/>
          <p14:tracePt t="65490" x="3135313" y="4729163"/>
          <p14:tracePt t="65495" x="3052763" y="4716463"/>
          <p14:tracePt t="65497" x="2989263" y="4697413"/>
          <p14:tracePt t="65498" x="2968625" y="4691063"/>
          <p14:tracePt t="65499" x="2943225" y="4678363"/>
          <p14:tracePt t="65501" x="2892425" y="4672013"/>
          <p14:tracePt t="65503" x="2847975" y="4659313"/>
          <p14:tracePt t="65505" x="2822575" y="4646613"/>
          <p14:tracePt t="65506" x="2778125" y="4633913"/>
          <p14:tracePt t="65507" x="2746375" y="4627563"/>
          <p14:tracePt t="65508" x="2720975" y="4614863"/>
          <p14:tracePt t="65511" x="2676525" y="4602163"/>
          <p14:tracePt t="65513" x="2606675" y="4576763"/>
          <p14:tracePt t="65514" x="2593975" y="4557713"/>
          <p14:tracePt t="65516" x="2555875" y="4545013"/>
          <p14:tracePt t="65518" x="2517775" y="4525963"/>
          <p14:tracePt t="65519" x="2503488" y="4519613"/>
          <p14:tracePt t="65521" x="2471738" y="4492625"/>
          <p14:tracePt t="65522" x="2452688" y="4486275"/>
          <p14:tracePt t="65524" x="2433638" y="4473575"/>
          <p14:tracePt t="65525" x="2427288" y="4467225"/>
          <p14:tracePt t="65527" x="2408238" y="4441825"/>
          <p14:tracePt t="65529" x="2370138" y="4422775"/>
          <p14:tracePt t="65531" x="2351088" y="4403725"/>
          <p14:tracePt t="65533" x="2332038" y="4378325"/>
          <p14:tracePt t="65534" x="2312988" y="4365625"/>
          <p14:tracePt t="65537" x="2287588" y="4333875"/>
          <p14:tracePt t="65539" x="2274888" y="4314825"/>
          <p14:tracePt t="65540" x="2262188" y="4295775"/>
          <p14:tracePt t="65542" x="2249488" y="4283075"/>
          <p14:tracePt t="65545" x="2224088" y="4244975"/>
          <p14:tracePt t="65547" x="2211388" y="4213225"/>
          <p14:tracePt t="65549" x="2205038" y="4206875"/>
          <p14:tracePt t="65550" x="2198688" y="4187825"/>
          <p14:tracePt t="65553" x="2185988" y="4162425"/>
          <p14:tracePt t="65555" x="2166938" y="4130675"/>
          <p14:tracePt t="65558" x="2154238" y="4086225"/>
          <p14:tracePt t="65563" x="2135188" y="4033838"/>
          <p14:tracePt t="65564" x="2128838" y="4027488"/>
          <p14:tracePt t="65565" x="2122488" y="4002088"/>
          <p14:tracePt t="65567" x="2109788" y="3970338"/>
          <p14:tracePt t="65570" x="2103438" y="3944938"/>
          <p14:tracePt t="65572" x="2084388" y="3900488"/>
          <p14:tracePt t="65574" x="2078038" y="3849688"/>
          <p14:tracePt t="65575" x="2071688" y="3824288"/>
          <p14:tracePt t="65578" x="2051050" y="3754438"/>
          <p14:tracePt t="65580" x="2044700" y="3703638"/>
          <p14:tracePt t="65581" x="2038350" y="3690938"/>
          <p14:tracePt t="65583" x="2025650" y="3665538"/>
          <p14:tracePt t="65585" x="2025650" y="3619500"/>
          <p14:tracePt t="65587" x="2019300" y="3575050"/>
          <p14:tracePt t="65588" x="2019300" y="3556000"/>
          <p14:tracePt t="65590" x="2012950" y="3505200"/>
          <p14:tracePt t="65590" x="2006600" y="3479800"/>
          <p14:tracePt t="65595" x="2006600" y="3403600"/>
          <p14:tracePt t="65596" x="1993900" y="3352800"/>
          <p14:tracePt t="65597" x="1993900" y="3340100"/>
          <p14:tracePt t="65599" x="1993900" y="3270250"/>
          <p14:tracePt t="65602" x="1987550" y="3232150"/>
          <p14:tracePt t="65603" x="1987550" y="3154363"/>
          <p14:tracePt t="65604" x="1987550" y="3135313"/>
          <p14:tracePt t="65606" x="1987550" y="3084513"/>
          <p14:tracePt t="65606" x="1987550" y="3065463"/>
          <p14:tracePt t="65608" x="1987550" y="3040063"/>
          <p14:tracePt t="65611" x="1987550" y="2963863"/>
          <p14:tracePt t="65612" x="1987550" y="2925763"/>
          <p14:tracePt t="65614" x="1987550" y="2881313"/>
          <p14:tracePt t="65616" x="1993900" y="2849563"/>
          <p14:tracePt t="65618" x="2000250" y="2784475"/>
          <p14:tracePt t="65619" x="2000250" y="2765425"/>
          <p14:tracePt t="65620" x="2000250" y="2746375"/>
          <p14:tracePt t="65621" x="2006600" y="2708275"/>
          <p14:tracePt t="65622" x="2006600" y="2689225"/>
          <p14:tracePt t="65623" x="2012950" y="2670175"/>
          <p14:tracePt t="65624" x="2012950" y="2651125"/>
          <p14:tracePt t="65628" x="2038350" y="2562225"/>
          <p14:tracePt t="65629" x="2044700" y="2543175"/>
          <p14:tracePt t="65631" x="2058988" y="2498725"/>
          <p14:tracePt t="65632" x="2065338" y="2479675"/>
          <p14:tracePt t="65634" x="2071688" y="2454275"/>
          <p14:tracePt t="65635" x="2078038" y="2441575"/>
          <p14:tracePt t="65636" x="2097088" y="2397125"/>
          <p14:tracePt t="65638" x="2103438" y="2371725"/>
          <p14:tracePt t="65639" x="2109788" y="2351088"/>
          <p14:tracePt t="65640" x="2116138" y="2332038"/>
          <p14:tracePt t="65641" x="2128838" y="2319338"/>
          <p14:tracePt t="65645" x="2173288" y="2230438"/>
          <p14:tracePt t="65646" x="2185988" y="2205038"/>
          <p14:tracePt t="65647" x="2198688" y="2185988"/>
          <p14:tracePt t="65649" x="2224088" y="2147888"/>
          <p14:tracePt t="65652" x="2262188" y="2090738"/>
          <p14:tracePt t="65653" x="2281238" y="2065338"/>
          <p14:tracePt t="65654" x="2293938" y="2052638"/>
          <p14:tracePt t="65655" x="2319338" y="2020888"/>
          <p14:tracePt t="65657" x="2332038" y="2008188"/>
          <p14:tracePt t="65658" x="2351088" y="1982788"/>
          <p14:tracePt t="65661" x="2389188" y="1931988"/>
          <p14:tracePt t="65663" x="2433638" y="1892300"/>
          <p14:tracePt t="65664" x="2446338" y="1873250"/>
          <p14:tracePt t="65666" x="2503488" y="1816100"/>
          <p14:tracePt t="65667" x="2524125" y="1797050"/>
          <p14:tracePt t="65669" x="2568575" y="1752600"/>
          <p14:tracePt t="65671" x="2613025" y="1714500"/>
          <p14:tracePt t="65673" x="2651125" y="1670050"/>
          <p14:tracePt t="65674" x="2676525" y="1657350"/>
          <p14:tracePt t="65675" x="2695575" y="1631950"/>
          <p14:tracePt t="65678" x="2759075" y="1581150"/>
          <p14:tracePt t="65679" x="2771775" y="1568450"/>
          <p14:tracePt t="65681" x="2809875" y="1536700"/>
          <p14:tracePt t="65683" x="2835275" y="1517650"/>
          <p14:tracePt t="65686" x="2943225" y="1427163"/>
          <p14:tracePt t="65689" x="3021013" y="1382713"/>
          <p14:tracePt t="65691" x="3059113" y="1344613"/>
          <p14:tracePt t="65697" x="3186113" y="1262063"/>
          <p14:tracePt t="65699" x="3205163" y="1249363"/>
          <p14:tracePt t="65702" x="3294063" y="1185863"/>
          <p14:tracePt t="65705" x="3351213" y="1154113"/>
          <p14:tracePt t="65706" x="3363913" y="1141413"/>
          <p14:tracePt t="65708" x="3402013" y="1128713"/>
          <p14:tracePt t="65712" x="3479800" y="1084263"/>
          <p14:tracePt t="65714" x="3492500" y="1077913"/>
          <p14:tracePt t="65716" x="3505200" y="1069975"/>
          <p14:tracePt t="65717" x="3549650" y="1050925"/>
          <p14:tracePt t="65719" x="3568700" y="1038225"/>
          <p14:tracePt t="65721" x="3594100" y="1031875"/>
          <p14:tracePt t="65722" x="3613150" y="1025525"/>
          <p14:tracePt t="65723" x="3625850" y="1019175"/>
          <p14:tracePt t="65725" x="3644900" y="1006475"/>
          <p14:tracePt t="65726" x="3657600" y="1000125"/>
          <p14:tracePt t="65729" x="3727450" y="981075"/>
          <p14:tracePt t="65730" x="3740150" y="981075"/>
          <p14:tracePt t="65732" x="3778250" y="962025"/>
          <p14:tracePt t="65734" x="3797300" y="955675"/>
          <p14:tracePt t="65736" x="3829050" y="949325"/>
          <p14:tracePt t="65738" x="3860800" y="942975"/>
          <p14:tracePt t="65740" x="3900488" y="930275"/>
          <p14:tracePt t="65741" x="3925888" y="923925"/>
          <p14:tracePt t="65745" x="3995738" y="911225"/>
          <p14:tracePt t="65746" x="4014788" y="911225"/>
          <p14:tracePt t="65748" x="4046538" y="898525"/>
          <p14:tracePt t="65749" x="4059238" y="898525"/>
          <p14:tracePt t="65751" x="4110038" y="892175"/>
          <p14:tracePt t="65754" x="4167188" y="885825"/>
          <p14:tracePt t="65755" x="4192588" y="885825"/>
          <p14:tracePt t="65757" x="4230688" y="885825"/>
          <p14:tracePt t="65758" x="4243388" y="885825"/>
          <p14:tracePt t="65761" x="4319588" y="885825"/>
          <p14:tracePt t="65763" x="4378325" y="879475"/>
          <p14:tracePt t="65764" x="4397375" y="879475"/>
          <p14:tracePt t="65766" x="4448175" y="879475"/>
          <p14:tracePt t="65768" x="4492625" y="879475"/>
          <p14:tracePt t="65771" x="4568825" y="879475"/>
          <p14:tracePt t="65772" x="4600575" y="879475"/>
          <p14:tracePt t="65774" x="4632325" y="879475"/>
          <p14:tracePt t="65775" x="4657725" y="879475"/>
          <p14:tracePt t="65778" x="4714875" y="879475"/>
          <p14:tracePt t="65780" x="4772025" y="879475"/>
          <p14:tracePt t="65781" x="4797425" y="879475"/>
          <p14:tracePt t="65782" x="4824413" y="879475"/>
          <p14:tracePt t="65784" x="4856163" y="879475"/>
          <p14:tracePt t="65785" x="4906963" y="879475"/>
          <p14:tracePt t="65787" x="4932363" y="885825"/>
          <p14:tracePt t="65788" x="4964113" y="885825"/>
          <p14:tracePt t="65789" x="4989513" y="885825"/>
          <p14:tracePt t="65790" x="5008563" y="885825"/>
          <p14:tracePt t="65791" x="5033963" y="892175"/>
          <p14:tracePt t="65795" x="5122863" y="892175"/>
          <p14:tracePt t="65796" x="5141913" y="904875"/>
          <p14:tracePt t="65798" x="5192713" y="904875"/>
          <p14:tracePt t="65799" x="5205413" y="904875"/>
          <p14:tracePt t="65800" x="5218113" y="904875"/>
          <p14:tracePt t="65801" x="5243513" y="911225"/>
          <p14:tracePt t="65803" x="5295900" y="911225"/>
          <p14:tracePt t="65804" x="5314950" y="911225"/>
          <p14:tracePt t="65805" x="5334000" y="917575"/>
          <p14:tracePt t="65806" x="5378450" y="917575"/>
          <p14:tracePt t="65807" x="5391150" y="917575"/>
          <p14:tracePt t="65808" x="5416550" y="930275"/>
          <p14:tracePt t="65811" x="5486400" y="936625"/>
          <p14:tracePt t="65813" x="5537200" y="936625"/>
          <p14:tracePt t="65815" x="5575300" y="942975"/>
          <p14:tracePt t="65816" x="5600700" y="942975"/>
          <p14:tracePt t="65818" x="5638800" y="949325"/>
          <p14:tracePt t="65820" x="5676900" y="955675"/>
          <p14:tracePt t="65821" x="5702300" y="955675"/>
          <p14:tracePt t="65822" x="5716588" y="955675"/>
          <p14:tracePt t="65823" x="5741988" y="968375"/>
          <p14:tracePt t="65825" x="5786438" y="968375"/>
          <p14:tracePt t="65828" x="5837238" y="974725"/>
          <p14:tracePt t="65829" x="5862638" y="981075"/>
          <p14:tracePt t="65830" x="5888038" y="981075"/>
          <p14:tracePt t="65833" x="5951538" y="1000125"/>
          <p14:tracePt t="65835" x="6008688" y="1006475"/>
          <p14:tracePt t="65837" x="6053138" y="1012825"/>
          <p14:tracePt t="65838" x="6078538" y="1019175"/>
          <p14:tracePt t="65840" x="6129338" y="1031875"/>
          <p14:tracePt t="65841" x="6142038" y="1031875"/>
          <p14:tracePt t="65845" x="6257925" y="1057275"/>
          <p14:tracePt t="65847" x="6308725" y="1069975"/>
          <p14:tracePt t="65849" x="6340475" y="1084263"/>
          <p14:tracePt t="65851" x="6423025" y="1096963"/>
          <p14:tracePt t="65853" x="6486525" y="1116013"/>
          <p14:tracePt t="65854" x="6492875" y="1122363"/>
          <p14:tracePt t="65855" x="6511925" y="1128713"/>
          <p14:tracePt t="65856" x="6537325" y="1128713"/>
          <p14:tracePt t="65857" x="6562725" y="1135063"/>
          <p14:tracePt t="65858" x="6594475" y="1147763"/>
          <p14:tracePt t="65861" x="6691313" y="1179513"/>
          <p14:tracePt t="65863" x="6723063" y="1192213"/>
          <p14:tracePt t="65864" x="6742113" y="1198563"/>
          <p14:tracePt t="65866" x="6799263" y="1217613"/>
          <p14:tracePt t="65868" x="6843713" y="1230313"/>
          <p14:tracePt t="65870" x="6888163" y="1249363"/>
          <p14:tracePt t="65871" x="6913563" y="1255713"/>
          <p14:tracePt t="65872" x="6938963" y="1268413"/>
          <p14:tracePt t="65873" x="6964363" y="1281113"/>
          <p14:tracePt t="65874" x="6989763" y="1287463"/>
          <p14:tracePt t="65876" x="7015163" y="1300163"/>
          <p14:tracePt t="65878" x="7059613" y="1319213"/>
          <p14:tracePt t="65879" x="7072313" y="1325563"/>
          <p14:tracePt t="65881" x="7085013" y="1338263"/>
          <p14:tracePt t="65882" x="7131050" y="1350963"/>
          <p14:tracePt t="65884" x="7143750" y="1357313"/>
          <p14:tracePt t="65886" x="7207250" y="1395413"/>
          <p14:tracePt t="65888" x="7239000" y="1408113"/>
          <p14:tracePt t="65889" x="7264400" y="1420813"/>
          <p14:tracePt t="65891" x="7277100" y="1427163"/>
          <p14:tracePt t="65895" x="7327900" y="1458913"/>
          <p14:tracePt t="65896" x="7334250" y="1465263"/>
          <p14:tracePt t="65898" x="7353300" y="1477963"/>
          <p14:tracePt t="65899" x="7366000" y="1484313"/>
          <p14:tracePt t="65902" x="7391400" y="1504950"/>
          <p14:tracePt t="65904" x="7404100" y="1517650"/>
          <p14:tracePt t="65905" x="7423150" y="1524000"/>
          <p14:tracePt t="65906" x="7423150" y="1530350"/>
          <p14:tracePt t="65907" x="7429500" y="1536700"/>
          <p14:tracePt t="65908" x="7442200" y="1549400"/>
          <p14:tracePt t="65912" x="7473950" y="1581150"/>
          <p14:tracePt t="65913" x="7486650" y="1587500"/>
          <p14:tracePt t="65914" x="7493000" y="1593850"/>
          <p14:tracePt t="65916" x="7505700" y="1606550"/>
          <p14:tracePt t="65918" x="7518400" y="1625600"/>
          <p14:tracePt t="65920" x="7531100" y="1638300"/>
          <p14:tracePt t="65921" x="7537450" y="1644650"/>
          <p14:tracePt t="65923" x="7551738" y="1657350"/>
          <p14:tracePt t="65924" x="7558088" y="1663700"/>
          <p14:tracePt t="65925" x="7564438" y="1670050"/>
          <p14:tracePt t="65928" x="7583488" y="1701800"/>
          <p14:tracePt t="65929" x="7589838" y="1708150"/>
          <p14:tracePt t="65930" x="7596188" y="1714500"/>
          <p14:tracePt t="65931" x="7602538" y="1720850"/>
          <p14:tracePt t="65933" x="7621588" y="1739900"/>
          <p14:tracePt t="65936" x="7640638" y="1771650"/>
          <p14:tracePt t="65938" x="7653338" y="1797050"/>
          <p14:tracePt t="65939" x="7659688" y="1803400"/>
          <p14:tracePt t="65940" x="7666038" y="1816100"/>
          <p14:tracePt t="65941" x="7672388" y="1835150"/>
          <p14:tracePt t="65945" x="7704138" y="1885950"/>
          <p14:tracePt t="65946" x="7710488" y="1885950"/>
          <p14:tracePt t="65948" x="7716838" y="1898650"/>
          <p14:tracePt t="65949" x="7729538" y="1931988"/>
          <p14:tracePt t="65951" x="7748588" y="1957388"/>
          <p14:tracePt t="65953" x="7767638" y="1982788"/>
          <p14:tracePt t="65955" x="7780338" y="2014538"/>
          <p14:tracePt t="65956" x="7786688" y="2027238"/>
          <p14:tracePt t="65957" x="7793038" y="2039938"/>
          <p14:tracePt t="65958" x="7805738" y="2052638"/>
          <p14:tracePt t="65962" x="7824788" y="2090738"/>
          <p14:tracePt t="65963" x="7843838" y="2122488"/>
          <p14:tracePt t="65964" x="7856538" y="2135188"/>
          <p14:tracePt t="65966" x="7862888" y="2154238"/>
          <p14:tracePt t="65967" x="7888288" y="2185988"/>
          <p14:tracePt t="65970" x="7920038" y="2236788"/>
          <p14:tracePt t="65972" x="7932738" y="2268538"/>
          <p14:tracePt t="65973" x="7939088" y="2281238"/>
          <p14:tracePt t="65974" x="7958138" y="2306638"/>
          <p14:tracePt t="65975" x="7964488" y="2312988"/>
          <p14:tracePt t="65978" x="7983538" y="2371725"/>
          <p14:tracePt t="65980" x="7989888" y="2384425"/>
          <p14:tracePt t="65981" x="8016875" y="2416175"/>
          <p14:tracePt t="65982" x="8023225" y="2435225"/>
          <p14:tracePt t="65984" x="8029575" y="2454275"/>
          <p14:tracePt t="65986" x="8054975" y="2498725"/>
          <p14:tracePt t="65987" x="8074025" y="2524125"/>
          <p14:tracePt t="65989" x="8086725" y="2555875"/>
          <p14:tracePt t="65991" x="8099425" y="2581275"/>
          <p14:tracePt t="65995" x="8124825" y="2632075"/>
          <p14:tracePt t="65996" x="8131175" y="2651125"/>
          <p14:tracePt t="65997" x="8137525" y="2663825"/>
          <p14:tracePt t="65999" x="8143875" y="2682875"/>
          <p14:tracePt t="66001" x="8150225" y="2701925"/>
          <p14:tracePt t="66004" x="8156575" y="2714625"/>
          <p14:tracePt t="66005" x="8156575" y="2733675"/>
          <p14:tracePt t="66006" x="8162925" y="2740025"/>
          <p14:tracePt t="66007" x="8162925" y="2752725"/>
          <p14:tracePt t="66008" x="8169275" y="2759075"/>
          <p14:tracePt t="66012" x="8169275" y="2792413"/>
          <p14:tracePt t="66014" x="8169275" y="2805113"/>
          <p14:tracePt t="66015" x="8175625" y="2817813"/>
          <p14:tracePt t="66016" x="8175625" y="2830513"/>
          <p14:tracePt t="66019" x="8175625" y="2849563"/>
          <p14:tracePt t="66021" x="8175625" y="2862263"/>
          <p14:tracePt t="66022" x="8175625" y="2868613"/>
          <p14:tracePt t="66023" x="8175625" y="2874963"/>
          <p14:tracePt t="66025" x="8175625" y="2887663"/>
          <p14:tracePt t="66028" x="8175625" y="2913063"/>
          <p14:tracePt t="66030" x="8169275" y="2925763"/>
          <p14:tracePt t="66033" x="8162925" y="2951163"/>
          <p14:tracePt t="66036" x="8156575" y="2963863"/>
          <p14:tracePt t="66038" x="8150225" y="2995613"/>
          <p14:tracePt t="66039" x="8143875" y="3001963"/>
          <p14:tracePt t="66040" x="8137525" y="3008313"/>
          <p14:tracePt t="66041" x="8137525" y="3027363"/>
          <p14:tracePt t="66045" x="8118475" y="3059113"/>
          <p14:tracePt t="66047" x="8105775" y="3078163"/>
          <p14:tracePt t="66049" x="8093075" y="3097213"/>
          <p14:tracePt t="66051" x="8074025" y="3128963"/>
          <p14:tracePt t="66053" x="8061325" y="3148013"/>
          <p14:tracePt t="66055" x="8048625" y="3167063"/>
          <p14:tracePt t="66056" x="8042275" y="3186113"/>
          <p14:tracePt t="66057" x="8035925" y="3198813"/>
          <p14:tracePt t="66061" x="7996238" y="3251200"/>
          <p14:tracePt t="66063" x="7983538" y="3282950"/>
          <p14:tracePt t="66064" x="7964488" y="3289300"/>
          <p14:tracePt t="66066" x="7951788" y="3308350"/>
          <p14:tracePt t="66068" x="7939088" y="3333750"/>
          <p14:tracePt t="66071" x="7900988" y="3365500"/>
          <p14:tracePt t="66072" x="7894638" y="3378200"/>
          <p14:tracePt t="66073" x="7888288" y="3397250"/>
          <p14:tracePt t="66075" x="7869238" y="3409950"/>
          <p14:tracePt t="66080" x="7812088" y="3467100"/>
          <p14:tracePt t="66081" x="7799388" y="3479800"/>
          <p14:tracePt t="66082" x="7780338" y="3505200"/>
          <p14:tracePt t="66085" x="7761288" y="3524250"/>
          <p14:tracePt t="66087" x="7723188" y="3556000"/>
          <p14:tracePt t="66088" x="7710488" y="3568700"/>
          <p14:tracePt t="66090" x="7685088" y="3581400"/>
          <p14:tracePt t="66094" x="7678738" y="3587750"/>
          <p14:tracePt t="66096" x="7621588" y="3638550"/>
          <p14:tracePt t="66098" x="7602538" y="3652838"/>
          <p14:tracePt t="66099" x="7589838" y="3659188"/>
          <p14:tracePt t="66101" x="7564438" y="3684588"/>
          <p14:tracePt t="66103" x="7537450" y="3697288"/>
          <p14:tracePt t="66106" x="7499350" y="3722688"/>
          <p14:tracePt t="66108" x="7467600" y="3741738"/>
          <p14:tracePt t="66112" x="7410450" y="3779838"/>
          <p14:tracePt t="66114" x="7391400" y="3786188"/>
          <p14:tracePt t="66115" x="7366000" y="3798888"/>
          <p14:tracePt t="66117" x="7321550" y="3817938"/>
          <p14:tracePt t="66119" x="7296150" y="3830638"/>
          <p14:tracePt t="66123" x="7226300" y="3862388"/>
          <p14:tracePt t="66124" x="7207250" y="3868738"/>
          <p14:tracePt t="66129" x="7137400" y="3906838"/>
          <p14:tracePt t="66130" x="7124700" y="3919538"/>
          <p14:tracePt t="66131" x="7092950" y="3932238"/>
          <p14:tracePt t="66133" x="7053263" y="3944938"/>
          <p14:tracePt t="66135" x="7021513" y="3963988"/>
          <p14:tracePt t="66139" x="6945313" y="3989388"/>
          <p14:tracePt t="66140" x="6926263" y="4002088"/>
          <p14:tracePt t="66142" x="6913563" y="4008438"/>
          <p14:tracePt t="66145" x="6843713" y="4027488"/>
          <p14:tracePt t="66147" x="6818313" y="4046538"/>
          <p14:tracePt t="66149" x="6792913" y="4052888"/>
          <p14:tracePt t="66150" x="6761163" y="4065588"/>
          <p14:tracePt t="66154" x="6672263" y="4105275"/>
          <p14:tracePt t="66156" x="6634163" y="4117975"/>
          <p14:tracePt t="66157" x="6613525" y="4117975"/>
          <p14:tracePt t="66158" x="6600825" y="4124325"/>
          <p14:tracePt t="66162" x="6524625" y="4149725"/>
          <p14:tracePt t="66163" x="6505575" y="4156075"/>
          <p14:tracePt t="66165" x="6480175" y="4168775"/>
          <p14:tracePt t="66167" x="6442075" y="4175125"/>
          <p14:tracePt t="66169" x="6410325" y="4181475"/>
          <p14:tracePt t="66171" x="6384925" y="4187825"/>
          <p14:tracePt t="66172" x="6365875" y="4194175"/>
          <p14:tracePt t="66173" x="6353175" y="4200525"/>
          <p14:tracePt t="66174" x="6327775" y="4200525"/>
          <p14:tracePt t="66175" x="6315075" y="4200525"/>
          <p14:tracePt t="66178" x="6270625" y="4219575"/>
          <p14:tracePt t="66180" x="6232525" y="4225925"/>
          <p14:tracePt t="66181" x="6219825" y="4225925"/>
          <p14:tracePt t="66184" x="6188075" y="4225925"/>
          <p14:tracePt t="66186" x="6154738" y="4232275"/>
          <p14:tracePt t="66187" x="6116638" y="4238625"/>
          <p14:tracePt t="66188" x="6103938" y="4238625"/>
          <p14:tracePt t="66189" x="6097588" y="4238625"/>
          <p14:tracePt t="66190" x="6084888" y="4238625"/>
          <p14:tracePt t="66190" x="6072188" y="4238625"/>
          <p14:tracePt t="66196" x="5976938" y="4257675"/>
          <p14:tracePt t="66198" x="5938838" y="4257675"/>
          <p14:tracePt t="66201" x="5900738" y="4257675"/>
          <p14:tracePt t="66204" x="5856288" y="4264025"/>
          <p14:tracePt t="66205" x="5830888" y="4264025"/>
          <p14:tracePt t="66207" x="5792788" y="4264025"/>
          <p14:tracePt t="66208" x="5780088" y="4264025"/>
          <p14:tracePt t="66212" x="5708650" y="4264025"/>
          <p14:tracePt t="66214" x="5683250" y="4264025"/>
          <p14:tracePt t="66216" x="5651500" y="4264025"/>
          <p14:tracePt t="66219" x="5626100" y="4270375"/>
          <p14:tracePt t="66220" x="5594350" y="4270375"/>
          <p14:tracePt t="66221" x="5568950" y="4270375"/>
          <p14:tracePt t="66223" x="5549900" y="4270375"/>
          <p14:tracePt t="66224" x="5537200" y="4270375"/>
          <p14:tracePt t="66225" x="5524500" y="4270375"/>
          <p14:tracePt t="66228" x="5492750" y="4270375"/>
          <p14:tracePt t="66229" x="5473700" y="4270375"/>
          <p14:tracePt t="66230" x="5454650" y="4270375"/>
          <p14:tracePt t="66232" x="5422900" y="4270375"/>
          <p14:tracePt t="66234" x="5403850" y="4270375"/>
          <p14:tracePt t="66235" x="5391150" y="4270375"/>
          <p14:tracePt t="66237" x="5359400" y="4270375"/>
          <p14:tracePt t="66238" x="5346700" y="4270375"/>
          <p14:tracePt t="66239" x="5340350" y="4270375"/>
          <p14:tracePt t="66242" x="5314950" y="4270375"/>
          <p14:tracePt t="66246" x="5270500" y="4270375"/>
          <p14:tracePt t="66248" x="5249863" y="4270375"/>
          <p14:tracePt t="66250" x="5237163" y="4270375"/>
          <p14:tracePt t="66251" x="5218113" y="4270375"/>
          <p14:tracePt t="66253" x="5199063" y="4270375"/>
          <p14:tracePt t="66255" x="5180013" y="4270375"/>
          <p14:tracePt t="66256" x="5167313" y="4270375"/>
          <p14:tracePt t="66257" x="5160963" y="4270375"/>
          <p14:tracePt t="66258" x="5141913" y="4270375"/>
          <p14:tracePt t="66261" x="5116513" y="4270375"/>
          <p14:tracePt t="66263" x="5091113" y="4270375"/>
          <p14:tracePt t="66264" x="5084763" y="4270375"/>
          <p14:tracePt t="66266" x="5065713" y="4270375"/>
          <p14:tracePt t="66267" x="5059363" y="4270375"/>
          <p14:tracePt t="66268" x="5046663" y="4270375"/>
          <p14:tracePt t="66270" x="5027613" y="4270375"/>
          <p14:tracePt t="66271" x="5008563" y="4270375"/>
          <p14:tracePt t="66272" x="5002213" y="4270375"/>
          <p14:tracePt t="66273" x="4989513" y="4270375"/>
          <p14:tracePt t="66274" x="4983163" y="4270375"/>
          <p14:tracePt t="66275" x="4970463" y="4270375"/>
          <p14:tracePt t="66278" x="4945063" y="4270375"/>
          <p14:tracePt t="66280" x="4926013" y="4270375"/>
          <p14:tracePt t="66281" x="4913313" y="4270375"/>
          <p14:tracePt t="66282" x="4906963" y="4270375"/>
          <p14:tracePt t="66283" x="4900613" y="4270375"/>
          <p14:tracePt t="66285" x="4881563" y="4270375"/>
          <p14:tracePt t="66286" x="4868863" y="4270375"/>
          <p14:tracePt t="66287" x="4849813" y="4270375"/>
          <p14:tracePt t="66288" x="4837113" y="4270375"/>
          <p14:tracePt t="66289" x="4830763" y="4270375"/>
          <p14:tracePt t="66291" x="4824413" y="4270375"/>
          <p14:tracePt t="66295" x="4784725" y="4270375"/>
          <p14:tracePt t="66296" x="4778375" y="4270375"/>
          <p14:tracePt t="66297" x="4772025" y="4270375"/>
          <p14:tracePt t="66298" x="4759325" y="4270375"/>
          <p14:tracePt t="66299" x="4752975" y="4270375"/>
          <p14:tracePt t="66301" x="4746625" y="4270375"/>
          <p14:tracePt t="66302" x="4727575" y="4264025"/>
          <p14:tracePt t="66303" x="4721225" y="4264025"/>
          <p14:tracePt t="66304" x="4714875" y="4264025"/>
          <p14:tracePt t="66305" x="4702175" y="4264025"/>
          <p14:tracePt t="66306" x="4695825" y="4264025"/>
          <p14:tracePt t="66307" x="4676775" y="4264025"/>
          <p14:tracePt t="66308" x="4670425" y="4264025"/>
          <p14:tracePt t="66311" x="4657725" y="4264025"/>
          <p14:tracePt t="66312" x="4651375" y="4264025"/>
          <p14:tracePt t="66313" x="4645025" y="4264025"/>
          <p14:tracePt t="66315" x="4632325" y="4264025"/>
          <p14:tracePt t="66318" x="4625975" y="4264025"/>
          <p14:tracePt t="66319" x="4619625" y="4264025"/>
          <p14:tracePt t="66320" x="4613275" y="4264025"/>
          <p14:tracePt t="66321" x="4606925" y="4264025"/>
          <p14:tracePt t="66322" x="4600575" y="4264025"/>
          <p14:tracePt t="66323" x="4594225" y="4257675"/>
          <p14:tracePt t="66324" x="4587875" y="4257675"/>
          <p14:tracePt t="66325" x="4581525" y="4257675"/>
          <p14:tracePt t="66328" x="4575175" y="4257675"/>
          <p14:tracePt t="66329" x="4568825" y="4257675"/>
          <p14:tracePt t="66330" x="4562475" y="4257675"/>
          <p14:tracePt t="66332" x="4556125" y="4257675"/>
          <p14:tracePt t="66334" x="4549775" y="4257675"/>
          <p14:tracePt t="66335" x="4543425" y="4257675"/>
          <p14:tracePt t="66337" x="4537075" y="4257675"/>
          <p14:tracePt t="66338" x="4530725" y="4257675"/>
          <p14:tracePt t="66345" x="4524375" y="4257675"/>
          <p14:tracePt t="66345" x="4518025" y="4257675"/>
          <p14:tracePt t="66349" x="4511675" y="4257675"/>
          <p14:tracePt t="66354" x="4505325" y="4257675"/>
          <p14:tracePt t="66361" x="4498975" y="4257675"/>
          <p14:tracePt t="66391" x="4492625" y="4257675"/>
          <p14:tracePt t="66415" x="4486275" y="4257675"/>
          <p14:tracePt t="67180" x="4479925" y="4257675"/>
          <p14:tracePt t="67183" x="4479925" y="4264025"/>
          <p14:tracePt t="67189" x="4473575" y="4270375"/>
          <p14:tracePt t="67196" x="4473575" y="4276725"/>
          <p14:tracePt t="67205" x="4467225" y="4283075"/>
          <p14:tracePt t="67211" x="4467225" y="4289425"/>
          <p14:tracePt t="67217" x="4460875" y="4289425"/>
          <p14:tracePt t="67267" x="4460875" y="4295775"/>
          <p14:tracePt t="67511" x="4460875" y="4302125"/>
          <p14:tracePt t="67519" x="4460875" y="4308475"/>
          <p14:tracePt t="67529" x="4460875" y="4314825"/>
          <p14:tracePt t="67544" x="4460875" y="4321175"/>
          <p14:tracePt t="67578" x="4460875" y="4327525"/>
          <p14:tracePt t="67615" x="4460875" y="4333875"/>
          <p14:tracePt t="67635" x="4460875" y="4340225"/>
          <p14:tracePt t="67650" x="4460875" y="4346575"/>
          <p14:tracePt t="67660" x="4460875" y="4352925"/>
          <p14:tracePt t="67672" x="4460875" y="4359275"/>
          <p14:tracePt t="67680" x="4460875" y="4365625"/>
          <p14:tracePt t="67696" x="4460875" y="4371975"/>
          <p14:tracePt t="67726" x="4460875" y="4378325"/>
          <p14:tracePt t="67821" x="4460875" y="4384675"/>
          <p14:tracePt t="67846" x="4460875" y="4391025"/>
          <p14:tracePt t="68044" x="4460875" y="4397375"/>
          <p14:tracePt t="68051" x="4460875" y="4403725"/>
          <p14:tracePt t="68059" x="4460875" y="4410075"/>
          <p14:tracePt t="68362" x="4460875" y="4416425"/>
          <p14:tracePt t="68389" x="4460875" y="4422775"/>
          <p14:tracePt t="68398" x="4460875" y="4429125"/>
          <p14:tracePt t="68402" x="4467225" y="4435475"/>
          <p14:tracePt t="68411" x="4473575" y="4435475"/>
          <p14:tracePt t="68413" x="4473575" y="4441825"/>
          <p14:tracePt t="68422" x="4473575" y="4448175"/>
          <p14:tracePt t="68431" x="4479925" y="4448175"/>
          <p14:tracePt t="68444" x="4486275" y="4448175"/>
          <p14:tracePt t="68450" x="4486275" y="4454525"/>
          <p14:tracePt t="68457" x="4492625" y="4454525"/>
          <p14:tracePt t="68466" x="4498975" y="4454525"/>
          <p14:tracePt t="68472" x="4505325" y="4454525"/>
          <p14:tracePt t="68473" x="4505325" y="4460875"/>
          <p14:tracePt t="68475" x="4511675" y="4460875"/>
          <p14:tracePt t="68478" x="4518025" y="4460875"/>
          <p14:tracePt t="68483" x="4524375" y="4460875"/>
          <p14:tracePt t="68486" x="4530725" y="4460875"/>
          <p14:tracePt t="68489" x="4537075" y="4460875"/>
          <p14:tracePt t="68492" x="4543425" y="4460875"/>
          <p14:tracePt t="68495" x="4556125" y="4460875"/>
          <p14:tracePt t="68496" x="4562475" y="4460875"/>
          <p14:tracePt t="68498" x="4568825" y="4460875"/>
          <p14:tracePt t="68502" x="4575175" y="4467225"/>
          <p14:tracePt t="68504" x="4587875" y="4467225"/>
          <p14:tracePt t="68505" x="4594225" y="4467225"/>
          <p14:tracePt t="68509" x="4600575" y="4467225"/>
          <p14:tracePt t="68511" x="4606925" y="4467225"/>
          <p14:tracePt t="68512" x="4613275" y="4467225"/>
          <p14:tracePt t="68514" x="4625975" y="4467225"/>
          <p14:tracePt t="68516" x="4638675" y="4467225"/>
          <p14:tracePt t="68520" x="4651375" y="4467225"/>
          <p14:tracePt t="68521" x="4657725" y="4467225"/>
          <p14:tracePt t="68523" x="4664075" y="4467225"/>
          <p14:tracePt t="68525" x="4670425" y="4467225"/>
          <p14:tracePt t="68528" x="4689475" y="4467225"/>
          <p14:tracePt t="68530" x="4695825" y="4473575"/>
          <p14:tracePt t="68532" x="4708525" y="4473575"/>
          <p14:tracePt t="68534" x="4714875" y="4473575"/>
          <p14:tracePt t="68536" x="4727575" y="4473575"/>
          <p14:tracePt t="68539" x="4740275" y="4473575"/>
          <p14:tracePt t="68542" x="4746625" y="4473575"/>
          <p14:tracePt t="68545" x="4765675" y="4473575"/>
          <p14:tracePt t="68549" x="4784725" y="4473575"/>
          <p14:tracePt t="68553" x="4797425" y="4473575"/>
          <p14:tracePt t="68557" x="4811713" y="4473575"/>
          <p14:tracePt t="68562" x="4830763" y="4473575"/>
          <p14:tracePt t="68565" x="4837113" y="4473575"/>
          <p14:tracePt t="68567" x="4843463" y="4473575"/>
          <p14:tracePt t="68570" x="4856163" y="4473575"/>
          <p14:tracePt t="68573" x="4868863" y="4473575"/>
          <p14:tracePt t="68574" x="4875213" y="4467225"/>
          <p14:tracePt t="68578" x="4894263" y="4467225"/>
          <p14:tracePt t="68580" x="4906963" y="4460875"/>
          <p14:tracePt t="68584" x="4919663" y="4460875"/>
          <p14:tracePt t="68586" x="4926013" y="4460875"/>
          <p14:tracePt t="68588" x="4938713" y="4454525"/>
          <p14:tracePt t="68589" x="4945063" y="4454525"/>
          <p14:tracePt t="68591" x="4957763" y="4448175"/>
          <p14:tracePt t="68594" x="4970463" y="4448175"/>
          <p14:tracePt t="68598" x="4989513" y="4448175"/>
          <p14:tracePt t="68600" x="5002213" y="4441825"/>
          <p14:tracePt t="68602" x="5014913" y="4441825"/>
          <p14:tracePt t="68603" x="5021263" y="4441825"/>
          <p14:tracePt t="68605" x="5033963" y="4435475"/>
          <p14:tracePt t="68606" x="5040313" y="4435475"/>
          <p14:tracePt t="68607" x="5046663" y="4435475"/>
          <p14:tracePt t="68609" x="5053013" y="4435475"/>
          <p14:tracePt t="68611" x="5072063" y="4429125"/>
          <p14:tracePt t="68613" x="5084763" y="4429125"/>
          <p14:tracePt t="68615" x="5097463" y="4429125"/>
          <p14:tracePt t="68617" x="5116513" y="4422775"/>
          <p14:tracePt t="68619" x="5141913" y="4422775"/>
          <p14:tracePt t="68621" x="5154613" y="4422775"/>
          <p14:tracePt t="68622" x="5160963" y="4416425"/>
          <p14:tracePt t="68623" x="5173663" y="4416425"/>
          <p14:tracePt t="68625" x="5180013" y="4416425"/>
          <p14:tracePt t="68627" x="5205413" y="4416425"/>
          <p14:tracePt t="68629" x="5224463" y="4416425"/>
          <p14:tracePt t="68631" x="5237163" y="4416425"/>
          <p14:tracePt t="68633" x="5256213" y="4410075"/>
          <p14:tracePt t="68635" x="5276850" y="4410075"/>
          <p14:tracePt t="68637" x="5295900" y="4410075"/>
          <p14:tracePt t="68638" x="5308600" y="4410075"/>
          <p14:tracePt t="68640" x="5334000" y="4410075"/>
          <p14:tracePt t="68641" x="5346700" y="4410075"/>
          <p14:tracePt t="68645" x="5384800" y="4410075"/>
          <p14:tracePt t="68647" x="5403850" y="4410075"/>
          <p14:tracePt t="68649" x="5416550" y="4403725"/>
          <p14:tracePt t="68650" x="5429250" y="4403725"/>
          <p14:tracePt t="68651" x="5435600" y="4403725"/>
          <p14:tracePt t="68653" x="5454650" y="4403725"/>
          <p14:tracePt t="68654" x="5461000" y="4403725"/>
          <p14:tracePt t="68655" x="5473700" y="4403725"/>
          <p14:tracePt t="68657" x="5480050" y="4403725"/>
          <p14:tracePt t="68658" x="5499100" y="4403725"/>
          <p14:tracePt t="68661" x="5537200" y="4403725"/>
          <p14:tracePt t="68662" x="5543550" y="4403725"/>
          <p14:tracePt t="68664" x="5549900" y="4403725"/>
          <p14:tracePt t="68665" x="5562600" y="4403725"/>
          <p14:tracePt t="68666" x="5568950" y="4403725"/>
          <p14:tracePt t="68668" x="5588000" y="4403725"/>
          <p14:tracePt t="68669" x="5594350" y="4403725"/>
          <p14:tracePt t="68670" x="5600700" y="4403725"/>
          <p14:tracePt t="68671" x="5613400" y="4403725"/>
          <p14:tracePt t="68672" x="5619750" y="4403725"/>
          <p14:tracePt t="68673" x="5632450" y="4403725"/>
          <p14:tracePt t="68674" x="5638800" y="4403725"/>
          <p14:tracePt t="68678" x="5670550" y="4403725"/>
          <p14:tracePt t="68679" x="5676900" y="4403725"/>
          <p14:tracePt t="68680" x="5689600" y="4403725"/>
          <p14:tracePt t="68681" x="5695950" y="4403725"/>
          <p14:tracePt t="68683" x="5722938" y="4403725"/>
          <p14:tracePt t="68685" x="5729288" y="4403725"/>
          <p14:tracePt t="68686" x="5748338" y="4403725"/>
          <p14:tracePt t="68688" x="5761038" y="4403725"/>
          <p14:tracePt t="68690" x="5780088" y="4403725"/>
          <p14:tracePt t="68691" x="5786438" y="4403725"/>
          <p14:tracePt t="68694" x="5811838" y="4403725"/>
          <p14:tracePt t="68697" x="5830888" y="4403725"/>
          <p14:tracePt t="68699" x="5849938" y="4403725"/>
          <p14:tracePt t="68701" x="5868988" y="4403725"/>
          <p14:tracePt t="68703" x="5888038" y="4403725"/>
          <p14:tracePt t="68704" x="5894388" y="4403725"/>
          <p14:tracePt t="68706" x="5907088" y="4403725"/>
          <p14:tracePt t="68708" x="5926138" y="4403725"/>
          <p14:tracePt t="68712" x="5957888" y="4403725"/>
          <p14:tracePt t="68714" x="5970588" y="4403725"/>
          <p14:tracePt t="68715" x="5976938" y="4403725"/>
          <p14:tracePt t="68716" x="5995988" y="4403725"/>
          <p14:tracePt t="68717" x="6002338" y="4403725"/>
          <p14:tracePt t="68719" x="6015038" y="4403725"/>
          <p14:tracePt t="68720" x="6027738" y="4403725"/>
          <p14:tracePt t="68721" x="6034088" y="4403725"/>
          <p14:tracePt t="68722" x="6040438" y="4403725"/>
          <p14:tracePt t="68723" x="6046788" y="4403725"/>
          <p14:tracePt t="68724" x="6059488" y="4403725"/>
          <p14:tracePt t="68727" x="6078538" y="4403725"/>
          <p14:tracePt t="68729" x="6091238" y="4403725"/>
          <p14:tracePt t="68730" x="6103938" y="4403725"/>
          <p14:tracePt t="68731" x="6110288" y="4403725"/>
          <p14:tracePt t="68732" x="6116638" y="4403725"/>
          <p14:tracePt t="68734" x="6129338" y="4403725"/>
          <p14:tracePt t="68735" x="6142038" y="4403725"/>
          <p14:tracePt t="68736" x="6148388" y="4403725"/>
          <p14:tracePt t="68737" x="6161088" y="4403725"/>
          <p14:tracePt t="68739" x="6167438" y="4403725"/>
          <p14:tracePt t="68740" x="6181725" y="4403725"/>
          <p14:tracePt t="68741" x="6194425" y="4403725"/>
          <p14:tracePt t="68744" x="6213475" y="4403725"/>
          <p14:tracePt t="68746" x="6232525" y="4403725"/>
          <p14:tracePt t="68747" x="6238875" y="4403725"/>
          <p14:tracePt t="68748" x="6245225" y="4403725"/>
          <p14:tracePt t="68749" x="6251575" y="4403725"/>
          <p14:tracePt t="68751" x="6270625" y="4403725"/>
          <p14:tracePt t="68753" x="6289675" y="4403725"/>
          <p14:tracePt t="68754" x="6296025" y="4403725"/>
          <p14:tracePt t="68755" x="6302375" y="4403725"/>
          <p14:tracePt t="68756" x="6308725" y="4403725"/>
          <p14:tracePt t="68757" x="6315075" y="4403725"/>
          <p14:tracePt t="68758" x="6321425" y="4403725"/>
          <p14:tracePt t="68761" x="6340475" y="4403725"/>
          <p14:tracePt t="68762" x="6346825" y="4403725"/>
          <p14:tracePt t="68763" x="6359525" y="4403725"/>
          <p14:tracePt t="68765" x="6372225" y="4403725"/>
          <p14:tracePt t="68767" x="6384925" y="4403725"/>
          <p14:tracePt t="68768" x="6391275" y="4403725"/>
          <p14:tracePt t="68769" x="6397625" y="4403725"/>
          <p14:tracePt t="68772" x="6403975" y="4397375"/>
          <p14:tracePt t="68773" x="6410325" y="4397375"/>
          <p14:tracePt t="68774" x="6416675" y="4397375"/>
          <p14:tracePt t="68777" x="6423025" y="4397375"/>
          <p14:tracePt t="68778" x="6429375" y="4397375"/>
          <p14:tracePt t="68781" x="6435725" y="4397375"/>
          <p14:tracePt t="68782" x="6442075" y="4397375"/>
          <p14:tracePt t="68784" x="6448425" y="4397375"/>
          <p14:tracePt t="68787" x="6454775" y="4397375"/>
          <p14:tracePt t="68791" x="6461125" y="4397375"/>
          <p14:tracePt t="68798" x="6473825" y="4397375"/>
          <p14:tracePt t="68801" x="6480175" y="4397375"/>
          <p14:tracePt t="68804" x="6486525" y="4397375"/>
          <p14:tracePt t="68806" x="6486525" y="4391025"/>
          <p14:tracePt t="68809" x="6492875" y="4391025"/>
          <p14:tracePt t="68814" x="6499225" y="4391025"/>
          <p14:tracePt t="68823" x="6505575" y="4391025"/>
          <p14:tracePt t="68829" x="6511925" y="4391025"/>
          <p14:tracePt t="68835" x="6518275" y="4391025"/>
          <p14:tracePt t="68840" x="6524625" y="4384675"/>
          <p14:tracePt t="68848" x="6537325" y="4384675"/>
          <p14:tracePt t="68851" x="6543675" y="4384675"/>
          <p14:tracePt t="68855" x="6550025" y="4378325"/>
          <p14:tracePt t="68857" x="6556375" y="4378325"/>
          <p14:tracePt t="68861" x="6569075" y="4378325"/>
          <p14:tracePt t="68863" x="6575425" y="4378325"/>
          <p14:tracePt t="68866" x="6581775" y="4378325"/>
          <p14:tracePt t="68868" x="6588125" y="4378325"/>
          <p14:tracePt t="68870" x="6594475" y="4378325"/>
          <p14:tracePt t="68871" x="6594475" y="4371975"/>
          <p14:tracePt t="68872" x="6600825" y="4371975"/>
          <p14:tracePt t="68877" x="6613525" y="4371975"/>
          <p14:tracePt t="68879" x="6619875" y="4371975"/>
          <p14:tracePt t="68882" x="6626225" y="4371975"/>
          <p14:tracePt t="68884" x="6634163" y="4371975"/>
          <p14:tracePt t="68887" x="6634163" y="4365625"/>
          <p14:tracePt t="68890" x="6640513" y="4365625"/>
          <p14:tracePt t="68894" x="6646863" y="4365625"/>
          <p14:tracePt t="68898" x="6653213" y="4365625"/>
          <p14:tracePt t="68902" x="6659563" y="4365625"/>
          <p14:tracePt t="68905" x="6659563" y="4359275"/>
          <p14:tracePt t="68906" x="6665913" y="4359275"/>
          <p14:tracePt t="68912" x="6672263" y="4359275"/>
          <p14:tracePt t="68916" x="6678613" y="4359275"/>
          <p14:tracePt t="68922" x="6684963" y="4359275"/>
          <p14:tracePt t="68927" x="6691313" y="4359275"/>
          <p14:tracePt t="68930" x="6691313" y="4352925"/>
          <p14:tracePt t="68933" x="6697663" y="4352925"/>
          <p14:tracePt t="68936" x="6704013" y="4352925"/>
          <p14:tracePt t="68944" x="6710363" y="4352925"/>
          <p14:tracePt t="68945" x="6716713" y="4352925"/>
          <p14:tracePt t="68948" x="6723063" y="4352925"/>
          <p14:tracePt t="68952" x="6729413" y="4352925"/>
          <p14:tracePt t="68953" x="6735763" y="4346575"/>
          <p14:tracePt t="68956" x="6742113" y="4346575"/>
          <p14:tracePt t="68957" x="6748463" y="4346575"/>
          <p14:tracePt t="68961" x="6754813" y="4346575"/>
          <p14:tracePt t="68963" x="6761163" y="4346575"/>
          <p14:tracePt t="68965" x="6767513" y="4346575"/>
          <p14:tracePt t="68968" x="6773863" y="4346575"/>
          <p14:tracePt t="68970" x="6786563" y="4346575"/>
          <p14:tracePt t="68973" x="6792913" y="4346575"/>
          <p14:tracePt t="68974" x="6792913" y="4340225"/>
          <p14:tracePt t="68978" x="6811963" y="4340225"/>
          <p14:tracePt t="68979" x="6818313" y="4340225"/>
          <p14:tracePt t="68983" x="6824663" y="4340225"/>
          <p14:tracePt t="68985" x="6837363" y="4340225"/>
          <p14:tracePt t="68986" x="6850063" y="4340225"/>
          <p14:tracePt t="68989" x="6856413" y="4340225"/>
          <p14:tracePt t="68991" x="6869113" y="4333875"/>
          <p14:tracePt t="68995" x="6888163" y="4333875"/>
          <p14:tracePt t="68997" x="6894513" y="4333875"/>
          <p14:tracePt t="68998" x="6900863" y="4327525"/>
          <p14:tracePt t="69000" x="6907213" y="4327525"/>
          <p14:tracePt t="69001" x="6913563" y="4327525"/>
          <p14:tracePt t="69002" x="6919913" y="4327525"/>
          <p14:tracePt t="69004" x="6926263" y="4327525"/>
          <p14:tracePt t="69005" x="6932613" y="4327525"/>
          <p14:tracePt t="69008" x="6938963" y="4327525"/>
          <p14:tracePt t="69011" x="6945313" y="4321175"/>
          <p14:tracePt t="69012" x="6951663" y="4321175"/>
          <p14:tracePt t="69013" x="6958013" y="4321175"/>
          <p14:tracePt t="69015" x="6964363" y="4321175"/>
          <p14:tracePt t="69017" x="6970713" y="4314825"/>
          <p14:tracePt t="69019" x="6977063" y="4314825"/>
          <p14:tracePt t="69020" x="6983413" y="4314825"/>
          <p14:tracePt t="69023" x="6989763" y="4314825"/>
          <p14:tracePt t="69024" x="6996113" y="4308475"/>
          <p14:tracePt t="69028" x="7002463" y="4308475"/>
          <p14:tracePt t="69030" x="7008813" y="4308475"/>
          <p14:tracePt t="69031" x="7015163" y="4302125"/>
          <p14:tracePt t="69037" x="7021513" y="4302125"/>
          <p14:tracePt t="69040" x="7034213" y="4302125"/>
          <p14:tracePt t="69062" x="7085013" y="4289425"/>
          <p14:tracePt t="69069" x="7118350" y="4276725"/>
          <p14:tracePt t="69072" x="7131050" y="4276725"/>
          <p14:tracePt t="69075" x="7137400" y="4276725"/>
          <p14:tracePt t="69080" x="7175500" y="4270375"/>
          <p14:tracePt t="69083" x="7181850" y="4270375"/>
          <p14:tracePt t="69084" x="7194550" y="4270375"/>
          <p14:tracePt t="69087" x="7200900" y="4270375"/>
          <p14:tracePt t="69088" x="7207250" y="4264025"/>
          <p14:tracePt t="69090" x="7219950" y="4264025"/>
          <p14:tracePt t="69091" x="7226300" y="4264025"/>
          <p14:tracePt t="69096" x="7251700" y="4264025"/>
          <p14:tracePt t="69097" x="7264400" y="4257675"/>
          <p14:tracePt t="69099" x="7277100" y="4257675"/>
          <p14:tracePt t="69100" x="7283450" y="4257675"/>
          <p14:tracePt t="69101" x="7289800" y="4257675"/>
          <p14:tracePt t="69103" x="7302500" y="4257675"/>
          <p14:tracePt t="69105" x="7315200" y="4251325"/>
          <p14:tracePt t="69107" x="7321550" y="4251325"/>
          <p14:tracePt t="69109" x="7327900" y="4251325"/>
          <p14:tracePt t="69112" x="7346950" y="4251325"/>
          <p14:tracePt t="69113" x="7359650" y="4251325"/>
          <p14:tracePt t="69115" x="7372350" y="4251325"/>
          <p14:tracePt t="69117" x="7385050" y="4244975"/>
          <p14:tracePt t="69119" x="7391400" y="4244975"/>
          <p14:tracePt t="69120" x="7404100" y="4244975"/>
          <p14:tracePt t="69121" x="7410450" y="4244975"/>
          <p14:tracePt t="69123" x="7416800" y="4238625"/>
          <p14:tracePt t="69124" x="7423150" y="4238625"/>
          <p14:tracePt t="69128" x="7435850" y="4238625"/>
          <p14:tracePt t="69129" x="7442200" y="4238625"/>
          <p14:tracePt t="69131" x="7448550" y="4238625"/>
          <p14:tracePt t="69133" x="7454900" y="4238625"/>
          <p14:tracePt t="69135" x="7461250" y="4232275"/>
          <p14:tracePt t="69137" x="7473950" y="4232275"/>
          <p14:tracePt t="69140" x="7480300" y="4232275"/>
          <p14:tracePt t="69145" x="7493000" y="4225925"/>
          <p14:tracePt t="69146" x="7499350" y="4225925"/>
          <p14:tracePt t="69148" x="7505700" y="4225925"/>
          <p14:tracePt t="69149" x="7512050" y="4225925"/>
          <p14:tracePt t="69151" x="7518400" y="4225925"/>
          <p14:tracePt t="69153" x="7524750" y="4225925"/>
          <p14:tracePt t="69154" x="7531100" y="4225925"/>
          <p14:tracePt t="69155" x="7537450" y="4225925"/>
          <p14:tracePt t="69158" x="7545388" y="4225925"/>
          <p14:tracePt t="69160" x="7551738" y="4219575"/>
          <p14:tracePt t="69162" x="7558088" y="4219575"/>
          <p14:tracePt t="69163" x="7564438" y="4219575"/>
          <p14:tracePt t="69164" x="7570788" y="4219575"/>
          <p14:tracePt t="69167" x="7577138" y="4219575"/>
          <p14:tracePt t="69168" x="7583488" y="4219575"/>
          <p14:tracePt t="69171" x="7589838" y="4219575"/>
          <p14:tracePt t="69172" x="7596188" y="4219575"/>
          <p14:tracePt t="69182" x="7627938" y="4219575"/>
          <p14:tracePt t="69185" x="7634288" y="4219575"/>
          <p14:tracePt t="69189" x="7646988" y="4219575"/>
          <p14:tracePt t="69192" x="7659688" y="4219575"/>
          <p14:tracePt t="69198" x="7678738" y="4219575"/>
          <p14:tracePt t="69200" x="7691438" y="4219575"/>
          <p14:tracePt t="69203" x="7704138" y="4219575"/>
          <p14:tracePt t="69206" x="7716838" y="4219575"/>
          <p14:tracePt t="69209" x="7723188" y="4213225"/>
          <p14:tracePt t="69212" x="7735888" y="4213225"/>
          <p14:tracePt t="69213" x="7748588" y="4213225"/>
          <p14:tracePt t="69216" x="7754938" y="4206875"/>
          <p14:tracePt t="69218" x="7767638" y="4206875"/>
          <p14:tracePt t="69220" x="7773988" y="4206875"/>
          <p14:tracePt t="69221" x="7780338" y="4206875"/>
          <p14:tracePt t="69222" x="7786688" y="4206875"/>
          <p14:tracePt t="69224" x="7793038" y="4206875"/>
          <p14:tracePt t="69228" x="7812088" y="4200525"/>
          <p14:tracePt t="69230" x="7818438" y="4200525"/>
          <p14:tracePt t="69232" x="7831138" y="4200525"/>
          <p14:tracePt t="69233" x="7837488" y="4200525"/>
          <p14:tracePt t="69235" x="7843838" y="4194175"/>
          <p14:tracePt t="69236" x="7850188" y="4194175"/>
          <p14:tracePt t="69237" x="7856538" y="4194175"/>
          <p14:tracePt t="69238" x="7862888" y="4194175"/>
          <p14:tracePt t="69239" x="7869238" y="4194175"/>
          <p14:tracePt t="69240" x="7875588" y="4194175"/>
          <p14:tracePt t="69241" x="7881938" y="4187825"/>
          <p14:tracePt t="69244" x="7907338" y="4187825"/>
          <p14:tracePt t="69246" x="7913688" y="4187825"/>
          <p14:tracePt t="69249" x="7926388" y="4187825"/>
          <p14:tracePt t="69250" x="7932738" y="4181475"/>
          <p14:tracePt t="69251" x="7945438" y="4181475"/>
          <p14:tracePt t="69252" x="7964488" y="4181475"/>
          <p14:tracePt t="69255" x="7977188" y="4181475"/>
          <p14:tracePt t="69256" x="7983538" y="4181475"/>
          <p14:tracePt t="69257" x="7989888" y="4181475"/>
          <p14:tracePt t="69261" x="8010525" y="4181475"/>
          <p14:tracePt t="69262" x="8023225" y="4175125"/>
          <p14:tracePt t="69264" x="8029575" y="4175125"/>
          <p14:tracePt t="69265" x="8042275" y="4175125"/>
          <p14:tracePt t="69266" x="8054975" y="4175125"/>
          <p14:tracePt t="69267" x="8061325" y="4175125"/>
          <p14:tracePt t="69269" x="8074025" y="4175125"/>
          <p14:tracePt t="69270" x="8086725" y="4175125"/>
          <p14:tracePt t="69271" x="8093075" y="4175125"/>
          <p14:tracePt t="69272" x="8112125" y="4175125"/>
          <p14:tracePt t="69273" x="8124825" y="4175125"/>
          <p14:tracePt t="69274" x="8131175" y="4175125"/>
          <p14:tracePt t="69278" x="8169275" y="4175125"/>
          <p14:tracePt t="69279" x="8175625" y="4175125"/>
          <p14:tracePt t="69281" x="8181975" y="4175125"/>
          <p14:tracePt t="69282" x="8201025" y="4175125"/>
          <p14:tracePt t="69283" x="8207375" y="4175125"/>
          <p14:tracePt t="69285" x="8226425" y="4175125"/>
          <p14:tracePt t="69286" x="8239125" y="4175125"/>
          <p14:tracePt t="69287" x="8245475" y="4175125"/>
          <p14:tracePt t="69288" x="8258175" y="4175125"/>
          <p14:tracePt t="69289" x="8264525" y="4175125"/>
          <p14:tracePt t="69290" x="8283575" y="4175125"/>
          <p14:tracePt t="69291" x="8289925" y="4175125"/>
          <p14:tracePt t="69295" x="8328025" y="4175125"/>
          <p14:tracePt t="69296" x="8334375" y="4175125"/>
          <p14:tracePt t="69297" x="8340725" y="4175125"/>
          <p14:tracePt t="69298" x="8347075" y="4175125"/>
          <p14:tracePt t="69300" x="8366125" y="4175125"/>
          <p14:tracePt t="69301" x="8372475" y="4175125"/>
          <p14:tracePt t="69302" x="8385175" y="4175125"/>
          <p14:tracePt t="69303" x="8391525" y="4175125"/>
          <p14:tracePt t="69304" x="8397875" y="4175125"/>
          <p14:tracePt t="69306" x="8416925" y="4175125"/>
          <p14:tracePt t="69307" x="8429625" y="4175125"/>
          <p14:tracePt t="69308" x="8435975" y="4175125"/>
          <p14:tracePt t="69312" x="8469313" y="4175125"/>
          <p14:tracePt t="69313" x="8475663" y="4175125"/>
          <p14:tracePt t="69314" x="8482013" y="4175125"/>
          <p14:tracePt t="69316" x="8488363" y="4175125"/>
          <p14:tracePt t="69317" x="8501063" y="4175125"/>
          <p14:tracePt t="69318" x="8507413" y="4175125"/>
          <p14:tracePt t="69319" x="8513763" y="4175125"/>
          <p14:tracePt t="69321" x="8520113" y="4175125"/>
          <p14:tracePt t="69322" x="8526463" y="4175125"/>
          <p14:tracePt t="69323" x="8532813" y="4175125"/>
          <p14:tracePt t="69327" x="8545513" y="4175125"/>
          <p14:tracePt t="69329" x="8551863" y="4175125"/>
          <p14:tracePt t="69331" x="8558213" y="4175125"/>
          <p14:tracePt t="69333" x="8564563" y="4175125"/>
          <p14:tracePt t="69338" x="8570913" y="4175125"/>
          <p14:tracePt t="69348" x="8577263" y="4175125"/>
          <p14:tracePt t="69465" x="8577263" y="4181475"/>
          <p14:tracePt t="69473" x="8583613" y="4187825"/>
          <p14:tracePt t="69483" x="8596313" y="4194175"/>
          <p14:tracePt t="69488" x="8602663" y="4200525"/>
          <p14:tracePt t="69493" x="8609013" y="4200525"/>
          <p14:tracePt t="69499" x="8628063" y="4200525"/>
          <p14:tracePt t="69506" x="8647113" y="4200525"/>
          <p14:tracePt t="69510" x="8653463" y="4200525"/>
          <p14:tracePt t="69516" x="8672513" y="4200525"/>
          <p14:tracePt t="69518" x="8678863" y="4200525"/>
          <p14:tracePt t="69521" x="8685213" y="4200525"/>
          <p14:tracePt t="69524" x="8691563" y="4200525"/>
          <p14:tracePt t="69529" x="8697913" y="4200525"/>
          <p14:tracePt t="69532" x="8704263" y="4200525"/>
          <p14:tracePt t="69540" x="8704263" y="4194175"/>
          <p14:tracePt t="69547" x="8710613" y="4194175"/>
          <p14:tracePt t="69570" x="8716963" y="4194175"/>
          <p14:tracePt t="69639" x="8716963" y="4200525"/>
          <p14:tracePt t="69646" x="8716963" y="4206875"/>
          <p14:tracePt t="69652" x="8716963" y="4213225"/>
          <p14:tracePt t="69656" x="8710613" y="4213225"/>
          <p14:tracePt t="69661" x="8710613" y="4219575"/>
          <p14:tracePt t="69662" x="8704263" y="4219575"/>
          <p14:tracePt t="69667" x="8704263" y="4225925"/>
          <p14:tracePt t="69671" x="8704263" y="4232275"/>
          <p14:tracePt t="69672" x="8697913" y="4232275"/>
          <p14:tracePt t="69678" x="8697913" y="4238625"/>
          <p14:tracePt t="69679" x="8691563" y="4238625"/>
          <p14:tracePt t="69683" x="8691563" y="4244975"/>
          <p14:tracePt t="69687" x="8691563" y="4251325"/>
          <p14:tracePt t="69689" x="8685213" y="4251325"/>
          <p14:tracePt t="69696" x="8685213" y="4264025"/>
          <p14:tracePt t="69700" x="8678863" y="4264025"/>
          <p14:tracePt t="69703" x="8678863" y="4270375"/>
          <p14:tracePt t="69706" x="8678863" y="4276725"/>
          <p14:tracePt t="69712" x="8678863" y="4283075"/>
          <p14:tracePt t="69720" x="8678863" y="4289425"/>
          <p14:tracePt t="69727" x="8678863" y="4295775"/>
          <p14:tracePt t="69736" x="8678863" y="4302125"/>
          <p14:tracePt t="69748" x="8685213" y="4308475"/>
          <p14:tracePt t="69757" x="8691563" y="4314825"/>
          <p14:tracePt t="69765" x="8697913" y="4314825"/>
          <p14:tracePt t="69767" x="8697913" y="4321175"/>
          <p14:tracePt t="69774" x="8704263" y="4321175"/>
          <p14:tracePt t="69783" x="8704263" y="4327525"/>
          <p14:tracePt t="69785" x="8710613" y="4327525"/>
          <p14:tracePt t="69790" x="8710613" y="4333875"/>
          <p14:tracePt t="69793" x="8716963" y="4333875"/>
          <p14:tracePt t="69798" x="8716963" y="4340225"/>
          <p14:tracePt t="69802" x="8723313" y="4340225"/>
          <p14:tracePt t="69808" x="8729663" y="4346575"/>
          <p14:tracePt t="69813" x="8736013" y="4352925"/>
          <p14:tracePt t="69822" x="8742363" y="4352925"/>
          <p14:tracePt t="69825" x="8742363" y="4359275"/>
          <p14:tracePt t="69833" x="8748713" y="4365625"/>
          <p14:tracePt t="69839" x="8755063" y="4371975"/>
          <p14:tracePt t="69846" x="8755063" y="4378325"/>
          <p14:tracePt t="69851" x="8755063" y="4384675"/>
          <p14:tracePt t="69855" x="8761413" y="4384675"/>
          <p14:tracePt t="69861" x="8761413" y="4391025"/>
          <p14:tracePt t="69866" x="8761413" y="4397375"/>
          <p14:tracePt t="69872" x="8761413" y="4403725"/>
          <p14:tracePt t="69881" x="8761413" y="4410075"/>
          <p14:tracePt t="69893" x="8761413" y="4416425"/>
          <p14:tracePt t="69900" x="8761413" y="4422775"/>
          <p14:tracePt t="69905" x="8767763" y="4422775"/>
          <p14:tracePt t="69945" x="8767763" y="4429125"/>
          <p14:tracePt t="69956" x="8767763" y="4435475"/>
          <p14:tracePt t="69965" x="8767763" y="4441825"/>
          <p14:tracePt t="69975" x="8761413" y="4441825"/>
          <p14:tracePt t="69979" x="8761413" y="4448175"/>
          <p14:tracePt t="69982" x="8755063" y="4448175"/>
          <p14:tracePt t="69986" x="8755063" y="4454525"/>
          <p14:tracePt t="69989" x="8748713" y="4454525"/>
          <p14:tracePt t="69990" x="8748713" y="4460875"/>
          <p14:tracePt t="69994" x="8742363" y="4460875"/>
          <p14:tracePt t="69997" x="8742363" y="4467225"/>
          <p14:tracePt t="70000" x="8736013" y="4467225"/>
          <p14:tracePt t="70002" x="8736013" y="4473575"/>
          <p14:tracePt t="70005" x="8729663" y="4473575"/>
          <p14:tracePt t="70007" x="8729663" y="4479925"/>
          <p14:tracePt t="70011" x="8723313" y="4479925"/>
          <p14:tracePt t="70012" x="8716963" y="4486275"/>
          <p14:tracePt t="70015" x="8710613" y="4486275"/>
          <p14:tracePt t="70018" x="8710613" y="4492625"/>
          <p14:tracePt t="70019" x="8704263" y="4492625"/>
          <p14:tracePt t="70021" x="8697913" y="4492625"/>
          <p14:tracePt t="70023" x="8697913" y="4498975"/>
          <p14:tracePt t="70024" x="8691563" y="4498975"/>
          <p14:tracePt t="70027" x="8685213" y="4498975"/>
          <p14:tracePt t="70029" x="8678863" y="4506913"/>
          <p14:tracePt t="70031" x="8672513" y="4506913"/>
          <p14:tracePt t="70032" x="8666163" y="4513263"/>
          <p14:tracePt t="70035" x="8659813" y="4513263"/>
          <p14:tracePt t="70037" x="8647113" y="4513263"/>
          <p14:tracePt t="70038" x="8647113" y="4519613"/>
          <p14:tracePt t="70040" x="8640763" y="4519613"/>
          <p14:tracePt t="70041" x="8634413" y="4519613"/>
          <p14:tracePt t="70044" x="8621713" y="4525963"/>
          <p14:tracePt t="70046" x="8609013" y="4525963"/>
          <p14:tracePt t="70047" x="8602663" y="4525963"/>
          <p14:tracePt t="70049" x="8596313" y="4532313"/>
          <p14:tracePt t="70050" x="8589963" y="4532313"/>
          <p14:tracePt t="70051" x="8583613" y="4532313"/>
          <p14:tracePt t="70061" x="8526463" y="4538663"/>
          <p14:tracePt t="70062" x="8520113" y="4545013"/>
          <p14:tracePt t="70064" x="8507413" y="4545013"/>
          <p14:tracePt t="70065" x="8501063" y="4545013"/>
          <p14:tracePt t="70067" x="8482013" y="4551363"/>
          <p14:tracePt t="70068" x="8475663" y="4551363"/>
          <p14:tracePt t="70069" x="8469313" y="4551363"/>
          <p14:tracePt t="70071" x="8455025" y="4551363"/>
          <p14:tracePt t="70072" x="8448675" y="4551363"/>
          <p14:tracePt t="70073" x="8442325" y="4551363"/>
          <p14:tracePt t="70074" x="8429625" y="4551363"/>
          <p14:tracePt t="70078" x="8404225" y="4551363"/>
          <p14:tracePt t="70080" x="8385175" y="4551363"/>
          <p14:tracePt t="70081" x="8378825" y="4557713"/>
          <p14:tracePt t="70082" x="8372475" y="4557713"/>
          <p14:tracePt t="70083" x="8359775" y="4557713"/>
          <p14:tracePt t="70085" x="8347075" y="4557713"/>
          <p14:tracePt t="70086" x="8340725" y="4557713"/>
          <p14:tracePt t="70087" x="8328025" y="4557713"/>
          <p14:tracePt t="70089" x="8315325" y="4557713"/>
          <p14:tracePt t="70090" x="8296275" y="4557713"/>
          <p14:tracePt t="70092" x="8289925" y="4557713"/>
          <p14:tracePt t="70095" x="8258175" y="4557713"/>
          <p14:tracePt t="70097" x="8245475" y="4557713"/>
          <p14:tracePt t="70098" x="8232775" y="4557713"/>
          <p14:tracePt t="70100" x="8213725" y="4557713"/>
          <p14:tracePt t="70102" x="8194675" y="4557713"/>
          <p14:tracePt t="70104" x="8181975" y="4557713"/>
          <p14:tracePt t="70106" x="8162925" y="4557713"/>
          <p14:tracePt t="70107" x="8150225" y="4557713"/>
          <p14:tracePt t="70112" x="8093075" y="4557713"/>
          <p14:tracePt t="70113" x="8086725" y="4557713"/>
          <p14:tracePt t="70115" x="8067675" y="4557713"/>
          <p14:tracePt t="70117" x="8035925" y="4557713"/>
          <p14:tracePt t="70119" x="8016875" y="4557713"/>
          <p14:tracePt t="70121" x="7989888" y="4557713"/>
          <p14:tracePt t="70122" x="7983538" y="4557713"/>
          <p14:tracePt t="70124" x="7964488" y="4557713"/>
          <p14:tracePt t="70128" x="7913688" y="4557713"/>
          <p14:tracePt t="70129" x="7900988" y="4557713"/>
          <p14:tracePt t="70130" x="7888288" y="4557713"/>
          <p14:tracePt t="70133" x="7869238" y="4557713"/>
          <p14:tracePt t="70135" x="7837488" y="4557713"/>
          <p14:tracePt t="70136" x="7831138" y="4557713"/>
          <p14:tracePt t="70137" x="7818438" y="4551363"/>
          <p14:tracePt t="70139" x="7799388" y="4551363"/>
          <p14:tracePt t="70140" x="7793038" y="4551363"/>
          <p14:tracePt t="70142" x="7773988" y="4551363"/>
          <p14:tracePt t="70145" x="7735888" y="4551363"/>
          <p14:tracePt t="70146" x="7723188" y="4551363"/>
          <p14:tracePt t="70147" x="7716838" y="4551363"/>
          <p14:tracePt t="70149" x="7697788" y="4545013"/>
          <p14:tracePt t="70150" x="7685088" y="4545013"/>
          <p14:tracePt t="70151" x="7678738" y="4545013"/>
          <p14:tracePt t="70152" x="7666038" y="4545013"/>
          <p14:tracePt t="70154" x="7646988" y="4545013"/>
          <p14:tracePt t="70155" x="7634288" y="4545013"/>
          <p14:tracePt t="70155" x="7627938" y="4545013"/>
          <p14:tracePt t="70157" x="7621588" y="4538663"/>
          <p14:tracePt t="70158" x="7608888" y="4538663"/>
          <p14:tracePt t="70161" x="7577138" y="4538663"/>
          <p14:tracePt t="70162" x="7570788" y="4538663"/>
          <p14:tracePt t="70163" x="7558088" y="4538663"/>
          <p14:tracePt t="70165" x="7545388" y="4532313"/>
          <p14:tracePt t="70166" x="7531100" y="4532313"/>
          <p14:tracePt t="70167" x="7524750" y="4532313"/>
          <p14:tracePt t="70169" x="7512050" y="4532313"/>
          <p14:tracePt t="70170" x="7493000" y="4525963"/>
          <p14:tracePt t="70171" x="7486650" y="4525963"/>
          <p14:tracePt t="70172" x="7480300" y="4525963"/>
          <p14:tracePt t="70173" x="7473950" y="4525963"/>
          <p14:tracePt t="70174" x="7461250" y="4525963"/>
          <p14:tracePt t="70178" x="7429500" y="4519613"/>
          <p14:tracePt t="70179" x="7423150" y="4519613"/>
          <p14:tracePt t="70181" x="7404100" y="4513263"/>
          <p14:tracePt t="70182" x="7397750" y="4513263"/>
          <p14:tracePt t="70184" x="7372350" y="4506913"/>
          <p14:tracePt t="70185" x="7366000" y="4506913"/>
          <p14:tracePt t="70186" x="7359650" y="4506913"/>
          <p14:tracePt t="70187" x="7346950" y="4506913"/>
          <p14:tracePt t="70188" x="7340600" y="4498975"/>
          <p14:tracePt t="70189" x="7327900" y="4498975"/>
          <p14:tracePt t="70190" x="7321550" y="4498975"/>
          <p14:tracePt t="70192" x="7315200" y="4492625"/>
          <p14:tracePt t="70195" x="7289800" y="4486275"/>
          <p14:tracePt t="70197" x="7283450" y="4486275"/>
          <p14:tracePt t="70202" x="7245350" y="4473575"/>
          <p14:tracePt t="70204" x="7232650" y="4467225"/>
          <p14:tracePt t="70207" x="7213600" y="4460875"/>
          <p14:tracePt t="70209" x="7207250" y="4460875"/>
          <p14:tracePt t="70211" x="7181850" y="4448175"/>
          <p14:tracePt t="70214" x="7169150" y="4441825"/>
          <p14:tracePt t="70217" x="7150100" y="4429125"/>
          <p14:tracePt t="70220" x="7131050" y="4410075"/>
          <p14:tracePt t="70223" x="7118350" y="4403725"/>
          <p14:tracePt t="70225" x="7105650" y="4397375"/>
          <p14:tracePt t="70227" x="7085013" y="4384675"/>
          <p14:tracePt t="70229" x="7072313" y="4371975"/>
          <p14:tracePt t="70231" x="7065963" y="4365625"/>
          <p14:tracePt t="70234" x="7046913" y="4352925"/>
          <p14:tracePt t="70236" x="7040563" y="4346575"/>
          <p14:tracePt t="70237" x="7034213" y="4340225"/>
          <p14:tracePt t="70238" x="7027863" y="4333875"/>
          <p14:tracePt t="70239" x="7021513" y="4333875"/>
          <p14:tracePt t="70240" x="7015163" y="4327525"/>
          <p14:tracePt t="70242" x="7015163" y="4321175"/>
          <p14:tracePt t="70245" x="6989763" y="4308475"/>
          <p14:tracePt t="70246" x="6989763" y="4302125"/>
          <p14:tracePt t="70247" x="6983413" y="4295775"/>
          <p14:tracePt t="70249" x="6970713" y="4289425"/>
          <p14:tracePt t="70251" x="6964363" y="4276725"/>
          <p14:tracePt t="70254" x="6945313" y="4264025"/>
          <p14:tracePt t="70256" x="6938963" y="4257675"/>
          <p14:tracePt t="70257" x="6932613" y="4251325"/>
          <p14:tracePt t="70258" x="6926263" y="4244975"/>
          <p14:tracePt t="70262" x="6907213" y="4232275"/>
          <p14:tracePt t="70263" x="6894513" y="4225925"/>
          <p14:tracePt t="70265" x="6888163" y="4219575"/>
          <p14:tracePt t="70267" x="6881813" y="4213225"/>
          <p14:tracePt t="70269" x="6875463" y="4206875"/>
          <p14:tracePt t="70271" x="6856413" y="4194175"/>
          <p14:tracePt t="70273" x="6843713" y="4181475"/>
          <p14:tracePt t="70274" x="6837363" y="4168775"/>
          <p14:tracePt t="70278" x="6811963" y="4156075"/>
          <p14:tracePt t="70280" x="6805613" y="4149725"/>
          <p14:tracePt t="70281" x="6799263" y="4143375"/>
          <p14:tracePt t="70283" x="6792913" y="4137025"/>
          <p14:tracePt t="70285" x="6780213" y="4124325"/>
          <p14:tracePt t="70287" x="6767513" y="4117975"/>
          <p14:tracePt t="70289" x="6761163" y="4111625"/>
          <p14:tracePt t="70290" x="6754813" y="4105275"/>
          <p14:tracePt t="70291" x="6748463" y="4098925"/>
          <p14:tracePt t="70295" x="6735763" y="4092575"/>
          <p14:tracePt t="70296" x="6729413" y="4079875"/>
          <p14:tracePt t="70297" x="6723063" y="4079875"/>
          <p14:tracePt t="70299" x="6716713" y="4073525"/>
          <p14:tracePt t="70301" x="6710363" y="4065588"/>
          <p14:tracePt t="70302" x="6704013" y="4059238"/>
          <p14:tracePt t="70304" x="6704013" y="4052888"/>
          <p14:tracePt t="70305" x="6697663" y="4052888"/>
          <p14:tracePt t="70306" x="6691313" y="4046538"/>
          <p14:tracePt t="70307" x="6691313" y="4040188"/>
          <p14:tracePt t="70308" x="6684963" y="4040188"/>
          <p14:tracePt t="70311" x="6672263" y="4027488"/>
          <p14:tracePt t="70312" x="6672263" y="4021138"/>
          <p14:tracePt t="70314" x="6659563" y="4014788"/>
          <p14:tracePt t="70315" x="6659563" y="4008438"/>
          <p14:tracePt t="70319" x="6653213" y="3995738"/>
          <p14:tracePt t="70320" x="6646863" y="3995738"/>
          <p14:tracePt t="70321" x="6646863" y="3989388"/>
          <p14:tracePt t="70322" x="6640513" y="3989388"/>
          <p14:tracePt t="70323" x="6640513" y="3983038"/>
          <p14:tracePt t="70327" x="6634163" y="3970338"/>
          <p14:tracePt t="70329" x="6626225" y="3957638"/>
          <p14:tracePt t="70330" x="6619875" y="3951288"/>
          <p14:tracePt t="70332" x="6619875" y="3938588"/>
          <p14:tracePt t="70334" x="6613525" y="3932238"/>
          <p14:tracePt t="70336" x="6613525" y="3919538"/>
          <p14:tracePt t="70337" x="6607175" y="3919538"/>
          <p14:tracePt t="70339" x="6607175" y="3913188"/>
          <p14:tracePt t="70340" x="6607175" y="3906838"/>
          <p14:tracePt t="70341" x="6600825" y="3900488"/>
          <p14:tracePt t="70345" x="6600825" y="3881438"/>
          <p14:tracePt t="70346" x="6594475" y="3875088"/>
          <p14:tracePt t="70348" x="6594475" y="3862388"/>
          <p14:tracePt t="70349" x="6594475" y="3856038"/>
          <p14:tracePt t="70351" x="6594475" y="3849688"/>
          <p14:tracePt t="70352" x="6588125" y="3836988"/>
          <p14:tracePt t="70353" x="6588125" y="3830638"/>
          <p14:tracePt t="70354" x="6588125" y="3824288"/>
          <p14:tracePt t="70355" x="6588125" y="3817938"/>
          <p14:tracePt t="70356" x="6588125" y="3811588"/>
          <p14:tracePt t="70357" x="6588125" y="3805238"/>
          <p14:tracePt t="70361" x="6581775" y="3773488"/>
          <p14:tracePt t="70362" x="6581775" y="3767138"/>
          <p14:tracePt t="70364" x="6581775" y="3754438"/>
          <p14:tracePt t="70365" x="6581775" y="3735388"/>
          <p14:tracePt t="70367" x="6575425" y="3729038"/>
          <p14:tracePt t="70368" x="6575425" y="3709988"/>
          <p14:tracePt t="70369" x="6575425" y="3703638"/>
          <p14:tracePt t="70370" x="6575425" y="3697288"/>
          <p14:tracePt t="70371" x="6575425" y="3690938"/>
          <p14:tracePt t="70372" x="6575425" y="3678238"/>
          <p14:tracePt t="70373" x="6575425" y="3671888"/>
          <p14:tracePt t="70375" x="6575425" y="3659188"/>
          <p14:tracePt t="70377" x="6575425" y="3632200"/>
          <p14:tracePt t="70379" x="6575425" y="3613150"/>
          <p14:tracePt t="70380" x="6575425" y="3606800"/>
          <p14:tracePt t="70382" x="6575425" y="3587750"/>
          <p14:tracePt t="70384" x="6575425" y="3581400"/>
          <p14:tracePt t="70385" x="6575425" y="3568700"/>
          <p14:tracePt t="70387" x="6575425" y="3556000"/>
          <p14:tracePt t="70388" x="6575425" y="3543300"/>
          <p14:tracePt t="70388" x="6575425" y="3524250"/>
          <p14:tracePt t="70390" x="6575425" y="3517900"/>
          <p14:tracePt t="70391" x="6575425" y="3511550"/>
          <p14:tracePt t="70394" x="6575425" y="3479800"/>
          <p14:tracePt t="70396" x="6575425" y="3460750"/>
          <p14:tracePt t="70397" x="6575425" y="3448050"/>
          <p14:tracePt t="70398" x="6575425" y="3441700"/>
          <p14:tracePt t="70399" x="6575425" y="3429000"/>
          <p14:tracePt t="70401" x="6575425" y="3422650"/>
          <p14:tracePt t="70403" x="6575425" y="3390900"/>
          <p14:tracePt t="70404" x="6581775" y="3371850"/>
          <p14:tracePt t="70405" x="6581775" y="3359150"/>
          <p14:tracePt t="70406" x="6581775" y="3352800"/>
          <p14:tracePt t="70407" x="6588125" y="3340100"/>
          <p14:tracePt t="70411" x="6594475" y="3295650"/>
          <p14:tracePt t="70413" x="6600825" y="3276600"/>
          <p14:tracePt t="70415" x="6600825" y="3263900"/>
          <p14:tracePt t="70416" x="6607175" y="3244850"/>
          <p14:tracePt t="70418" x="6607175" y="3238500"/>
          <p14:tracePt t="70420" x="6613525" y="3219450"/>
          <p14:tracePt t="70421" x="6613525" y="3205163"/>
          <p14:tracePt t="70422" x="6619875" y="3198813"/>
          <p14:tracePt t="70423" x="6619875" y="3192463"/>
          <p14:tracePt t="70424" x="6626225" y="3167063"/>
          <p14:tracePt t="70428" x="6640513" y="3128963"/>
          <p14:tracePt t="70430" x="6646863" y="3109913"/>
          <p14:tracePt t="70432" x="6653213" y="3097213"/>
          <p14:tracePt t="70434" x="6665913" y="3071813"/>
          <p14:tracePt t="70437" x="6672263" y="3052763"/>
          <p14:tracePt t="70438" x="6678613" y="3040063"/>
          <p14:tracePt t="70439" x="6678613" y="3033713"/>
          <p14:tracePt t="70440" x="6684963" y="3027363"/>
          <p14:tracePt t="70442" x="6691313" y="3014663"/>
          <p14:tracePt t="70444" x="6704013" y="2989263"/>
          <p14:tracePt t="70446" x="6710363" y="2976563"/>
          <p14:tracePt t="70448" x="6710363" y="2970213"/>
          <p14:tracePt t="70449" x="6716713" y="2957513"/>
          <p14:tracePt t="70451" x="6729413" y="2932113"/>
          <p14:tracePt t="70454" x="6735763" y="2906713"/>
          <p14:tracePt t="70455" x="6742113" y="2900363"/>
          <p14:tracePt t="70456" x="6748463" y="2894013"/>
          <p14:tracePt t="70457" x="6748463" y="2887663"/>
          <p14:tracePt t="70461" x="6761163" y="2855913"/>
          <p14:tracePt t="70463" x="6773863" y="2843213"/>
          <p14:tracePt t="70465" x="6773863" y="2830513"/>
          <p14:tracePt t="70467" x="6780213" y="2824163"/>
          <p14:tracePt t="70469" x="6792913" y="2805113"/>
          <p14:tracePt t="70471" x="6799263" y="2798763"/>
          <p14:tracePt t="70472" x="6799263" y="2792413"/>
          <p14:tracePt t="70473" x="6805613" y="2784475"/>
          <p14:tracePt t="70474" x="6805613" y="2778125"/>
          <p14:tracePt t="70478" x="6824663" y="2752725"/>
          <p14:tracePt t="70479" x="6831013" y="2746375"/>
          <p14:tracePt t="70481" x="6831013" y="2740025"/>
          <p14:tracePt t="70484" x="6843713" y="2720975"/>
          <p14:tracePt t="70486" x="6850063" y="2708275"/>
          <p14:tracePt t="70487" x="6856413" y="2701925"/>
          <p14:tracePt t="70489" x="6862763" y="2689225"/>
          <p14:tracePt t="70490" x="6869113" y="2689225"/>
          <p14:tracePt t="70491" x="6869113" y="2682875"/>
          <p14:tracePt t="70495" x="6888163" y="2663825"/>
          <p14:tracePt t="70496" x="6894513" y="2657475"/>
          <p14:tracePt t="70498" x="6900863" y="2651125"/>
          <p14:tracePt t="70501" x="6919913" y="2625725"/>
          <p14:tracePt t="70503" x="6926263" y="2619375"/>
          <p14:tracePt t="70505" x="6938963" y="2613025"/>
          <p14:tracePt t="70506" x="6945313" y="2606675"/>
          <p14:tracePt t="70507" x="6951663" y="2600325"/>
          <p14:tracePt t="70511" x="6977063" y="2574925"/>
          <p14:tracePt t="70513" x="6989763" y="2562225"/>
          <p14:tracePt t="70514" x="6996113" y="2562225"/>
          <p14:tracePt t="70516" x="7008813" y="2549525"/>
          <p14:tracePt t="70519" x="7027863" y="2536825"/>
          <p14:tracePt t="70520" x="7034213" y="2530475"/>
          <p14:tracePt t="70522" x="7046913" y="2517775"/>
          <p14:tracePt t="70523" x="7053263" y="2511425"/>
          <p14:tracePt t="70528" x="7099300" y="2486025"/>
          <p14:tracePt t="70529" x="7124700" y="2473325"/>
          <p14:tracePt t="70531" x="7143750" y="2466975"/>
          <p14:tracePt t="70534" x="7188200" y="2435225"/>
          <p14:tracePt t="70537" x="7207250" y="2428875"/>
          <p14:tracePt t="70539" x="7232650" y="2422525"/>
          <p14:tracePt t="70540" x="7239000" y="2416175"/>
          <p14:tracePt t="70542" x="7251700" y="2416175"/>
          <p14:tracePt t="70545" x="7283450" y="2403475"/>
          <p14:tracePt t="70546" x="7308850" y="2390775"/>
          <p14:tracePt t="70548" x="7321550" y="2390775"/>
          <p14:tracePt t="70549" x="7340600" y="2384425"/>
          <p14:tracePt t="70552" x="7359650" y="2371725"/>
          <p14:tracePt t="70554" x="7397750" y="2359025"/>
          <p14:tracePt t="70555" x="7410450" y="2359025"/>
          <p14:tracePt t="70556" x="7416800" y="2351088"/>
          <p14:tracePt t="70558" x="7423150" y="2351088"/>
          <p14:tracePt t="70562" x="7473950" y="2338388"/>
          <p14:tracePt t="70563" x="7493000" y="2338388"/>
          <p14:tracePt t="70565" x="7518400" y="2332038"/>
          <p14:tracePt t="70568" x="7558088" y="2325688"/>
          <p14:tracePt t="70570" x="7583488" y="2319338"/>
          <p14:tracePt t="70571" x="7589838" y="2319338"/>
          <p14:tracePt t="70573" x="7608888" y="2319338"/>
          <p14:tracePt t="70574" x="7621588" y="2306638"/>
          <p14:tracePt t="70578" x="7672388" y="2300288"/>
          <p14:tracePt t="70579" x="7685088" y="2300288"/>
          <p14:tracePt t="70581" x="7704138" y="2293938"/>
          <p14:tracePt t="70584" x="7735888" y="2287588"/>
          <p14:tracePt t="70586" x="7780338" y="2281238"/>
          <p14:tracePt t="70588" x="7805738" y="2281238"/>
          <p14:tracePt t="70589" x="7818438" y="2281238"/>
          <p14:tracePt t="70591" x="7824788" y="2274888"/>
          <p14:tracePt t="70595" x="7881938" y="2268538"/>
          <p14:tracePt t="70596" x="7900988" y="2268538"/>
          <p14:tracePt t="70598" x="7926388" y="2268538"/>
          <p14:tracePt t="70601" x="7964488" y="2262188"/>
          <p14:tracePt t="70603" x="7983538" y="2262188"/>
          <p14:tracePt t="70604" x="7996238" y="2262188"/>
          <p14:tracePt t="70606" x="8016875" y="2255838"/>
          <p14:tracePt t="70607" x="8029575" y="2255838"/>
          <p14:tracePt t="70611" x="8080375" y="2255838"/>
          <p14:tracePt t="70613" x="8099425" y="2255838"/>
          <p14:tracePt t="70616" x="8137525" y="2243138"/>
          <p14:tracePt t="70618" x="8156575" y="2243138"/>
          <p14:tracePt t="70620" x="8194675" y="2243138"/>
          <p14:tracePt t="70622" x="8213725" y="2243138"/>
          <p14:tracePt t="70623" x="8220075" y="2243138"/>
          <p14:tracePt t="70624" x="8232775" y="2243138"/>
          <p14:tracePt t="70628" x="8283575" y="2236788"/>
          <p14:tracePt t="70630" x="8302625" y="2236788"/>
          <p14:tracePt t="70631" x="8315325" y="2236788"/>
          <p14:tracePt t="70633" x="8334375" y="2236788"/>
          <p14:tracePt t="70636" x="8366125" y="2236788"/>
          <p14:tracePt t="70637" x="8385175" y="2236788"/>
          <p14:tracePt t="70639" x="8404225" y="2236788"/>
          <p14:tracePt t="70641" x="8416925" y="2236788"/>
          <p14:tracePt t="70642" x="8429625" y="2236788"/>
          <p14:tracePt t="70645" x="8475663" y="2236788"/>
          <p14:tracePt t="70647" x="8501063" y="2236788"/>
          <p14:tracePt t="70649" x="8520113" y="2243138"/>
          <p14:tracePt t="70651" x="8532813" y="2243138"/>
          <p14:tracePt t="70653" x="8558213" y="2249488"/>
          <p14:tracePt t="70654" x="8583613" y="2262188"/>
          <p14:tracePt t="70655" x="8589963" y="2262188"/>
          <p14:tracePt t="70657" x="8609013" y="2262188"/>
          <p14:tracePt t="70662" x="8666163" y="2274888"/>
          <p14:tracePt t="70663" x="8678863" y="2281238"/>
          <p14:tracePt t="70665" x="8697913" y="2287588"/>
          <p14:tracePt t="70667" x="8704263" y="2293938"/>
          <p14:tracePt t="70668" x="8736013" y="2300288"/>
          <p14:tracePt t="70670" x="8755063" y="2306638"/>
          <p14:tracePt t="70671" x="8761413" y="2306638"/>
          <p14:tracePt t="70672" x="8774113" y="2312988"/>
          <p14:tracePt t="70674" x="8793163" y="2319338"/>
          <p14:tracePt t="70678" x="8837613" y="2344738"/>
          <p14:tracePt t="70679" x="8843963" y="2344738"/>
          <p14:tracePt t="70681" x="8863013" y="2359025"/>
          <p14:tracePt t="70684" x="8888413" y="2365375"/>
          <p14:tracePt t="70686" x="8907463" y="2378075"/>
          <p14:tracePt t="70687" x="8913813" y="2378075"/>
          <p14:tracePt t="70689" x="8934450" y="2390775"/>
          <p14:tracePt t="70690" x="8940800" y="2390775"/>
          <p14:tracePt t="70692" x="8947150" y="2397125"/>
          <p14:tracePt t="70696" x="8997950" y="2422525"/>
          <p14:tracePt t="70698" x="9010650" y="2428875"/>
          <p14:tracePt t="70702" x="9048750" y="2447925"/>
          <p14:tracePt t="70705" x="9074150" y="2460625"/>
          <p14:tracePt t="70707" x="9086850" y="2466975"/>
          <p14:tracePt t="70712" x="9137650" y="2492375"/>
          <p14:tracePt t="71403" x="9137650" y="4576763"/>
          <p14:tracePt t="71405" x="9131300" y="4576763"/>
          <p14:tracePt t="71408" x="9124950" y="4583113"/>
          <p14:tracePt t="71412" x="9118600" y="4589463"/>
          <p14:tracePt t="71416" x="9112250" y="4589463"/>
          <p14:tracePt t="71420" x="9105900" y="4595813"/>
          <p14:tracePt t="71429" x="9093200" y="4602163"/>
          <p14:tracePt t="71436" x="9086850" y="4608513"/>
          <p14:tracePt t="71441" x="9080500" y="4608513"/>
          <p14:tracePt t="71448" x="9074150" y="4608513"/>
          <p14:tracePt t="71450" x="9074150" y="4614863"/>
          <p14:tracePt t="71457" x="9067800" y="4614863"/>
          <p14:tracePt t="71468" x="9061450" y="4614863"/>
          <p14:tracePt t="71471" x="9061450" y="4621213"/>
          <p14:tracePt t="71477" x="9055100" y="4621213"/>
          <p14:tracePt t="71486" x="9048750" y="4621213"/>
          <p14:tracePt t="71494" x="9042400" y="4621213"/>
          <p14:tracePt t="71499" x="9036050" y="4627563"/>
          <p14:tracePt t="71503" x="9029700" y="4627563"/>
          <p14:tracePt t="71510" x="9023350" y="4627563"/>
          <p14:tracePt t="71512" x="9017000" y="4627563"/>
          <p14:tracePt t="71518" x="9010650" y="4627563"/>
          <p14:tracePt t="71520" x="9004300" y="4633913"/>
          <p14:tracePt t="71524" x="8997950" y="4633913"/>
          <p14:tracePt t="71528" x="8991600" y="4633913"/>
          <p14:tracePt t="71531" x="8985250" y="4633913"/>
          <p14:tracePt t="71535" x="8978900" y="4633913"/>
          <p14:tracePt t="71537" x="8972550" y="4633913"/>
          <p14:tracePt t="71539" x="8966200" y="4633913"/>
          <p14:tracePt t="71544" x="8959850" y="4633913"/>
          <p14:tracePt t="71545" x="8953500" y="4633913"/>
          <p14:tracePt t="71546" x="8953500" y="4640263"/>
          <p14:tracePt t="71548" x="8947150" y="4640263"/>
          <p14:tracePt t="71550" x="8940800" y="4640263"/>
          <p14:tracePt t="71553" x="8928100" y="4640263"/>
          <p14:tracePt t="71557" x="8913813" y="4640263"/>
          <p14:tracePt t="71561" x="8901113" y="4640263"/>
          <p14:tracePt t="71563" x="8888413" y="4640263"/>
          <p14:tracePt t="71565" x="8875713" y="4640263"/>
          <p14:tracePt t="71569" x="8869363" y="4640263"/>
          <p14:tracePt t="71570" x="8856663" y="4640263"/>
          <p14:tracePt t="71571" x="8850313" y="4640263"/>
          <p14:tracePt t="71572" x="8843963" y="4640263"/>
          <p14:tracePt t="71573" x="8824913" y="4640263"/>
          <p14:tracePt t="71574" x="8818563" y="4640263"/>
          <p14:tracePt t="71578" x="8793163" y="4640263"/>
          <p14:tracePt t="71580" x="8786813" y="4640263"/>
          <p14:tracePt t="71581" x="8774113" y="4640263"/>
          <p14:tracePt t="71584" x="8748713" y="4640263"/>
          <p14:tracePt t="71586" x="8736013" y="4640263"/>
          <p14:tracePt t="71588" x="8723313" y="4633913"/>
          <p14:tracePt t="71590" x="8704263" y="4633913"/>
          <p14:tracePt t="71594" x="8672513" y="4627563"/>
          <p14:tracePt t="71596" x="8659813" y="4621213"/>
          <p14:tracePt t="71598" x="8640763" y="4621213"/>
          <p14:tracePt t="71600" x="8628063" y="4614863"/>
          <p14:tracePt t="71602" x="8615363" y="4608513"/>
          <p14:tracePt t="71604" x="8596313" y="4608513"/>
          <p14:tracePt t="71606" x="8583613" y="4608513"/>
          <p14:tracePt t="71608" x="8577263" y="4602163"/>
          <p14:tracePt t="71611" x="8551863" y="4595813"/>
          <p14:tracePt t="71613" x="8532813" y="4589463"/>
          <p14:tracePt t="71615" x="8513763" y="4583113"/>
          <p14:tracePt t="71617" x="8501063" y="4583113"/>
          <p14:tracePt t="71619" x="8482013" y="4570413"/>
          <p14:tracePt t="71620" x="8475663" y="4570413"/>
          <p14:tracePt t="71622" x="8448675" y="4570413"/>
          <p14:tracePt t="71624" x="8429625" y="4557713"/>
          <p14:tracePt t="71627" x="8404225" y="4545013"/>
          <p14:tracePt t="71629" x="8385175" y="4538663"/>
          <p14:tracePt t="71631" x="8366125" y="4532313"/>
          <p14:tracePt t="71633" x="8353425" y="4519613"/>
          <p14:tracePt t="71635" x="8334375" y="4513263"/>
          <p14:tracePt t="71637" x="8302625" y="4492625"/>
          <p14:tracePt t="71638" x="8296275" y="4486275"/>
          <p14:tracePt t="71639" x="8283575" y="4479925"/>
          <p14:tracePt t="71641" x="8258175" y="4467225"/>
          <p14:tracePt t="71644" x="8226425" y="4435475"/>
          <p14:tracePt t="71646" x="8194675" y="4422775"/>
          <p14:tracePt t="71648" x="8175625" y="4410075"/>
          <p14:tracePt t="71650" x="8143875" y="4384675"/>
          <p14:tracePt t="71651" x="8137525" y="4371975"/>
          <p14:tracePt t="71653" x="8105775" y="4346575"/>
          <p14:tracePt t="71654" x="8086725" y="4340225"/>
          <p14:tracePt t="71655" x="8074025" y="4321175"/>
          <p14:tracePt t="71656" x="8067675" y="4314825"/>
          <p14:tracePt t="71657" x="8054975" y="4302125"/>
          <p14:tracePt t="71661" x="8004175" y="4257675"/>
          <p14:tracePt t="71663" x="7977188" y="4232275"/>
          <p14:tracePt t="71665" x="7964488" y="4219575"/>
          <p14:tracePt t="71666" x="7932738" y="4187825"/>
          <p14:tracePt t="71669" x="7900988" y="4156075"/>
          <p14:tracePt t="71672" x="7856538" y="4086225"/>
          <p14:tracePt t="71674" x="7850188" y="4079875"/>
          <p14:tracePt t="71676" x="7837488" y="4065588"/>
          <p14:tracePt t="71678" x="7799388" y="3989388"/>
          <p14:tracePt t="71679" x="7780338" y="3976688"/>
          <p14:tracePt t="71681" x="7754938" y="3944938"/>
          <p14:tracePt t="71682" x="7748588" y="3919538"/>
          <p14:tracePt t="71686" x="7716838" y="3862388"/>
          <p14:tracePt t="71690" x="7672388" y="3792538"/>
          <p14:tracePt t="71692" x="7666038" y="3767138"/>
          <p14:tracePt t="71694" x="7640638" y="3709988"/>
          <p14:tracePt t="71696" x="7627938" y="3671888"/>
          <p14:tracePt t="71699" x="7602538" y="3625850"/>
          <p14:tracePt t="71701" x="7596188" y="3594100"/>
          <p14:tracePt t="71705" x="7583488" y="3562350"/>
          <p14:tracePt t="71707" x="7564438" y="3517900"/>
          <p14:tracePt t="71713" x="7551738" y="3429000"/>
          <p14:tracePt t="71716" x="7545388" y="3403600"/>
          <p14:tracePt t="71718" x="7545388" y="3359150"/>
          <p14:tracePt t="71720" x="7545388" y="3340100"/>
          <p14:tracePt t="71722" x="7545388" y="3308350"/>
          <p14:tracePt t="71724" x="7545388" y="3282950"/>
          <p14:tracePt t="71726" x="7545388" y="3251200"/>
          <p14:tracePt t="71727" x="7545388" y="3238500"/>
          <p14:tracePt t="71728" x="7545388" y="3225800"/>
          <p14:tracePt t="71730" x="7551738" y="3198813"/>
          <p14:tracePt t="71730" x="7558088" y="3186113"/>
          <p14:tracePt t="71734" x="7570788" y="3160713"/>
          <p14:tracePt t="71735" x="7577138" y="3128963"/>
          <p14:tracePt t="71736" x="7577138" y="3122613"/>
          <p14:tracePt t="71737" x="7583488" y="3109913"/>
          <p14:tracePt t="71738" x="7589838" y="3090863"/>
          <p14:tracePt t="71740" x="7596188" y="3065463"/>
          <p14:tracePt t="71741" x="7608888" y="3046413"/>
          <p14:tracePt t="71745" x="7634288" y="2995613"/>
          <p14:tracePt t="71746" x="7634288" y="2976563"/>
          <p14:tracePt t="71747" x="7640638" y="2957513"/>
          <p14:tracePt t="71750" x="7672388" y="2925763"/>
          <p14:tracePt t="71752" x="7678738" y="2900363"/>
          <p14:tracePt t="71753" x="7685088" y="2887663"/>
          <p14:tracePt t="71754" x="7691438" y="2874963"/>
          <p14:tracePt t="71755" x="7704138" y="2855913"/>
          <p14:tracePt t="71756" x="7716838" y="2843213"/>
          <p14:tracePt t="71757" x="7723188" y="2836863"/>
          <p14:tracePt t="71761" x="7754938" y="2778125"/>
          <p14:tracePt t="71762" x="7767638" y="2759075"/>
          <p14:tracePt t="71763" x="7786688" y="2746375"/>
          <p14:tracePt t="71764" x="7793038" y="2727325"/>
          <p14:tracePt t="71765" x="7799388" y="2714625"/>
          <p14:tracePt t="71768" x="7831138" y="2676525"/>
          <p14:tracePt t="71770" x="7850188" y="2657475"/>
          <p14:tracePt t="71771" x="7856538" y="2638425"/>
          <p14:tracePt t="71771" x="7869238" y="2625725"/>
          <p14:tracePt t="71773" x="7881938" y="2619375"/>
          <p14:tracePt t="71774" x="7888288" y="2600325"/>
          <p14:tracePt t="71777" x="7913688" y="2574925"/>
          <p14:tracePt t="71779" x="7932738" y="2549525"/>
          <p14:tracePt t="71780" x="7951788" y="2536825"/>
          <p14:tracePt t="71782" x="7970838" y="2505075"/>
          <p14:tracePt t="71784" x="7983538" y="2498725"/>
          <p14:tracePt t="71786" x="8016875" y="2473325"/>
          <p14:tracePt t="71788" x="8035925" y="2447925"/>
          <p14:tracePt t="71789" x="8042275" y="2441575"/>
          <p14:tracePt t="71790" x="8054975" y="2428875"/>
          <p14:tracePt t="71791" x="8061325" y="2422525"/>
          <p14:tracePt t="71794" x="8093075" y="2397125"/>
          <p14:tracePt t="71796" x="8112125" y="2384425"/>
          <p14:tracePt t="71797" x="8124825" y="2365375"/>
          <p14:tracePt t="71798" x="8143875" y="2359025"/>
          <p14:tracePt t="71801" x="8169275" y="2332038"/>
          <p14:tracePt t="71803" x="8201025" y="2306638"/>
          <p14:tracePt t="71804" x="8213725" y="2300288"/>
          <p14:tracePt t="71806" x="8232775" y="2287588"/>
          <p14:tracePt t="71806" x="8251825" y="2268538"/>
          <p14:tracePt t="71810" x="8277225" y="2249488"/>
          <p14:tracePt t="71812" x="8308975" y="2236788"/>
          <p14:tracePt t="71813" x="8334375" y="2217738"/>
          <p14:tracePt t="71815" x="8366125" y="2205038"/>
          <p14:tracePt t="71817" x="8391525" y="2185988"/>
          <p14:tracePt t="71819" x="8423275" y="2173288"/>
          <p14:tracePt t="71821" x="8448675" y="2160588"/>
          <p14:tracePt t="71822" x="8462963" y="2147888"/>
          <p14:tracePt t="71823" x="8475663" y="2141538"/>
          <p14:tracePt t="71824" x="8494713" y="2135188"/>
          <p14:tracePt t="71827" x="8526463" y="2122488"/>
          <p14:tracePt t="71829" x="8558213" y="2103438"/>
          <p14:tracePt t="71830" x="8570913" y="2103438"/>
          <p14:tracePt t="71832" x="8602663" y="2090738"/>
          <p14:tracePt t="71834" x="8640763" y="2071688"/>
          <p14:tracePt t="71836" x="8672513" y="2065338"/>
          <p14:tracePt t="71837" x="8685213" y="2058988"/>
          <p14:tracePt t="71838" x="8710613" y="2052638"/>
          <p14:tracePt t="71839" x="8723313" y="2052638"/>
          <p14:tracePt t="71840" x="8742363" y="2046288"/>
          <p14:tracePt t="71841" x="8767763" y="2033588"/>
          <p14:tracePt t="71843" x="8793163" y="2027238"/>
          <p14:tracePt t="71845" x="8818563" y="2020888"/>
          <p14:tracePt t="71846" x="8856663" y="2020888"/>
          <p14:tracePt t="71847" x="8875713" y="2014538"/>
          <p14:tracePt t="71848" x="8888413" y="2001838"/>
          <p14:tracePt t="71850" x="8928100" y="2001838"/>
          <p14:tracePt t="71853" x="9010650" y="1989138"/>
          <p14:tracePt t="71854" x="9023350" y="1989138"/>
          <p14:tracePt t="71855" x="9036050" y="1989138"/>
          <p14:tracePt t="71856" x="9061450" y="1976438"/>
          <p14:tracePt t="71857" x="9074150" y="1976438"/>
          <p14:tracePt t="71860" x="9131300" y="1976438"/>
          <p14:tracePt t="72290" x="7327900" y="5092700"/>
          <p14:tracePt t="72295" x="7200900" y="5010150"/>
          <p14:tracePt t="72297" x="7162800" y="4978400"/>
          <p14:tracePt t="72298" x="7137400" y="4959350"/>
          <p14:tracePt t="72300" x="7105650" y="4926013"/>
          <p14:tracePt t="72301" x="7078663" y="4913313"/>
          <p14:tracePt t="72302" x="7053263" y="4894263"/>
          <p14:tracePt t="72303" x="7040563" y="4881563"/>
          <p14:tracePt t="72304" x="7015163" y="4862513"/>
          <p14:tracePt t="72305" x="6964363" y="4811713"/>
          <p14:tracePt t="72307" x="6926263" y="4773613"/>
          <p14:tracePt t="72311" x="6843713" y="4703763"/>
          <p14:tracePt t="72313" x="6811963" y="4665663"/>
          <p14:tracePt t="72314" x="6792913" y="4646613"/>
          <p14:tracePt t="72318" x="6704013" y="4570413"/>
          <p14:tracePt t="72321" x="6646863" y="4506913"/>
          <p14:tracePt t="72322" x="6626225" y="4486275"/>
          <p14:tracePt t="72324" x="6594475" y="4448175"/>
          <p14:tracePt t="72328" x="6511925" y="4352925"/>
          <p14:tracePt t="72331" x="6473825" y="4302125"/>
          <p14:tracePt t="72333" x="6454775" y="4283075"/>
          <p14:tracePt t="72335" x="6397625" y="4219575"/>
          <p14:tracePt t="72337" x="6372225" y="4187825"/>
          <p14:tracePt t="72338" x="6359525" y="4162425"/>
          <p14:tracePt t="72340" x="6327775" y="4124325"/>
          <p14:tracePt t="72341" x="6308725" y="4098925"/>
          <p14:tracePt t="72344" x="6283325" y="4052888"/>
          <p14:tracePt t="72345" x="6245225" y="4014788"/>
          <p14:tracePt t="72347" x="6219825" y="3970338"/>
          <p14:tracePt t="72349" x="6194425" y="3932238"/>
          <p14:tracePt t="72352" x="6181725" y="3900488"/>
          <p14:tracePt t="72353" x="6154738" y="3875088"/>
          <p14:tracePt t="72354" x="6148388" y="3849688"/>
          <p14:tracePt t="72355" x="6142038" y="3830638"/>
          <p14:tracePt t="72356" x="6122988" y="3817938"/>
          <p14:tracePt t="72357" x="6116638" y="3798888"/>
          <p14:tracePt t="72361" x="6084888" y="3729038"/>
          <p14:tracePt t="72362" x="6078538" y="3716338"/>
          <p14:tracePt t="72363" x="6072188" y="3703638"/>
          <p14:tracePt t="72365" x="6065838" y="3678238"/>
          <p14:tracePt t="72367" x="6046788" y="3652838"/>
          <p14:tracePt t="72370" x="6027738" y="3594100"/>
          <p14:tracePt t="72372" x="6015038" y="3562350"/>
          <p14:tracePt t="72374" x="6008688" y="3536950"/>
          <p14:tracePt t="72378" x="6002338" y="3486150"/>
          <p14:tracePt t="72379" x="5995988" y="3473450"/>
          <p14:tracePt t="72381" x="5995988" y="3454400"/>
          <p14:tracePt t="72382" x="5995988" y="3435350"/>
          <p14:tracePt t="72385" x="5989638" y="3416300"/>
          <p14:tracePt t="72387" x="5989638" y="3384550"/>
          <p14:tracePt t="72389" x="5989638" y="3352800"/>
          <p14:tracePt t="72390" x="5989638" y="3346450"/>
          <p14:tracePt t="72391" x="5989638" y="3333750"/>
          <p14:tracePt t="72394" x="5989638" y="3308350"/>
          <p14:tracePt t="72395" x="5989638" y="3295650"/>
          <p14:tracePt t="72397" x="5989638" y="3289300"/>
          <p14:tracePt t="72399" x="5995988" y="3270250"/>
          <p14:tracePt t="72401" x="6002338" y="3238500"/>
          <p14:tracePt t="72402" x="6008688" y="3219450"/>
          <p14:tracePt t="72403" x="6008688" y="3211513"/>
          <p14:tracePt t="72404" x="6015038" y="3192463"/>
          <p14:tracePt t="72405" x="6015038" y="3186113"/>
          <p14:tracePt t="72406" x="6027738" y="3173413"/>
          <p14:tracePt t="72406" x="6034088" y="3167063"/>
          <p14:tracePt t="72410" x="6046788" y="3135313"/>
          <p14:tracePt t="72412" x="6053138" y="3109913"/>
          <p14:tracePt t="72414" x="6065838" y="3090863"/>
          <p14:tracePt t="72415" x="6072188" y="3078163"/>
          <p14:tracePt t="72417" x="6097588" y="3046413"/>
          <p14:tracePt t="72419" x="6110288" y="3027363"/>
          <p14:tracePt t="72420" x="6116638" y="3001963"/>
          <p14:tracePt t="72421" x="6135688" y="2995613"/>
          <p14:tracePt t="72422" x="6142038" y="2970213"/>
          <p14:tracePt t="72423" x="6154738" y="2957513"/>
          <p14:tracePt t="72424" x="6175375" y="2938463"/>
          <p14:tracePt t="72427" x="6213475" y="2894013"/>
          <p14:tracePt t="72429" x="6270625" y="2830513"/>
          <p14:tracePt t="72430" x="6283325" y="2811463"/>
          <p14:tracePt t="72432" x="6315075" y="2771775"/>
          <p14:tracePt t="72434" x="6359525" y="2727325"/>
          <p14:tracePt t="72436" x="6397625" y="2695575"/>
          <p14:tracePt t="72438" x="6429375" y="2663825"/>
          <p14:tracePt t="72439" x="6448425" y="2638425"/>
          <p14:tracePt t="72440" x="6473825" y="2625725"/>
          <p14:tracePt t="72441" x="6486525" y="2606675"/>
          <p14:tracePt t="72445" x="6581775" y="2530475"/>
          <p14:tracePt t="72446" x="6619875" y="2505075"/>
          <p14:tracePt t="72447" x="6646863" y="2486025"/>
          <p14:tracePt t="72448" x="6665913" y="2473325"/>
          <p14:tracePt t="72450" x="6710363" y="2441575"/>
          <p14:tracePt t="72452" x="6761163" y="2403475"/>
          <p14:tracePt t="72454" x="6811963" y="2371725"/>
          <p14:tracePt t="72455" x="6837363" y="2351088"/>
          <p14:tracePt t="72457" x="6862763" y="2332038"/>
          <p14:tracePt t="72461" x="6945313" y="2281238"/>
          <p14:tracePt t="72462" x="6996113" y="2255838"/>
          <p14:tracePt t="72464" x="7046913" y="2230438"/>
          <p14:tracePt t="72465" x="7092950" y="2205038"/>
          <p14:tracePt t="72467" x="7143750" y="2185988"/>
          <p14:tracePt t="72469" x="7194550" y="2160588"/>
          <p14:tracePt t="72471" x="7219950" y="2147888"/>
          <p14:tracePt t="72472" x="7245350" y="2135188"/>
          <p14:tracePt t="72473" x="7283450" y="2122488"/>
          <p14:tracePt t="72474" x="7308850" y="2116138"/>
          <p14:tracePt t="72477" x="7391400" y="2084388"/>
          <p14:tracePt t="72479" x="7442200" y="2065338"/>
          <p14:tracePt t="72480" x="7461250" y="2058988"/>
          <p14:tracePt t="72481" x="7486650" y="2052638"/>
          <p14:tracePt t="72483" x="7545388" y="2033588"/>
          <p14:tracePt t="72485" x="7589838" y="2027238"/>
          <p14:tracePt t="72487" x="7646988" y="2008188"/>
          <p14:tracePt t="72489" x="7691438" y="2001838"/>
          <p14:tracePt t="72490" x="7716838" y="1989138"/>
          <p14:tracePt t="72491" x="7742238" y="1989138"/>
          <p14:tracePt t="72494" x="7856538" y="1963738"/>
          <p14:tracePt t="72495" x="7881938" y="1963738"/>
          <p14:tracePt t="72497" x="7920038" y="1957388"/>
          <p14:tracePt t="72499" x="7977188" y="1944688"/>
          <p14:tracePt t="72500" x="8004175" y="1944688"/>
          <p14:tracePt t="72503" x="8086725" y="1938338"/>
          <p14:tracePt t="72505" x="8124825" y="1938338"/>
          <p14:tracePt t="72506" x="8156575" y="1938338"/>
          <p14:tracePt t="72507" x="8181975" y="1938338"/>
          <p14:tracePt t="72511" x="8296275" y="1931988"/>
          <p14:tracePt t="72512" x="8328025" y="1931988"/>
          <p14:tracePt t="72514" x="8372475" y="1931988"/>
          <p14:tracePt t="72516" x="8410575" y="1931988"/>
          <p14:tracePt t="72519" x="8494713" y="1931988"/>
          <p14:tracePt t="72520" x="8532813" y="1931988"/>
          <p14:tracePt t="72522" x="8577263" y="1938338"/>
          <p14:tracePt t="72523" x="8583613" y="1938338"/>
          <p14:tracePt t="72524" x="8615363" y="1951038"/>
          <p14:tracePt t="72528" x="8723313" y="1970088"/>
          <p14:tracePt t="72529" x="8748713" y="1982788"/>
          <p14:tracePt t="72531" x="8793163" y="1989138"/>
          <p14:tracePt t="72534" x="8837613" y="2001838"/>
          <p14:tracePt t="72535" x="8875713" y="2020888"/>
          <p14:tracePt t="72537" x="8947150" y="2039938"/>
          <p14:tracePt t="72538" x="8959850" y="2046288"/>
          <p14:tracePt t="72539" x="8985250" y="2052638"/>
          <p14:tracePt t="72541" x="9010650" y="2058988"/>
          <p14:tracePt t="72544" x="9086850" y="2103438"/>
          <p14:tracePt t="72546" x="9131300" y="2116138"/>
          <p14:tracePt t="72746" x="9112250" y="4767263"/>
          <p14:tracePt t="72747" x="9093200" y="4773613"/>
          <p14:tracePt t="72748" x="9074150" y="4773613"/>
          <p14:tracePt t="72751" x="9048750" y="4779963"/>
          <p14:tracePt t="72752" x="9036050" y="4779963"/>
          <p14:tracePt t="72753" x="9023350" y="4779963"/>
          <p14:tracePt t="72754" x="9017000" y="4779963"/>
          <p14:tracePt t="72755" x="9004300" y="4786313"/>
          <p14:tracePt t="72756" x="8985250" y="4786313"/>
          <p14:tracePt t="72757" x="8978900" y="4786313"/>
          <p14:tracePt t="72761" x="8934450" y="4792663"/>
          <p14:tracePt t="72762" x="8928100" y="4792663"/>
          <p14:tracePt t="72765" x="8894763" y="4799013"/>
          <p14:tracePt t="72767" x="8875713" y="4799013"/>
          <p14:tracePt t="72769" x="8856663" y="4799013"/>
          <p14:tracePt t="72770" x="8837613" y="4799013"/>
          <p14:tracePt t="72771" x="8831263" y="4799013"/>
          <p14:tracePt t="72772" x="8818563" y="4799013"/>
          <p14:tracePt t="72773" x="8805863" y="4799013"/>
          <p14:tracePt t="72774" x="8799513" y="4799013"/>
          <p14:tracePt t="72778" x="8761413" y="4799013"/>
          <p14:tracePt t="72779" x="8755063" y="4799013"/>
          <p14:tracePt t="72780" x="8742363" y="4805363"/>
          <p14:tracePt t="72782" x="8729663" y="4805363"/>
          <p14:tracePt t="72783" x="8723313" y="4805363"/>
          <p14:tracePt t="72785" x="8697913" y="4805363"/>
          <p14:tracePt t="72786" x="8678863" y="4805363"/>
          <p14:tracePt t="72788" x="8672513" y="4805363"/>
          <p14:tracePt t="72789" x="8666163" y="4805363"/>
          <p14:tracePt t="72791" x="8659813" y="4805363"/>
          <p14:tracePt t="72794" x="8640763" y="4805363"/>
          <p14:tracePt t="72796" x="8628063" y="4805363"/>
          <p14:tracePt t="72797" x="8621713" y="4805363"/>
          <p14:tracePt t="72798" x="8615363" y="4805363"/>
          <p14:tracePt t="72799" x="8609013" y="4805363"/>
          <p14:tracePt t="72801" x="8602663" y="4805363"/>
          <p14:tracePt t="72802" x="8596313" y="4805363"/>
          <p14:tracePt t="72803" x="8589963" y="4805363"/>
          <p14:tracePt t="72804" x="8583613" y="4805363"/>
          <p14:tracePt t="72805" x="8577263" y="4805363"/>
          <p14:tracePt t="72806" x="8570913" y="4805363"/>
          <p14:tracePt t="72810" x="8558213" y="4805363"/>
          <p14:tracePt t="72812" x="8551863" y="4805363"/>
          <p14:tracePt t="72814" x="8545513" y="4805363"/>
          <p14:tracePt t="72815" x="8539163" y="4805363"/>
          <p14:tracePt t="72817" x="8532813" y="4805363"/>
          <p14:tracePt t="72819" x="8526463" y="4805363"/>
          <p14:tracePt t="72821" x="8520113" y="4805363"/>
          <p14:tracePt t="72823" x="8513763" y="4805363"/>
          <p14:tracePt t="72827" x="8507413" y="4799013"/>
          <p14:tracePt t="72828" x="8501063" y="4799013"/>
          <p14:tracePt t="72831" x="8494713" y="4799013"/>
          <p14:tracePt t="72835" x="8488363" y="4799013"/>
          <p14:tracePt t="72838" x="8482013" y="4792663"/>
          <p14:tracePt t="72850" x="8462963" y="4786313"/>
          <p14:tracePt t="72853" x="8455025" y="4786313"/>
          <p14:tracePt t="72856" x="8448675" y="4786313"/>
          <p14:tracePt t="72863" x="8442325" y="4786313"/>
          <p14:tracePt t="72867" x="8435975" y="4786313"/>
          <p14:tracePt t="72878" x="8429625" y="4779963"/>
          <p14:tracePt t="72964" x="8429625" y="4773613"/>
          <p14:tracePt t="72971" x="8423275" y="4773613"/>
          <p14:tracePt t="72980" x="8423275" y="4767263"/>
          <p14:tracePt t="72983" x="8416925" y="4767263"/>
          <p14:tracePt t="72986" x="8416925" y="4760913"/>
          <p14:tracePt t="72992" x="8410575" y="4760913"/>
          <p14:tracePt t="73000" x="8404225" y="4748213"/>
          <p14:tracePt t="73005" x="8397875" y="4741863"/>
          <p14:tracePt t="73008" x="8391525" y="4735513"/>
          <p14:tracePt t="73013" x="8378825" y="4729163"/>
          <p14:tracePt t="73015" x="8372475" y="4722813"/>
          <p14:tracePt t="73017" x="8372475" y="4716463"/>
          <p14:tracePt t="73018" x="8366125" y="4716463"/>
          <p14:tracePt t="73020" x="8366125" y="4710113"/>
          <p14:tracePt t="73022" x="8359775" y="4703763"/>
          <p14:tracePt t="73023" x="8353425" y="4703763"/>
          <p14:tracePt t="73024" x="8353425" y="4697413"/>
          <p14:tracePt t="73027" x="8347075" y="4691063"/>
          <p14:tracePt t="73028" x="8340725" y="4684713"/>
          <p14:tracePt t="73029" x="8334375" y="4684713"/>
          <p14:tracePt t="73031" x="8328025" y="4678363"/>
          <p14:tracePt t="73034" x="8321675" y="4665663"/>
          <p14:tracePt t="73036" x="8308975" y="4652963"/>
          <p14:tracePt t="73037" x="8302625" y="4652963"/>
          <p14:tracePt t="73038" x="8302625" y="4646613"/>
          <p14:tracePt t="73039" x="8296275" y="4640263"/>
          <p14:tracePt t="73040" x="8289925" y="4633913"/>
          <p14:tracePt t="73044" x="8277225" y="4621213"/>
          <p14:tracePt t="73046" x="8264525" y="4608513"/>
          <p14:tracePt t="73047" x="8264525" y="4602163"/>
          <p14:tracePt t="73049" x="8251825" y="4595813"/>
          <p14:tracePt t="73050" x="8251825" y="4589463"/>
          <p14:tracePt t="73052" x="8245475" y="4583113"/>
          <p14:tracePt t="73060" x="8220075" y="4551363"/>
          <p14:tracePt t="73061" x="8213725" y="4545013"/>
          <p14:tracePt t="73064" x="8207375" y="4538663"/>
          <p14:tracePt t="73066" x="8207375" y="4532313"/>
          <p14:tracePt t="73067" x="8201025" y="4532313"/>
          <p14:tracePt t="73070" x="8194675" y="4525963"/>
          <p14:tracePt t="73074" x="8194675" y="4519613"/>
          <p14:tracePt t="73078" x="8188325" y="4519613"/>
          <p14:tracePt t="73079" x="8188325" y="4513263"/>
          <p14:tracePt t="73084" x="8181975" y="4513263"/>
          <p14:tracePt t="73524" x="8181975" y="4506913"/>
          <p14:tracePt t="73529" x="8175625" y="4506913"/>
          <p14:tracePt t="73535" x="8169275" y="4498975"/>
          <p14:tracePt t="73538" x="8169275" y="4492625"/>
          <p14:tracePt t="73546" x="8162925" y="4486275"/>
          <p14:tracePt t="73551" x="8162925" y="4479925"/>
          <p14:tracePt t="73555" x="8156575" y="4479925"/>
          <p14:tracePt t="73556" x="8156575" y="4473575"/>
          <p14:tracePt t="73572" x="8156575" y="4467225"/>
          <p14:tracePt t="73579" x="8156575" y="4460875"/>
          <p14:tracePt t="73591" x="8156575" y="4454525"/>
          <p14:tracePt t="73595" x="8156575" y="4448175"/>
          <p14:tracePt t="73643" x="8156575" y="4441825"/>
          <p14:tracePt t="73681" x="8156575" y="4435475"/>
          <p14:tracePt t="73692" x="8150225" y="4435475"/>
          <p14:tracePt t="73703" x="8143875" y="4435475"/>
          <p14:tracePt t="73716" x="8137525" y="4435475"/>
          <p14:tracePt t="73731" x="8131175" y="4435475"/>
          <p14:tracePt t="73737" x="8124825" y="4435475"/>
          <p14:tracePt t="73744" x="8118475" y="4435475"/>
          <p14:tracePt t="73748" x="8112125" y="4435475"/>
          <p14:tracePt t="73751" x="8105775" y="4435475"/>
          <p14:tracePt t="73754" x="8099425" y="4429125"/>
          <p14:tracePt t="73760" x="8086725" y="4429125"/>
          <p14:tracePt t="73766" x="8080375" y="4429125"/>
          <p14:tracePt t="73768" x="8074025" y="4422775"/>
          <p14:tracePt t="73770" x="8067675" y="4422775"/>
          <p14:tracePt t="73773" x="8061325" y="4422775"/>
          <p14:tracePt t="73777" x="8054975" y="4422775"/>
          <p14:tracePt t="73780" x="8048625" y="4416425"/>
          <p14:tracePt t="73785" x="8042275" y="4416425"/>
          <p14:tracePt t="73787" x="8035925" y="4416425"/>
          <p14:tracePt t="73789" x="8029575" y="4416425"/>
          <p14:tracePt t="73794" x="8023225" y="4416425"/>
          <p14:tracePt t="73795" x="8016875" y="4410075"/>
          <p14:tracePt t="73798" x="8010525" y="4410075"/>
          <p14:tracePt t="73801" x="8004175" y="4410075"/>
          <p14:tracePt t="73803" x="7996238" y="4410075"/>
          <p14:tracePt t="73805" x="7989888" y="4410075"/>
          <p14:tracePt t="73811" x="7977188" y="4410075"/>
          <p14:tracePt t="73814" x="7970838" y="4410075"/>
          <p14:tracePt t="73818" x="7964488" y="4410075"/>
          <p14:tracePt t="73820" x="7958138" y="4410075"/>
          <p14:tracePt t="73823" x="7951788" y="4410075"/>
          <p14:tracePt t="73828" x="7945438" y="4410075"/>
          <p14:tracePt t="73834" x="7939088" y="4410075"/>
          <p14:tracePt t="73934" x="7945438" y="4410075"/>
          <p14:tracePt t="73937" x="7945438" y="4403725"/>
          <p14:tracePt t="73939" x="7951788" y="4403725"/>
          <p14:tracePt t="73944" x="7958138" y="4403725"/>
          <p14:tracePt t="73945" x="7964488" y="4403725"/>
          <p14:tracePt t="73947" x="7970838" y="4403725"/>
          <p14:tracePt t="73950" x="7977188" y="4403725"/>
          <p14:tracePt t="73952" x="7983538" y="4403725"/>
          <p14:tracePt t="73953" x="7989888" y="4403725"/>
          <p14:tracePt t="73955" x="7996238" y="4403725"/>
          <p14:tracePt t="73956" x="8004175" y="4403725"/>
          <p14:tracePt t="73961" x="8029575" y="4403725"/>
          <p14:tracePt t="73963" x="8042275" y="4403725"/>
          <p14:tracePt t="73965" x="8048625" y="4403725"/>
          <p14:tracePt t="73966" x="8054975" y="4403725"/>
          <p14:tracePt t="73968" x="8067675" y="4403725"/>
          <p14:tracePt t="73970" x="8080375" y="4403725"/>
          <p14:tracePt t="73972" x="8093075" y="4403725"/>
          <p14:tracePt t="73974" x="8105775" y="4403725"/>
          <p14:tracePt t="73975" x="8105775" y="4397375"/>
          <p14:tracePt t="73978" x="8137525" y="4397375"/>
          <p14:tracePt t="73980" x="8143875" y="4397375"/>
          <p14:tracePt t="73982" x="8156575" y="4397375"/>
          <p14:tracePt t="73984" x="8169275" y="4397375"/>
          <p14:tracePt t="73987" x="8181975" y="4397375"/>
          <p14:tracePt t="73988" x="8207375" y="4391025"/>
          <p14:tracePt t="73989" x="8213725" y="4391025"/>
          <p14:tracePt t="73991" x="8220075" y="4391025"/>
          <p14:tracePt t="73995" x="8251825" y="4391025"/>
          <p14:tracePt t="73997" x="8277225" y="4384675"/>
          <p14:tracePt t="73999" x="8283575" y="4384675"/>
          <p14:tracePt t="74001" x="8289925" y="4384675"/>
          <p14:tracePt t="74002" x="8308975" y="4384675"/>
          <p14:tracePt t="74004" x="8321675" y="4384675"/>
          <p14:tracePt t="74005" x="8328025" y="4378325"/>
          <p14:tracePt t="74007" x="8347075" y="4378325"/>
          <p14:tracePt t="74011" x="8391525" y="4378325"/>
          <p14:tracePt t="74013" x="8404225" y="4371975"/>
          <p14:tracePt t="74015" x="8423275" y="4371975"/>
          <p14:tracePt t="74017" x="8442325" y="4371975"/>
          <p14:tracePt t="74019" x="8455025" y="4371975"/>
          <p14:tracePt t="74021" x="8475663" y="4365625"/>
          <p14:tracePt t="74022" x="8482013" y="4365625"/>
          <p14:tracePt t="74023" x="8494713" y="4365625"/>
          <p14:tracePt t="74025" x="8501063" y="4365625"/>
          <p14:tracePt t="74028" x="8526463" y="4365625"/>
          <p14:tracePt t="74030" x="8545513" y="4359275"/>
          <p14:tracePt t="74032" x="8577263" y="4359275"/>
          <p14:tracePt t="74034" x="8596313" y="4359275"/>
          <p14:tracePt t="74036" x="8615363" y="4359275"/>
          <p14:tracePt t="74038" x="8634413" y="4359275"/>
          <p14:tracePt t="74039" x="8640763" y="4352925"/>
          <p14:tracePt t="74040" x="8653463" y="4352925"/>
          <p14:tracePt t="74045" x="8678863" y="4352925"/>
          <p14:tracePt t="74047" x="8704263" y="4352925"/>
          <p14:tracePt t="74049" x="8723313" y="4352925"/>
          <p14:tracePt t="74052" x="8742363" y="4352925"/>
          <p14:tracePt t="74053" x="8767763" y="4346575"/>
          <p14:tracePt t="74054" x="8780463" y="4346575"/>
          <p14:tracePt t="74056" x="8799513" y="4346575"/>
          <p14:tracePt t="74057" x="8805863" y="4346575"/>
          <p14:tracePt t="74064" x="8888413" y="4346575"/>
          <p14:tracePt t="74065" x="8901113" y="4346575"/>
          <p14:tracePt t="74067" x="8921750" y="4346575"/>
          <p14:tracePt t="74070" x="8953500" y="4346575"/>
          <p14:tracePt t="74071" x="8972550" y="4346575"/>
          <p14:tracePt t="74073" x="8985250" y="4346575"/>
          <p14:tracePt t="74078" x="9029700" y="4346575"/>
          <p14:tracePt t="74080" x="9048750" y="4346575"/>
          <p14:tracePt t="74082" x="9067800" y="4346575"/>
          <p14:tracePt t="74084" x="9080500" y="4346575"/>
          <p14:tracePt t="74086" x="9105900" y="4346575"/>
          <p14:tracePt t="74088" x="9118600" y="4346575"/>
          <p14:tracePt t="74089" x="9124950" y="4346575"/>
          <p14:tracePt t="74264" x="9124950" y="4365625"/>
          <p14:tracePt t="74268" x="9105900" y="4365625"/>
          <p14:tracePt t="74271" x="9099550" y="4365625"/>
          <p14:tracePt t="74278" x="9080500" y="4365625"/>
          <p14:tracePt t="74280" x="9074150" y="4365625"/>
          <p14:tracePt t="74282" x="9067800" y="4365625"/>
          <p14:tracePt t="74285" x="9061450" y="4359275"/>
          <p14:tracePt t="74287" x="9055100" y="4359275"/>
          <p14:tracePt t="74289" x="9048750" y="4352925"/>
          <p14:tracePt t="74294" x="9036050" y="4340225"/>
          <p14:tracePt t="74296" x="9029700" y="4327525"/>
          <p14:tracePt t="74297" x="9023350" y="4327525"/>
          <p14:tracePt t="74299" x="9023350" y="4314825"/>
          <p14:tracePt t="74301" x="9010650" y="4308475"/>
          <p14:tracePt t="74303" x="9004300" y="4295775"/>
          <p14:tracePt t="74304" x="9004300" y="4289425"/>
          <p14:tracePt t="74305" x="8997950" y="4283075"/>
          <p14:tracePt t="74306" x="8991600" y="4283075"/>
          <p14:tracePt t="74308" x="8991600" y="4270375"/>
          <p14:tracePt t="74311" x="8978900" y="4244975"/>
          <p14:tracePt t="74313" x="8966200" y="4232275"/>
          <p14:tracePt t="74315" x="8959850" y="4219575"/>
          <p14:tracePt t="74316" x="8953500" y="4213225"/>
          <p14:tracePt t="74318" x="8947150" y="4194175"/>
          <p14:tracePt t="74319" x="8940800" y="4187825"/>
          <p14:tracePt t="74320" x="8934450" y="4181475"/>
          <p14:tracePt t="74321" x="8934450" y="4175125"/>
          <p14:tracePt t="74322" x="8921750" y="4156075"/>
          <p14:tracePt t="74323" x="8913813" y="4149725"/>
          <p14:tracePt t="74324" x="8913813" y="4143375"/>
          <p14:tracePt t="74327" x="8901113" y="4124325"/>
          <p14:tracePt t="74328" x="8894763" y="4117975"/>
          <p14:tracePt t="74330" x="8888413" y="4098925"/>
          <p14:tracePt t="74332" x="8875713" y="4086225"/>
          <p14:tracePt t="74334" x="8869363" y="4073525"/>
          <p14:tracePt t="74335" x="8863013" y="4065588"/>
          <p14:tracePt t="74337" x="8850313" y="4052888"/>
          <p14:tracePt t="74338" x="8850313" y="4040188"/>
          <p14:tracePt t="74339" x="8843963" y="4033838"/>
          <p14:tracePt t="74340" x="8837613" y="4027488"/>
          <p14:tracePt t="74344" x="8818563" y="4002088"/>
          <p14:tracePt t="74345" x="8812213" y="3995738"/>
          <p14:tracePt t="74346" x="8805863" y="3989388"/>
          <p14:tracePt t="74348" x="8799513" y="3976688"/>
          <p14:tracePt t="74350" x="8786813" y="3963988"/>
          <p14:tracePt t="74352" x="8780463" y="3951288"/>
          <p14:tracePt t="74353" x="8774113" y="3944938"/>
          <p14:tracePt t="74354" x="8767763" y="3938588"/>
          <p14:tracePt t="74356" x="8755063" y="3932238"/>
          <p14:tracePt t="74357" x="8755063" y="3925888"/>
          <p14:tracePt t="74361" x="8742363" y="3906838"/>
          <p14:tracePt t="74362" x="8736013" y="3900488"/>
          <p14:tracePt t="74363" x="8729663" y="3894138"/>
          <p14:tracePt t="74364" x="8723313" y="3887788"/>
          <p14:tracePt t="74367" x="8710613" y="3875088"/>
          <p14:tracePt t="74369" x="8704263" y="3862388"/>
          <p14:tracePt t="74370" x="8697913" y="3856038"/>
          <p14:tracePt t="74371" x="8691563" y="3849688"/>
          <p14:tracePt t="74372" x="8685213" y="3843338"/>
          <p14:tracePt t="74373" x="8678863" y="3843338"/>
          <p14:tracePt t="74374" x="8678863" y="3836988"/>
          <p14:tracePt t="74377" x="8666163" y="3817938"/>
          <p14:tracePt t="74378" x="8659813" y="3817938"/>
          <p14:tracePt t="74379" x="8653463" y="3811588"/>
          <p14:tracePt t="74381" x="8640763" y="3798888"/>
          <p14:tracePt t="74383" x="8634413" y="3792538"/>
          <p14:tracePt t="74385" x="8628063" y="3786188"/>
          <p14:tracePt t="74388" x="8615363" y="3767138"/>
          <p14:tracePt t="74389" x="8609013" y="3767138"/>
          <p14:tracePt t="74390" x="8602663" y="3760788"/>
          <p14:tracePt t="74394" x="8596313" y="3741738"/>
          <p14:tracePt t="74396" x="8589963" y="3741738"/>
          <p14:tracePt t="74397" x="8589963" y="3735388"/>
          <p14:tracePt t="74399" x="8583613" y="3729038"/>
          <p14:tracePt t="74403" x="8570913" y="3716338"/>
          <p14:tracePt t="74404" x="8564563" y="3709988"/>
          <p14:tracePt t="74405" x="8558213" y="3703638"/>
          <p14:tracePt t="74407" x="8551863" y="3697288"/>
          <p14:tracePt t="74410" x="8545513" y="3690938"/>
          <p14:tracePt t="74412" x="8539163" y="3684588"/>
          <p14:tracePt t="74414" x="8532813" y="3678238"/>
          <p14:tracePt t="74417" x="8526463" y="3671888"/>
          <p14:tracePt t="74418" x="8526463" y="3665538"/>
          <p14:tracePt t="74420" x="8520113" y="3659188"/>
          <p14:tracePt t="74421" x="8513763" y="3659188"/>
          <p14:tracePt t="74423" x="8507413" y="3652838"/>
          <p14:tracePt t="74427" x="8501063" y="3646488"/>
          <p14:tracePt t="74429" x="8494713" y="3638550"/>
          <p14:tracePt t="74433" x="8488363" y="3632200"/>
          <p14:tracePt t="74435" x="8482013" y="3632200"/>
          <p14:tracePt t="74436" x="8482013" y="3625850"/>
          <p14:tracePt t="74438" x="8475663" y="3625850"/>
          <p14:tracePt t="74444" x="8469313" y="3619500"/>
          <p14:tracePt t="74447" x="8462963" y="3613150"/>
          <p14:tracePt t="74452" x="8455025" y="3613150"/>
          <p14:tracePt t="74454" x="8448675" y="3613150"/>
          <p14:tracePt t="74455" x="8448675" y="3606800"/>
          <p14:tracePt t="74465" x="8435975" y="3600450"/>
          <p14:tracePt t="74468" x="8429625" y="3600450"/>
          <p14:tracePt t="74473" x="8423275" y="3594100"/>
          <p14:tracePt t="74474" x="8416925" y="3594100"/>
          <p14:tracePt t="74479" x="8410575" y="3594100"/>
          <p14:tracePt t="74485" x="8404225" y="3594100"/>
          <p14:tracePt t="74486" x="8404225" y="3587750"/>
          <p14:tracePt t="74488" x="8397875" y="3587750"/>
          <p14:tracePt t="74493" x="8391525" y="3587750"/>
          <p14:tracePt t="74497" x="8385175" y="3587750"/>
          <p14:tracePt t="74501" x="8378825" y="3581400"/>
          <p14:tracePt t="74503" x="8372475" y="3581400"/>
          <p14:tracePt t="74506" x="8366125" y="3581400"/>
          <p14:tracePt t="74510" x="8359775" y="3575050"/>
          <p14:tracePt t="74512" x="8353425" y="3575050"/>
          <p14:tracePt t="74514" x="8347075" y="3575050"/>
          <p14:tracePt t="74518" x="8340725" y="3575050"/>
          <p14:tracePt t="74519" x="8334375" y="3575050"/>
          <p14:tracePt t="74523" x="8328025" y="3575050"/>
          <p14:tracePt t="74526" x="8321675" y="3575050"/>
          <p14:tracePt t="74527" x="8321675" y="3568700"/>
          <p14:tracePt t="74528" x="8315325" y="3568700"/>
          <p14:tracePt t="74534" x="8308975" y="3568700"/>
          <p14:tracePt t="74535" x="8302625" y="3568700"/>
          <p14:tracePt t="74539" x="8302625" y="3562350"/>
          <p14:tracePt t="74540" x="8296275" y="3562350"/>
          <p14:tracePt t="74544" x="8289925" y="3562350"/>
          <p14:tracePt t="74550" x="8283575" y="3562350"/>
          <p14:tracePt t="74600" x="8283575" y="3556000"/>
          <p14:tracePt t="74657" x="8277225" y="3556000"/>
          <p14:tracePt t="74662" x="8270875" y="3562350"/>
          <p14:tracePt t="74668" x="8264525" y="3575050"/>
          <p14:tracePt t="74674" x="8251825" y="3594100"/>
          <p14:tracePt t="74684" x="8226425" y="3619500"/>
          <p14:tracePt t="74692" x="8207375" y="3638550"/>
          <p14:tracePt t="74701" x="8175625" y="3671888"/>
          <p14:tracePt t="74705" x="8162925" y="3684588"/>
          <p14:tracePt t="74708" x="8156575" y="3690938"/>
          <p14:tracePt t="74712" x="8143875" y="3703638"/>
          <p14:tracePt t="74714" x="8131175" y="3716338"/>
          <p14:tracePt t="74718" x="8112125" y="3729038"/>
          <p14:tracePt t="74721" x="8105775" y="3735388"/>
          <p14:tracePt t="74724" x="8099425" y="3741738"/>
          <p14:tracePt t="74726" x="8093075" y="3748088"/>
          <p14:tracePt t="74728" x="8080375" y="3754438"/>
          <p14:tracePt t="74730" x="8074025" y="3760788"/>
          <p14:tracePt t="74734" x="8067675" y="3767138"/>
          <p14:tracePt t="74736" x="8061325" y="3773488"/>
          <p14:tracePt t="74740" x="8054975" y="3779838"/>
          <p14:tracePt t="74743" x="8048625" y="3779838"/>
          <p14:tracePt t="74745" x="8048625" y="3786188"/>
          <p14:tracePt t="74747" x="8042275" y="3786188"/>
          <p14:tracePt t="74750" x="8042275" y="3792538"/>
          <p14:tracePt t="74752" x="8035925" y="3792538"/>
          <p14:tracePt t="74756" x="8035925" y="3798888"/>
          <p14:tracePt t="74760" x="8029575" y="3798888"/>
          <p14:tracePt t="74768" x="8029575" y="3805238"/>
          <p14:tracePt t="74770" x="8023225" y="3805238"/>
          <p14:tracePt t="74782" x="8023225" y="3811588"/>
          <p14:tracePt t="74785" x="8016875" y="3811588"/>
          <p14:tracePt t="74796" x="8016875" y="3817938"/>
          <p14:tracePt t="74814" x="8016875" y="3824288"/>
          <p14:tracePt t="74832" x="8016875" y="3830638"/>
          <p14:tracePt t="74847" x="8023225" y="3830638"/>
          <p14:tracePt t="74853" x="8023225" y="3836988"/>
          <p14:tracePt t="74856" x="8029575" y="3836988"/>
          <p14:tracePt t="74865" x="8042275" y="3836988"/>
          <p14:tracePt t="74869" x="8048625" y="3843338"/>
          <p14:tracePt t="74873" x="8054975" y="3843338"/>
          <p14:tracePt t="74876" x="8061325" y="3849688"/>
          <p14:tracePt t="74880" x="8074025" y="3849688"/>
          <p14:tracePt t="74884" x="8086725" y="3856038"/>
          <p14:tracePt t="74887" x="8099425" y="3856038"/>
          <p14:tracePt t="74889" x="8105775" y="3856038"/>
          <p14:tracePt t="74893" x="8118475" y="3862388"/>
          <p14:tracePt t="74895" x="8124825" y="3862388"/>
          <p14:tracePt t="74897" x="8131175" y="3868738"/>
          <p14:tracePt t="74898" x="8137525" y="3868738"/>
          <p14:tracePt t="74899" x="8143875" y="3868738"/>
          <p14:tracePt t="74901" x="8150225" y="3868738"/>
          <p14:tracePt t="74902" x="8156575" y="3868738"/>
          <p14:tracePt t="74904" x="8162925" y="3868738"/>
          <p14:tracePt t="74905" x="8169275" y="3875088"/>
          <p14:tracePt t="74907" x="8175625" y="3875088"/>
          <p14:tracePt t="74910" x="8188325" y="3881438"/>
          <p14:tracePt t="74912" x="8194675" y="3881438"/>
          <p14:tracePt t="74914" x="8201025" y="3881438"/>
          <p14:tracePt t="74915" x="8207375" y="3881438"/>
          <p14:tracePt t="74917" x="8213725" y="3881438"/>
          <p14:tracePt t="74918" x="8220075" y="3881438"/>
          <p14:tracePt t="74919" x="8220075" y="3887788"/>
          <p14:tracePt t="74920" x="8226425" y="3887788"/>
          <p14:tracePt t="74922" x="8232775" y="3887788"/>
          <p14:tracePt t="74923" x="8239125" y="3887788"/>
          <p14:tracePt t="74927" x="8258175" y="3894138"/>
          <p14:tracePt t="74929" x="8264525" y="3894138"/>
          <p14:tracePt t="74930" x="8270875" y="3894138"/>
          <p14:tracePt t="74932" x="8277225" y="3894138"/>
          <p14:tracePt t="74934" x="8289925" y="3894138"/>
          <p14:tracePt t="74936" x="8296275" y="3894138"/>
          <p14:tracePt t="74937" x="8302625" y="3900488"/>
          <p14:tracePt t="74938" x="8308975" y="3900488"/>
          <p14:tracePt t="74940" x="8315325" y="3900488"/>
          <p14:tracePt t="74943" x="8328025" y="3900488"/>
          <p14:tracePt t="74945" x="8340725" y="3900488"/>
          <p14:tracePt t="74946" x="8347075" y="3900488"/>
          <p14:tracePt t="74948" x="8353425" y="3900488"/>
          <p14:tracePt t="74950" x="8366125" y="3900488"/>
          <p14:tracePt t="74952" x="8372475" y="3900488"/>
          <p14:tracePt t="74953" x="8378825" y="3900488"/>
          <p14:tracePt t="74955" x="8385175" y="3900488"/>
          <p14:tracePt t="74956" x="8391525" y="3900488"/>
          <p14:tracePt t="74960" x="8410575" y="3900488"/>
          <p14:tracePt t="74962" x="8416925" y="3900488"/>
          <p14:tracePt t="74963" x="8423275" y="3900488"/>
          <p14:tracePt t="74965" x="8429625" y="3900488"/>
          <p14:tracePt t="74966" x="8435975" y="3900488"/>
          <p14:tracePt t="74968" x="8442325" y="3900488"/>
          <p14:tracePt t="74969" x="8448675" y="3900488"/>
          <p14:tracePt t="74971" x="8455025" y="3900488"/>
          <p14:tracePt t="74972" x="8462963" y="3900488"/>
          <p14:tracePt t="74974" x="8469313" y="3900488"/>
          <p14:tracePt t="74977" x="8482013" y="3900488"/>
          <p14:tracePt t="74979" x="8488363" y="3900488"/>
          <p14:tracePt t="74981" x="8494713" y="3900488"/>
          <p14:tracePt t="74982" x="8501063" y="3894138"/>
          <p14:tracePt t="74985" x="8513763" y="3894138"/>
          <p14:tracePt t="74987" x="8520113" y="3894138"/>
          <p14:tracePt t="74988" x="8520113" y="3887788"/>
          <p14:tracePt t="74989" x="8526463" y="3887788"/>
          <p14:tracePt t="74990" x="8532813" y="3887788"/>
          <p14:tracePt t="74994" x="8545513" y="3881438"/>
          <p14:tracePt t="74996" x="8558213" y="3881438"/>
          <p14:tracePt t="74998" x="8564563" y="3881438"/>
          <p14:tracePt t="75001" x="8570913" y="3875088"/>
          <p14:tracePt t="75002" x="8577263" y="3875088"/>
          <p14:tracePt t="75004" x="8589963" y="3868738"/>
          <p14:tracePt t="75006" x="8596313" y="3868738"/>
          <p14:tracePt t="75010" x="8621713" y="3862388"/>
          <p14:tracePt t="75012" x="8628063" y="3862388"/>
          <p14:tracePt t="75013" x="8634413" y="3856038"/>
          <p14:tracePt t="75015" x="8647113" y="3856038"/>
          <p14:tracePt t="75017" x="8653463" y="3856038"/>
          <p14:tracePt t="75018" x="8666163" y="3856038"/>
          <p14:tracePt t="75019" x="8672513" y="3849688"/>
          <p14:tracePt t="75020" x="8678863" y="3849688"/>
          <p14:tracePt t="75021" x="8685213" y="3849688"/>
          <p14:tracePt t="75022" x="8691563" y="3849688"/>
          <p14:tracePt t="75023" x="8697913" y="3843338"/>
          <p14:tracePt t="75024" x="8704263" y="3843338"/>
          <p14:tracePt t="75027" x="8723313" y="3843338"/>
          <p14:tracePt t="75028" x="8736013" y="3843338"/>
          <p14:tracePt t="75030" x="8748713" y="3836988"/>
          <p14:tracePt t="75031" x="8755063" y="3836988"/>
          <p14:tracePt t="75033" x="8767763" y="3836988"/>
          <p14:tracePt t="75035" x="8786813" y="3836988"/>
          <p14:tracePt t="75036" x="8793163" y="3836988"/>
          <p14:tracePt t="75037" x="8799513" y="3836988"/>
          <p14:tracePt t="75038" x="8812213" y="3836988"/>
          <p14:tracePt t="75039" x="8818563" y="3830638"/>
          <p14:tracePt t="75040" x="8824913" y="3830638"/>
          <p14:tracePt t="75043" x="8850313" y="3830638"/>
          <p14:tracePt t="75045" x="8863013" y="3830638"/>
          <p14:tracePt t="75047" x="8875713" y="3830638"/>
          <p14:tracePt t="75048" x="8882063" y="3830638"/>
          <p14:tracePt t="75049" x="8894763" y="3830638"/>
          <p14:tracePt t="75060" x="8959850" y="3824288"/>
          <p14:tracePt t="75061" x="8966200" y="3824288"/>
          <p14:tracePt t="75062" x="8972550" y="3824288"/>
          <p14:tracePt t="75065" x="8985250" y="3824288"/>
          <p14:tracePt t="75067" x="8991600" y="3824288"/>
          <p14:tracePt t="75068" x="8997950" y="3824288"/>
          <p14:tracePt t="75070" x="9004300" y="3824288"/>
          <p14:tracePt t="75072" x="9010650" y="3824288"/>
          <p14:tracePt t="75077" x="9023350" y="3824288"/>
          <p14:tracePt t="75080" x="9029700" y="3824288"/>
          <p14:tracePt t="75084" x="9036050" y="3824288"/>
          <p14:tracePt t="75088" x="9042400" y="3824288"/>
          <p14:tracePt t="75094" x="9042400" y="3817938"/>
          <p14:tracePt t="75097" x="9048750" y="3817938"/>
          <p14:tracePt t="75111" x="9055100" y="3817938"/>
          <p14:tracePt t="75124" x="9061450" y="3817938"/>
          <p14:tracePt t="75140" x="9067800" y="3817938"/>
          <p14:tracePt t="75155" x="9074150" y="3817938"/>
          <p14:tracePt t="75164" x="9080500" y="3817938"/>
          <p14:tracePt t="75167" x="9086850" y="3817938"/>
          <p14:tracePt t="75173" x="9093200" y="3817938"/>
          <p14:tracePt t="75178" x="9099550" y="3817938"/>
          <p14:tracePt t="75184" x="9105900" y="3817938"/>
          <p14:tracePt t="75190" x="9112250" y="3817938"/>
          <p14:tracePt t="75199" x="9118600" y="3817938"/>
          <p14:tracePt t="75214" x="9131300" y="3817938"/>
          <p14:tracePt t="75224" x="9137650" y="3817938"/>
          <p14:tracePt t="75370" x="9131300" y="3359150"/>
          <p14:tracePt t="75373" x="9124950" y="3333750"/>
          <p14:tracePt t="75374" x="9124950" y="3327400"/>
          <p14:tracePt t="75376" x="9118600" y="3314700"/>
          <p14:tracePt t="75378" x="9112250" y="3302000"/>
          <p14:tracePt t="75380" x="9105900" y="3295650"/>
          <p14:tracePt t="75382" x="9105900" y="3282950"/>
          <p14:tracePt t="75384" x="9099550" y="3270250"/>
          <p14:tracePt t="75385" x="9099550" y="3263900"/>
          <p14:tracePt t="75386" x="9093200" y="3263900"/>
          <p14:tracePt t="75387" x="9093200" y="3257550"/>
          <p14:tracePt t="75390" x="9086850" y="3238500"/>
          <p14:tracePt t="75394" x="9074150" y="3225800"/>
          <p14:tracePt t="75396" x="9067800" y="3211513"/>
          <p14:tracePt t="75398" x="9067800" y="3205163"/>
          <p14:tracePt t="75399" x="9067800" y="3198813"/>
          <p14:tracePt t="75401" x="9061450" y="3198813"/>
          <p14:tracePt t="75402" x="9061450" y="3192463"/>
          <p14:tracePt t="75403" x="9055100" y="3186113"/>
          <p14:tracePt t="75405" x="9055100" y="3179763"/>
          <p14:tracePt t="75406" x="9048750" y="3179763"/>
          <p14:tracePt t="75410" x="9048750" y="3173413"/>
          <p14:tracePt t="75411" x="9048750" y="3167063"/>
          <p14:tracePt t="75412" x="9042400" y="3167063"/>
          <p14:tracePt t="75414" x="9042400" y="3160713"/>
          <p14:tracePt t="75420" x="9042400" y="3154363"/>
          <p14:tracePt t="75423" x="9036050" y="3148013"/>
          <p14:tracePt t="75432" x="9036050" y="3141663"/>
          <p14:tracePt t="75448" x="9036050" y="3135313"/>
          <p14:tracePt t="75466" x="9029700" y="3128963"/>
          <p14:tracePt t="75471" x="9029700" y="3122613"/>
          <p14:tracePt t="75480" x="9029700" y="3116263"/>
          <p14:tracePt t="75485" x="9029700" y="3109913"/>
          <p14:tracePt t="75494" x="9023350" y="3103563"/>
          <p14:tracePt t="75501" x="9023350" y="3097213"/>
          <p14:tracePt t="75510" x="9017000" y="3097213"/>
          <p14:tracePt t="75511" x="9017000" y="3090863"/>
          <p14:tracePt t="75522" x="9010650" y="3090863"/>
          <p14:tracePt t="75524" x="9010650" y="3084513"/>
          <p14:tracePt t="75533" x="9004300" y="3078163"/>
          <p14:tracePt t="75540" x="8997950" y="3071813"/>
          <p14:tracePt t="75547" x="8991600" y="3065463"/>
          <p14:tracePt t="75550" x="8985250" y="3059113"/>
          <p14:tracePt t="75556" x="8978900" y="3059113"/>
          <p14:tracePt t="75557" x="8978900" y="3052763"/>
          <p14:tracePt t="75562" x="8972550" y="3046413"/>
          <p14:tracePt t="75564" x="8966200" y="3046413"/>
          <p14:tracePt t="75567" x="8959850" y="3040063"/>
          <p14:tracePt t="75570" x="8953500" y="3040063"/>
          <p14:tracePt t="75571" x="8947150" y="3033713"/>
          <p14:tracePt t="75573" x="8940800" y="3033713"/>
          <p14:tracePt t="75578" x="8928100" y="3027363"/>
          <p14:tracePt t="75579" x="8921750" y="3021013"/>
          <p14:tracePt t="75580" x="8913813" y="3021013"/>
          <p14:tracePt t="75583" x="8907463" y="3014663"/>
          <p14:tracePt t="75585" x="8894763" y="3014663"/>
          <p14:tracePt t="75587" x="8882063" y="3008313"/>
          <p14:tracePt t="75589" x="8875713" y="3001963"/>
          <p14:tracePt t="75590" x="8869363" y="3001963"/>
          <p14:tracePt t="75594" x="8850313" y="2995613"/>
          <p14:tracePt t="75596" x="8837613" y="2995613"/>
          <p14:tracePt t="75597" x="8831263" y="2989263"/>
          <p14:tracePt t="75599" x="8824913" y="2989263"/>
          <p14:tracePt t="75600" x="8812213" y="2989263"/>
          <p14:tracePt t="75601" x="8805863" y="2982913"/>
          <p14:tracePt t="75602" x="8799513" y="2982913"/>
          <p14:tracePt t="75604" x="8786813" y="2982913"/>
          <p14:tracePt t="75605" x="8774113" y="2976563"/>
          <p14:tracePt t="75606" x="8767763" y="2976563"/>
          <p14:tracePt t="75607" x="8761413" y="2970213"/>
          <p14:tracePt t="75610" x="8742363" y="2970213"/>
          <p14:tracePt t="75612" x="8723313" y="2963863"/>
          <p14:tracePt t="75614" x="8710613" y="2957513"/>
          <p14:tracePt t="75616" x="8704263" y="2957513"/>
          <p14:tracePt t="75617" x="8697913" y="2957513"/>
          <p14:tracePt t="75619" x="8685213" y="2951163"/>
          <p14:tracePt t="75620" x="8678863" y="2951163"/>
          <p14:tracePt t="75621" x="8666163" y="2951163"/>
          <p14:tracePt t="75622" x="8659813" y="2951163"/>
          <p14:tracePt t="75623" x="8653463" y="2944813"/>
          <p14:tracePt t="75624" x="8647113" y="2944813"/>
          <p14:tracePt t="75626" x="8640763" y="2944813"/>
          <p14:tracePt t="75628" x="8628063" y="2938463"/>
          <p14:tracePt t="75629" x="8621713" y="2938463"/>
          <p14:tracePt t="75631" x="8609013" y="2938463"/>
          <p14:tracePt t="75633" x="8596313" y="2938463"/>
          <p14:tracePt t="75634" x="8577263" y="2938463"/>
          <p14:tracePt t="75636" x="8570913" y="2932113"/>
          <p14:tracePt t="75638" x="8558213" y="2932113"/>
          <p14:tracePt t="75644" x="8539163" y="2925763"/>
          <p14:tracePt t="75646" x="8526463" y="2925763"/>
          <p14:tracePt t="75648" x="8520113" y="2925763"/>
          <p14:tracePt t="75650" x="8507413" y="2925763"/>
          <p14:tracePt t="75652" x="8501063" y="2925763"/>
          <p14:tracePt t="75654" x="8494713" y="2925763"/>
          <p14:tracePt t="75655" x="8488363" y="2925763"/>
          <p14:tracePt t="75657" x="8482013" y="2919413"/>
          <p14:tracePt t="75660" x="8469313" y="2919413"/>
          <p14:tracePt t="75662" x="8462963" y="2919413"/>
          <p14:tracePt t="75664" x="8455025" y="2919413"/>
          <p14:tracePt t="75666" x="8448675" y="2919413"/>
          <p14:tracePt t="75667" x="8442325" y="2919413"/>
          <p14:tracePt t="75669" x="8435975" y="2919413"/>
          <p14:tracePt t="75670" x="8429625" y="2919413"/>
          <p14:tracePt t="75672" x="8423275" y="2919413"/>
          <p14:tracePt t="75673" x="8416925" y="2919413"/>
          <p14:tracePt t="75677" x="8404225" y="2913063"/>
          <p14:tracePt t="75679" x="8397875" y="2913063"/>
          <p14:tracePt t="75680" x="8391525" y="2913063"/>
          <p14:tracePt t="75682" x="8385175" y="2913063"/>
          <p14:tracePt t="75684" x="8378825" y="2913063"/>
          <p14:tracePt t="75687" x="8366125" y="2913063"/>
          <p14:tracePt t="75688" x="8359775" y="2913063"/>
          <p14:tracePt t="75693" x="8347075" y="2913063"/>
          <p14:tracePt t="75697" x="8334375" y="2913063"/>
          <p14:tracePt t="75699" x="8328025" y="2913063"/>
          <p14:tracePt t="75702" x="8321675" y="2913063"/>
          <p14:tracePt t="75704" x="8315325" y="2913063"/>
          <p14:tracePt t="75707" x="8308975" y="2913063"/>
          <p14:tracePt t="75711" x="8302625" y="2913063"/>
          <p14:tracePt t="75712" x="8296275" y="2913063"/>
          <p14:tracePt t="75716" x="8289925" y="2913063"/>
          <p14:tracePt t="75718" x="8283575" y="2913063"/>
          <p14:tracePt t="75721" x="8277225" y="2913063"/>
          <p14:tracePt t="75727" x="8264525" y="2913063"/>
          <p14:tracePt t="75729" x="8258175" y="2913063"/>
          <p14:tracePt t="75733" x="8251825" y="2913063"/>
          <p14:tracePt t="75735" x="8245475" y="2913063"/>
          <p14:tracePt t="75738" x="8239125" y="2913063"/>
          <p14:tracePt t="75743" x="8226425" y="2913063"/>
          <p14:tracePt t="75747" x="8220075" y="2913063"/>
          <p14:tracePt t="75750" x="8213725" y="2913063"/>
          <p14:tracePt t="75753" x="8207375" y="2913063"/>
          <p14:tracePt t="75757" x="8201025" y="2913063"/>
          <p14:tracePt t="75762" x="8194675" y="2913063"/>
          <p14:tracePt t="75769" x="8188325" y="2913063"/>
          <p14:tracePt t="75783" x="8181975" y="2913063"/>
          <p14:tracePt t="75803" x="8175625" y="2913063"/>
          <p14:tracePt t="75841" x="8175625" y="2919413"/>
          <p14:tracePt t="75848" x="8169275" y="2919413"/>
          <p14:tracePt t="75858" x="8169275" y="2925763"/>
          <p14:tracePt t="75864" x="8162925" y="2925763"/>
          <p14:tracePt t="75873" x="8156575" y="2925763"/>
          <p14:tracePt t="75881" x="8156575" y="2932113"/>
          <p14:tracePt t="75887" x="8150225" y="2938463"/>
          <p14:tracePt t="75906" x="8143875" y="2938463"/>
          <p14:tracePt t="75914" x="8143875" y="2944813"/>
          <p14:tracePt t="75968" x="8143875" y="2951163"/>
          <p14:tracePt t="75980" x="8143875" y="2957513"/>
          <p14:tracePt t="75987" x="8143875" y="2963863"/>
          <p14:tracePt t="76000" x="8150225" y="2976563"/>
          <p14:tracePt t="76004" x="8156575" y="2976563"/>
          <p14:tracePt t="76006" x="8156575" y="2982913"/>
          <p14:tracePt t="76012" x="8162925" y="2982913"/>
          <p14:tracePt t="76015" x="8169275" y="2989263"/>
          <p14:tracePt t="76019" x="8175625" y="2989263"/>
          <p14:tracePt t="76020" x="8175625" y="2995613"/>
          <p14:tracePt t="76023" x="8181975" y="2995613"/>
          <p14:tracePt t="76027" x="8188325" y="2995613"/>
          <p14:tracePt t="76029" x="8188325" y="3001963"/>
          <p14:tracePt t="76030" x="8194675" y="3001963"/>
          <p14:tracePt t="76034" x="8201025" y="3001963"/>
          <p14:tracePt t="76036" x="8201025" y="3008313"/>
          <p14:tracePt t="76037" x="8207375" y="3008313"/>
          <p14:tracePt t="76039" x="8213725" y="3008313"/>
          <p14:tracePt t="76043" x="8220075" y="3008313"/>
          <p14:tracePt t="76044" x="8226425" y="3008313"/>
          <p14:tracePt t="76045" x="8226425" y="3014663"/>
          <p14:tracePt t="76046" x="8232775" y="3014663"/>
          <p14:tracePt t="76060" x="8277225" y="3021013"/>
          <p14:tracePt t="76062" x="8283575" y="3021013"/>
          <p14:tracePt t="76063" x="8289925" y="3021013"/>
          <p14:tracePt t="76065" x="8296275" y="3021013"/>
          <p14:tracePt t="76067" x="8302625" y="3021013"/>
          <p14:tracePt t="76069" x="8308975" y="3021013"/>
          <p14:tracePt t="76071" x="8315325" y="3021013"/>
          <p14:tracePt t="76073" x="8321675" y="3021013"/>
          <p14:tracePt t="76078" x="8334375" y="3021013"/>
          <p14:tracePt t="76081" x="8340725" y="3021013"/>
          <p14:tracePt t="76084" x="8347075" y="3021013"/>
          <p14:tracePt t="76087" x="8353425" y="3021013"/>
          <p14:tracePt t="76088" x="8359775" y="3021013"/>
          <p14:tracePt t="76094" x="8372475" y="3021013"/>
          <p14:tracePt t="76095" x="8372475" y="3027363"/>
          <p14:tracePt t="76096" x="8378825" y="3027363"/>
          <p14:tracePt t="76098" x="8385175" y="3027363"/>
          <p14:tracePt t="76100" x="8391525" y="3027363"/>
          <p14:tracePt t="76102" x="8397875" y="3027363"/>
          <p14:tracePt t="76105" x="8404225" y="3027363"/>
          <p14:tracePt t="76110" x="8416925" y="3027363"/>
          <p14:tracePt t="76112" x="8423275" y="3027363"/>
          <p14:tracePt t="76113" x="8429625" y="3033713"/>
          <p14:tracePt t="76115" x="8435975" y="3033713"/>
          <p14:tracePt t="76117" x="8442325" y="3033713"/>
          <p14:tracePt t="76119" x="8448675" y="3033713"/>
          <p14:tracePt t="76120" x="8455025" y="3033713"/>
          <p14:tracePt t="76121" x="8462963" y="3033713"/>
          <p14:tracePt t="76123" x="8469313" y="3033713"/>
          <p14:tracePt t="76124" x="8475663" y="3033713"/>
          <p14:tracePt t="76128" x="8488363" y="3033713"/>
          <p14:tracePt t="76129" x="8494713" y="3033713"/>
          <p14:tracePt t="76131" x="8501063" y="3033713"/>
          <p14:tracePt t="76132" x="8507413" y="3033713"/>
          <p14:tracePt t="76134" x="8520113" y="3033713"/>
          <p14:tracePt t="76136" x="8532813" y="3033713"/>
          <p14:tracePt t="76137" x="8539163" y="3033713"/>
          <p14:tracePt t="76139" x="8545513" y="3033713"/>
          <p14:tracePt t="76140" x="8551863" y="3033713"/>
          <p14:tracePt t="76143" x="8570913" y="3033713"/>
          <p14:tracePt t="76145" x="8596313" y="3033713"/>
          <p14:tracePt t="76146" x="8602663" y="3033713"/>
          <p14:tracePt t="76148" x="8615363" y="3033713"/>
          <p14:tracePt t="76150" x="8628063" y="3033713"/>
          <p14:tracePt t="76151" x="8647113" y="3033713"/>
          <p14:tracePt t="76152" x="8653463" y="3033713"/>
          <p14:tracePt t="76154" x="8672513" y="3033713"/>
          <p14:tracePt t="76155" x="8685213" y="3033713"/>
          <p14:tracePt t="76156" x="8697913" y="3033713"/>
          <p14:tracePt t="76158" x="8704263" y="3033713"/>
          <p14:tracePt t="76160" x="8736013" y="3033713"/>
          <p14:tracePt t="76162" x="8767763" y="3033713"/>
          <p14:tracePt t="76163" x="8774113" y="3033713"/>
          <p14:tracePt t="76165" x="8793163" y="3033713"/>
          <p14:tracePt t="76166" x="8805863" y="3033713"/>
          <p14:tracePt t="76168" x="8837613" y="3033713"/>
          <p14:tracePt t="76169" x="8843963" y="3033713"/>
          <p14:tracePt t="76170" x="8856663" y="3033713"/>
          <p14:tracePt t="76171" x="8869363" y="3033713"/>
          <p14:tracePt t="76172" x="8894763" y="3033713"/>
          <p14:tracePt t="76173" x="8901113" y="3033713"/>
          <p14:tracePt t="76177" x="8940800" y="3033713"/>
          <p14:tracePt t="76178" x="8953500" y="3033713"/>
          <p14:tracePt t="76179" x="8959850" y="3033713"/>
          <p14:tracePt t="76181" x="8991600" y="3033713"/>
          <p14:tracePt t="76182" x="8997950" y="3033713"/>
          <p14:tracePt t="76184" x="9017000" y="3033713"/>
          <p14:tracePt t="76185" x="9023350" y="3033713"/>
          <p14:tracePt t="76186" x="9029700" y="3033713"/>
          <p14:tracePt t="76187" x="9042400" y="3033713"/>
          <p14:tracePt t="76188" x="9048750" y="3033713"/>
          <p14:tracePt t="76190" x="9061450" y="3033713"/>
          <p14:tracePt t="76195" x="9099550" y="3033713"/>
          <p14:tracePt t="76197" x="9112250" y="3033713"/>
          <p14:tracePt t="76199" x="9124950" y="3033713"/>
          <p14:tracePt t="77788" x="9093200" y="5111750"/>
          <p14:tracePt t="77790" x="9048750" y="5111750"/>
          <p14:tracePt t="77794" x="8985250" y="5111750"/>
          <p14:tracePt t="77796" x="8953500" y="5111750"/>
          <p14:tracePt t="77798" x="8913813" y="5111750"/>
          <p14:tracePt t="77799" x="8901113" y="5111750"/>
          <p14:tracePt t="77800" x="8875713" y="5111750"/>
          <p14:tracePt t="77801" x="8863013" y="5111750"/>
          <p14:tracePt t="77802" x="8837613" y="5105400"/>
          <p14:tracePt t="77805" x="8786813" y="5099050"/>
          <p14:tracePt t="77806" x="8774113" y="5099050"/>
          <p14:tracePt t="77811" x="8710613" y="5086350"/>
          <p14:tracePt t="77812" x="8678863" y="5080000"/>
          <p14:tracePt t="77813" x="8653463" y="5080000"/>
          <p14:tracePt t="77815" x="8602663" y="5060950"/>
          <p14:tracePt t="77816" x="8589963" y="5060950"/>
          <p14:tracePt t="77818" x="8551863" y="5054600"/>
          <p14:tracePt t="77820" x="8507413" y="5035550"/>
          <p14:tracePt t="77821" x="8488363" y="5029200"/>
          <p14:tracePt t="77822" x="8482013" y="5029200"/>
          <p14:tracePt t="77823" x="8462963" y="5022850"/>
          <p14:tracePt t="77827" x="8385175" y="5010150"/>
          <p14:tracePt t="77828" x="8372475" y="4997450"/>
          <p14:tracePt t="77830" x="8334375" y="4984750"/>
          <p14:tracePt t="77831" x="8315325" y="4984750"/>
          <p14:tracePt t="77832" x="8289925" y="4978400"/>
          <p14:tracePt t="77834" x="8264525" y="4959350"/>
          <p14:tracePt t="77835" x="8245475" y="4953000"/>
          <p14:tracePt t="77836" x="8226425" y="4953000"/>
          <p14:tracePt t="77837" x="8207375" y="4946650"/>
          <p14:tracePt t="77838" x="8194675" y="4940300"/>
          <p14:tracePt t="77839" x="8156575" y="4919663"/>
          <p14:tracePt t="77840" x="8143875" y="4919663"/>
          <p14:tracePt t="77843" x="8086725" y="4894263"/>
          <p14:tracePt t="77845" x="8048625" y="4881563"/>
          <p14:tracePt t="77846" x="8035925" y="4875213"/>
          <p14:tracePt t="77849" x="7977188" y="4849813"/>
          <p14:tracePt t="77851" x="7958138" y="4843463"/>
          <p14:tracePt t="77852" x="7945438" y="4837113"/>
          <p14:tracePt t="77853" x="7926388" y="4824413"/>
          <p14:tracePt t="77854" x="7894638" y="4811713"/>
          <p14:tracePt t="77856" x="7850188" y="4792663"/>
          <p14:tracePt t="77857" x="7824788" y="4786313"/>
          <p14:tracePt t="77860" x="7793038" y="4767263"/>
          <p14:tracePt t="77862" x="7754938" y="4748213"/>
          <p14:tracePt t="77863" x="7735888" y="4741863"/>
          <p14:tracePt t="77865" x="7697788" y="4716463"/>
          <p14:tracePt t="77868" x="7640638" y="4684713"/>
          <p14:tracePt t="77869" x="7627938" y="4678363"/>
          <p14:tracePt t="77871" x="7577138" y="4652963"/>
          <p14:tracePt t="77872" x="7564438" y="4646613"/>
          <p14:tracePt t="77873" x="7545388" y="4640263"/>
          <p14:tracePt t="77877" x="7473950" y="4589463"/>
          <p14:tracePt t="77878" x="7461250" y="4589463"/>
          <p14:tracePt t="77879" x="7442200" y="4576763"/>
          <p14:tracePt t="77881" x="7423150" y="4557713"/>
          <p14:tracePt t="77884" x="7378700" y="4532313"/>
          <p14:tracePt t="77886" x="7353300" y="4519613"/>
          <p14:tracePt t="77887" x="7346950" y="4513263"/>
          <p14:tracePt t="77888" x="7327900" y="4492625"/>
          <p14:tracePt t="77888" x="7315200" y="4486275"/>
          <p14:tracePt t="77890" x="7308850" y="4479925"/>
          <p14:tracePt t="77894" x="7264400" y="4448175"/>
          <p14:tracePt t="77895" x="7258050" y="4441825"/>
          <p14:tracePt t="77896" x="7245350" y="4422775"/>
          <p14:tracePt t="77898" x="7232650" y="4410075"/>
          <p14:tracePt t="77900" x="7219950" y="4397375"/>
          <p14:tracePt t="77902" x="7207250" y="4378325"/>
          <p14:tracePt t="77904" x="7188200" y="4359275"/>
          <p14:tracePt t="77905" x="7181850" y="4352925"/>
          <p14:tracePt t="77906" x="7175500" y="4346575"/>
          <p14:tracePt t="77907" x="7162800" y="4327525"/>
          <p14:tracePt t="77910" x="7143750" y="4295775"/>
          <p14:tracePt t="77911" x="7137400" y="4276725"/>
          <p14:tracePt t="77913" x="7131050" y="4270375"/>
          <p14:tracePt t="77914" x="7124700" y="4244975"/>
          <p14:tracePt t="77916" x="7112000" y="4225925"/>
          <p14:tracePt t="77919" x="7105650" y="4200525"/>
          <p14:tracePt t="77920" x="7099300" y="4181475"/>
          <p14:tracePt t="77921" x="7099300" y="4168775"/>
          <p14:tracePt t="77922" x="7085013" y="4156075"/>
          <p14:tracePt t="77923" x="7085013" y="4143375"/>
          <p14:tracePt t="77926" x="7072313" y="4105275"/>
          <p14:tracePt t="77928" x="7072313" y="4086225"/>
          <p14:tracePt t="77929" x="7072313" y="4073525"/>
          <p14:tracePt t="77931" x="7065963" y="4052888"/>
          <p14:tracePt t="77934" x="7059613" y="4008438"/>
          <p14:tracePt t="77936" x="7059613" y="3983038"/>
          <p14:tracePt t="77937" x="7059613" y="3970338"/>
          <p14:tracePt t="77938" x="7059613" y="3957638"/>
          <p14:tracePt t="77939" x="7059613" y="3944938"/>
          <p14:tracePt t="77940" x="7053263" y="3925888"/>
          <p14:tracePt t="77943" x="7053263" y="3894138"/>
          <p14:tracePt t="77945" x="7053263" y="3868738"/>
          <p14:tracePt t="77946" x="7053263" y="3849688"/>
          <p14:tracePt t="77948" x="7053263" y="3830638"/>
          <p14:tracePt t="77950" x="7053263" y="3811588"/>
          <p14:tracePt t="77952" x="7053263" y="3786188"/>
          <p14:tracePt t="77953" x="7053263" y="3779838"/>
          <p14:tracePt t="77954" x="7053263" y="3754438"/>
          <p14:tracePt t="77955" x="7053263" y="3748088"/>
          <p14:tracePt t="77956" x="7053263" y="3735388"/>
          <p14:tracePt t="77957" x="7053263" y="3722688"/>
          <p14:tracePt t="77959" x="7053263" y="3709988"/>
          <p14:tracePt t="77961" x="7053263" y="3671888"/>
          <p14:tracePt t="77963" x="7053263" y="3652838"/>
          <p14:tracePt t="77964" x="7053263" y="3638550"/>
          <p14:tracePt t="77966" x="7053263" y="3625850"/>
          <p14:tracePt t="77967" x="7053263" y="3619500"/>
          <p14:tracePt t="77968" x="7059613" y="3587750"/>
          <p14:tracePt t="77970" x="7059613" y="3581400"/>
          <p14:tracePt t="77971" x="7059613" y="3568700"/>
          <p14:tracePt t="77972" x="7065963" y="3562350"/>
          <p14:tracePt t="77973" x="7065963" y="3549650"/>
          <p14:tracePt t="77977" x="7078663" y="3498850"/>
          <p14:tracePt t="77978" x="7078663" y="3486150"/>
          <p14:tracePt t="77980" x="7092950" y="3467100"/>
          <p14:tracePt t="77981" x="7092950" y="3460750"/>
          <p14:tracePt t="77983" x="7105650" y="3441700"/>
          <p14:tracePt t="77985" x="7118350" y="3416300"/>
          <p14:tracePt t="77986" x="7118350" y="3409950"/>
          <p14:tracePt t="77987" x="7118350" y="3403600"/>
          <p14:tracePt t="77988" x="7124700" y="3390900"/>
          <p14:tracePt t="77989" x="7131050" y="3378200"/>
          <p14:tracePt t="77990" x="7131050" y="3371850"/>
          <p14:tracePt t="77993" x="7150100" y="3333750"/>
          <p14:tracePt t="77994" x="7156450" y="3321050"/>
          <p14:tracePt t="77996" x="7169150" y="3308350"/>
          <p14:tracePt t="77998" x="7175500" y="3282950"/>
          <p14:tracePt t="78000" x="7200900" y="3263900"/>
          <p14:tracePt t="78001" x="7207250" y="3251200"/>
          <p14:tracePt t="78002" x="7213600" y="3238500"/>
          <p14:tracePt t="78003" x="7219950" y="3232150"/>
          <p14:tracePt t="78004" x="7226300" y="3211513"/>
          <p14:tracePt t="78005" x="7245350" y="3205163"/>
          <p14:tracePt t="78006" x="7251700" y="3192463"/>
          <p14:tracePt t="78007" x="7258050" y="3186113"/>
          <p14:tracePt t="78009" x="7277100" y="3160713"/>
          <p14:tracePt t="78011" x="7302500" y="3135313"/>
          <p14:tracePt t="78012" x="7308850" y="3128963"/>
          <p14:tracePt t="78013" x="7321550" y="3122613"/>
          <p14:tracePt t="78015" x="7346950" y="3097213"/>
          <p14:tracePt t="78016" x="7353300" y="3084513"/>
          <p14:tracePt t="78018" x="7385050" y="3059113"/>
          <p14:tracePt t="78020" x="7416800" y="3033713"/>
          <p14:tracePt t="78021" x="7429500" y="3027363"/>
          <p14:tracePt t="78023" x="7461250" y="2995613"/>
          <p14:tracePt t="78027" x="7531100" y="2944813"/>
          <p14:tracePt t="78028" x="7551738" y="2938463"/>
          <p14:tracePt t="78029" x="7564438" y="2925763"/>
          <p14:tracePt t="78031" x="7589838" y="2919413"/>
          <p14:tracePt t="78032" x="7627938" y="2894013"/>
          <p14:tracePt t="78034" x="7672388" y="2868613"/>
          <p14:tracePt t="78036" x="7697788" y="2849563"/>
          <p14:tracePt t="78038" x="7748588" y="2830513"/>
          <p14:tracePt t="78039" x="7761288" y="2811463"/>
          <p14:tracePt t="78041" x="7812088" y="2792413"/>
          <p14:tracePt t="78043" x="7881938" y="2759075"/>
          <p14:tracePt t="78044" x="7907338" y="2752725"/>
          <p14:tracePt t="78046" x="7939088" y="2740025"/>
          <p14:tracePt t="78048" x="7983538" y="2720975"/>
          <p14:tracePt t="78049" x="8023225" y="2701925"/>
          <p14:tracePt t="78052" x="8086725" y="2682875"/>
          <p14:tracePt t="78053" x="8143875" y="2663825"/>
          <p14:tracePt t="78055" x="8194675" y="2644775"/>
          <p14:tracePt t="78056" x="8201025" y="2638425"/>
          <p14:tracePt t="78057" x="8232775" y="2632075"/>
          <p14:tracePt t="78061" x="8347075" y="2593975"/>
          <p14:tracePt t="78063" x="8397875" y="2581275"/>
          <p14:tracePt t="78064" x="8423275" y="2574925"/>
          <p14:tracePt t="78066" x="8448675" y="2562225"/>
          <p14:tracePt t="78068" x="8513763" y="2555875"/>
          <p14:tracePt t="78069" x="8526463" y="2549525"/>
          <p14:tracePt t="78071" x="8564563" y="2536825"/>
          <p14:tracePt t="78072" x="8589963" y="2530475"/>
          <p14:tracePt t="78074" x="8609013" y="2524125"/>
          <p14:tracePt t="78078" x="8697913" y="2511425"/>
          <p14:tracePt t="78080" x="8736013" y="2511425"/>
          <p14:tracePt t="78081" x="8748713" y="2511425"/>
          <p14:tracePt t="78082" x="8767763" y="2498725"/>
          <p14:tracePt t="78084" x="8793163" y="2498725"/>
          <p14:tracePt t="78086" x="8824913" y="2492375"/>
          <p14:tracePt t="78088" x="8850313" y="2492375"/>
          <p14:tracePt t="78090" x="8875713" y="2492375"/>
          <p14:tracePt t="78094" x="8928100" y="2486025"/>
          <p14:tracePt t="78096" x="8934450" y="2486025"/>
          <p14:tracePt t="78097" x="8966200" y="2486025"/>
          <p14:tracePt t="78099" x="8985250" y="2486025"/>
          <p14:tracePt t="78101" x="9010650" y="2486025"/>
          <p14:tracePt t="78103" x="9029700" y="2486025"/>
          <p14:tracePt t="78104" x="9036050" y="2486025"/>
          <p14:tracePt t="78105" x="9048750" y="2486025"/>
          <p14:tracePt t="78106" x="9055100" y="2486025"/>
          <p14:tracePt t="78107" x="9067800" y="2486025"/>
          <p14:tracePt t="78111" x="9112250" y="2486025"/>
          <p14:tracePt t="78113" x="9131300" y="2492375"/>
          <p14:tracePt t="78114" x="9137650" y="2492375"/>
          <p14:tracePt t="78321" x="9118600" y="4862513"/>
          <p14:tracePt t="78322" x="9080500" y="4894263"/>
          <p14:tracePt t="78323" x="9055100" y="4900613"/>
          <p14:tracePt t="78326" x="9010650" y="4940300"/>
          <p14:tracePt t="78327" x="8985250" y="4953000"/>
          <p14:tracePt t="78329" x="8966200" y="4965700"/>
          <p14:tracePt t="78330" x="8947150" y="4978400"/>
          <p14:tracePt t="78331" x="8928100" y="4991100"/>
          <p14:tracePt t="78332" x="8907463" y="4997450"/>
          <p14:tracePt t="78332" x="8875713" y="5016500"/>
          <p14:tracePt t="78333" x="8856663" y="5029200"/>
          <p14:tracePt t="78336" x="8818563" y="5041900"/>
          <p14:tracePt t="78337" x="8799513" y="5060950"/>
          <p14:tracePt t="78338" x="8780463" y="5067300"/>
          <p14:tracePt t="78340" x="8755063" y="5080000"/>
          <p14:tracePt t="78344" x="8685213" y="5111750"/>
          <p14:tracePt t="78345" x="8672513" y="5118100"/>
          <p14:tracePt t="78347" x="8653463" y="5137150"/>
          <p14:tracePt t="79735" x="7964488" y="5124450"/>
          <p14:tracePt t="79736" x="7977188" y="5105400"/>
          <p14:tracePt t="79738" x="7983538" y="5092700"/>
          <p14:tracePt t="79739" x="7989888" y="5086350"/>
          <p14:tracePt t="79742" x="8004175" y="5073650"/>
          <p14:tracePt t="79745" x="8016875" y="5054600"/>
          <p14:tracePt t="79748" x="8023225" y="5035550"/>
          <p14:tracePt t="79750" x="8029575" y="5022850"/>
          <p14:tracePt t="79751" x="8035925" y="5022850"/>
          <p14:tracePt t="79753" x="8042275" y="5010150"/>
          <p14:tracePt t="79754" x="8042275" y="5003800"/>
          <p14:tracePt t="79755" x="8048625" y="4997450"/>
          <p14:tracePt t="79757" x="8048625" y="4991100"/>
          <p14:tracePt t="79761" x="8061325" y="4965700"/>
          <p14:tracePt t="79763" x="8067675" y="4946650"/>
          <p14:tracePt t="79765" x="8074025" y="4940300"/>
          <p14:tracePt t="79767" x="8080375" y="4926013"/>
          <p14:tracePt t="79770" x="8080375" y="4913313"/>
          <p14:tracePt t="79771" x="8086725" y="4906963"/>
          <p14:tracePt t="79772" x="8086725" y="4900613"/>
          <p14:tracePt t="79774" x="8093075" y="4894263"/>
          <p14:tracePt t="79777" x="8093075" y="4875213"/>
          <p14:tracePt t="79780" x="8099425" y="4868863"/>
          <p14:tracePt t="79783" x="8105775" y="4849813"/>
          <p14:tracePt t="79786" x="8105775" y="4837113"/>
          <p14:tracePt t="79787" x="8105775" y="4830763"/>
          <p14:tracePt t="79788" x="8105775" y="4824413"/>
          <p14:tracePt t="79790" x="8112125" y="4818063"/>
          <p14:tracePt t="79794" x="8112125" y="4799013"/>
          <p14:tracePt t="79796" x="8118475" y="4799013"/>
          <p14:tracePt t="79798" x="8118475" y="4786313"/>
          <p14:tracePt t="79801" x="8118475" y="4773613"/>
          <p14:tracePt t="79802" x="8118475" y="4767263"/>
          <p14:tracePt t="79804" x="8124825" y="4767263"/>
          <p14:tracePt t="79805" x="8124825" y="4760913"/>
          <p14:tracePt t="79810" x="8124825" y="4748213"/>
          <p14:tracePt t="79812" x="8131175" y="4735513"/>
          <p14:tracePt t="79814" x="8131175" y="4729163"/>
          <p14:tracePt t="79817" x="8137525" y="4722813"/>
          <p14:tracePt t="79819" x="8137525" y="4710113"/>
          <p14:tracePt t="79821" x="8137525" y="4703763"/>
          <p14:tracePt t="79823" x="8143875" y="4697413"/>
          <p14:tracePt t="79827" x="8143875" y="4684713"/>
          <p14:tracePt t="79829" x="8150225" y="4678363"/>
          <p14:tracePt t="79830" x="8150225" y="4672013"/>
          <p14:tracePt t="79832" x="8150225" y="4665663"/>
          <p14:tracePt t="79835" x="8150225" y="4659313"/>
          <p14:tracePt t="79836" x="8156575" y="4652963"/>
          <p14:tracePt t="79838" x="8156575" y="4646613"/>
          <p14:tracePt t="79840" x="8156575" y="4640263"/>
          <p14:tracePt t="79843" x="8162925" y="4627563"/>
          <p14:tracePt t="79846" x="8162925" y="4614863"/>
          <p14:tracePt t="79850" x="8162925" y="4608513"/>
          <p14:tracePt t="79852" x="8162925" y="4602163"/>
          <p14:tracePt t="79853" x="8169275" y="4595813"/>
          <p14:tracePt t="79855" x="8169275" y="4589463"/>
          <p14:tracePt t="79861" x="8169275" y="4576763"/>
          <p14:tracePt t="79864" x="8175625" y="4570413"/>
          <p14:tracePt t="79868" x="8175625" y="4564063"/>
          <p14:tracePt t="79869" x="8175625" y="4557713"/>
          <p14:tracePt t="79877" x="8175625" y="4551363"/>
          <p14:tracePt t="79879" x="8175625" y="4545013"/>
          <p14:tracePt t="79885" x="8175625" y="4538663"/>
          <p14:tracePt t="79888" x="8181975" y="4538663"/>
          <p14:tracePt t="79894" x="8181975" y="4532313"/>
          <p14:tracePt t="79901" x="8181975" y="4525963"/>
          <p14:tracePt t="79910" x="8188325" y="4519613"/>
          <p14:tracePt t="79915" x="8188325" y="4513263"/>
          <p14:tracePt t="79920" x="8188325" y="4506913"/>
          <p14:tracePt t="79921" x="8194675" y="4506913"/>
          <p14:tracePt t="79927" x="8201025" y="4498975"/>
          <p14:tracePt t="79928" x="8201025" y="4492625"/>
          <p14:tracePt t="79933" x="8207375" y="4486275"/>
          <p14:tracePt t="79935" x="8207375" y="4479925"/>
          <p14:tracePt t="79936" x="8213725" y="4479925"/>
          <p14:tracePt t="79938" x="8213725" y="4473575"/>
          <p14:tracePt t="79940" x="8220075" y="4467225"/>
          <p14:tracePt t="79943" x="8220075" y="4460875"/>
          <p14:tracePt t="79944" x="8226425" y="4460875"/>
          <p14:tracePt t="79946" x="8232775" y="4454525"/>
          <p14:tracePt t="79948" x="8232775" y="4448175"/>
          <p14:tracePt t="79949" x="8232775" y="4441825"/>
          <p14:tracePt t="79951" x="8239125" y="4441825"/>
          <p14:tracePt t="79952" x="8239125" y="4435475"/>
          <p14:tracePt t="79954" x="8245475" y="4429125"/>
          <p14:tracePt t="79956" x="8245475" y="4422775"/>
          <p14:tracePt t="79960" x="8251825" y="4416425"/>
          <p14:tracePt t="79962" x="8251825" y="4410075"/>
          <p14:tracePt t="79963" x="8258175" y="4403725"/>
          <p14:tracePt t="79966" x="8258175" y="4397375"/>
          <p14:tracePt t="79968" x="8264525" y="4397375"/>
          <p14:tracePt t="79972" x="8264525" y="4391025"/>
          <p14:tracePt t="79977" x="8270875" y="4384675"/>
          <p14:tracePt t="79980" x="8270875" y="4378325"/>
          <p14:tracePt t="79983" x="8270875" y="4371975"/>
          <p14:tracePt t="79984" x="8277225" y="4371975"/>
          <p14:tracePt t="79989" x="8277225" y="4365625"/>
          <p14:tracePt t="79993" x="8277225" y="4359275"/>
          <p14:tracePt t="79995" x="8283575" y="4359275"/>
          <p14:tracePt t="79999" x="8283575" y="4352925"/>
          <p14:tracePt t="80003" x="8283575" y="4346575"/>
          <p14:tracePt t="80006" x="8289925" y="4346575"/>
          <p14:tracePt t="80011" x="8289925" y="4340225"/>
          <p14:tracePt t="80016" x="8289925" y="4333875"/>
          <p14:tracePt t="80017" x="8296275" y="4333875"/>
          <p14:tracePt t="80023" x="8296275" y="4327525"/>
          <p14:tracePt t="80029" x="8302625" y="4321175"/>
          <p14:tracePt t="80034" x="8302625" y="4314825"/>
          <p14:tracePt t="80039" x="8308975" y="4308475"/>
          <p14:tracePt t="80046" x="8308975" y="4302125"/>
          <p14:tracePt t="80048" x="8315325" y="4302125"/>
          <p14:tracePt t="80053" x="8315325" y="4295775"/>
          <p14:tracePt t="80061" x="8321675" y="4295775"/>
          <p14:tracePt t="80063" x="8321675" y="4289425"/>
          <p14:tracePt t="80077" x="8328025" y="4289425"/>
          <p14:tracePt t="80164" x="8334375" y="4289425"/>
          <p14:tracePt t="80169" x="8340725" y="4289425"/>
          <p14:tracePt t="80176" x="8347075" y="4289425"/>
          <p14:tracePt t="80179" x="8353425" y="4289425"/>
          <p14:tracePt t="80181" x="8359775" y="4289425"/>
          <p14:tracePt t="80187" x="8366125" y="4289425"/>
          <p14:tracePt t="80194" x="8372475" y="4283075"/>
          <p14:tracePt t="80198" x="8378825" y="4283075"/>
          <p14:tracePt t="80203" x="8385175" y="4283075"/>
          <p14:tracePt t="80211" x="8391525" y="4283075"/>
          <p14:tracePt t="80216" x="8397875" y="4283075"/>
          <p14:tracePt t="80226" x="8404225" y="4283075"/>
          <p14:tracePt t="80231" x="8410575" y="4283075"/>
          <p14:tracePt t="80236" x="8410575" y="4276725"/>
          <p14:tracePt t="80237" x="8416925" y="4276725"/>
          <p14:tracePt t="80243" x="8423275" y="4276725"/>
          <p14:tracePt t="80250" x="8429625" y="4276725"/>
          <p14:tracePt t="80255" x="8435975" y="4270375"/>
          <p14:tracePt t="80260" x="8442325" y="4270375"/>
          <p14:tracePt t="80265" x="8448675" y="4270375"/>
          <p14:tracePt t="80269" x="8455025" y="4264025"/>
          <p14:tracePt t="80272" x="8462963" y="4264025"/>
          <p14:tracePt t="80277" x="8469313" y="4264025"/>
          <p14:tracePt t="80278" x="8469313" y="4257675"/>
          <p14:tracePt t="80282" x="8475663" y="4257675"/>
          <p14:tracePt t="80285" x="8482013" y="4257675"/>
          <p14:tracePt t="80287" x="8482013" y="4251325"/>
          <p14:tracePt t="80288" x="8488363" y="4251325"/>
          <p14:tracePt t="80294" x="8494713" y="4251325"/>
          <p14:tracePt t="80299" x="8501063" y="4244975"/>
          <p14:tracePt t="80304" x="8507413" y="4244975"/>
          <p14:tracePt t="80310" x="8513763" y="4244975"/>
          <p14:tracePt t="80312" x="8513763" y="4238625"/>
          <p14:tracePt t="80318" x="8520113" y="4238625"/>
          <p14:tracePt t="80393" x="8526463" y="4238625"/>
          <p14:tracePt t="80398" x="8526463" y="4232275"/>
          <p14:tracePt t="80403" x="8532813" y="4232275"/>
          <p14:tracePt t="80413" x="8539163" y="4232275"/>
          <p14:tracePt t="80421" x="8545513" y="4232275"/>
          <p14:tracePt t="80431" x="8551863" y="4232275"/>
          <p14:tracePt t="80444" x="8558213" y="4232275"/>
          <p14:tracePt t="80455" x="8558213" y="4225925"/>
          <p14:tracePt t="80461" x="8564563" y="4225925"/>
          <p14:tracePt t="80479" x="8570913" y="4225925"/>
          <p14:tracePt t="80494" x="8577263" y="4225925"/>
          <p14:tracePt t="80498" x="8583613" y="4225925"/>
          <p14:tracePt t="80505" x="8589963" y="4225925"/>
          <p14:tracePt t="80511" x="8596313" y="4225925"/>
          <p14:tracePt t="80517" x="8602663" y="4225925"/>
          <p14:tracePt t="80522" x="8609013" y="4225925"/>
          <p14:tracePt t="80528" x="8615363" y="4225925"/>
          <p14:tracePt t="80532" x="8621713" y="4219575"/>
          <p14:tracePt t="80538" x="8628063" y="4219575"/>
          <p14:tracePt t="80545" x="8634413" y="4219575"/>
          <p14:tracePt t="80549" x="8640763" y="4219575"/>
          <p14:tracePt t="80555" x="8647113" y="4219575"/>
          <p14:tracePt t="80563" x="8647113" y="4213225"/>
          <p14:tracePt t="80569" x="8653463" y="4213225"/>
          <p14:tracePt t="80584" x="8659813" y="4213225"/>
          <p14:tracePt t="80899" x="8666163" y="4213225"/>
          <p14:tracePt t="80904" x="8672513" y="4213225"/>
          <p14:tracePt t="80909" x="8678863" y="4213225"/>
          <p14:tracePt t="80913" x="8685213" y="4213225"/>
          <p14:tracePt t="80920" x="8691563" y="4213225"/>
          <p14:tracePt t="80934" x="8697913" y="4213225"/>
          <p14:tracePt t="80943" x="8704263" y="4213225"/>
          <p14:tracePt t="80948" x="8710613" y="4213225"/>
          <p14:tracePt t="80952" x="8716963" y="4213225"/>
          <p14:tracePt t="80960" x="8723313" y="4213225"/>
          <p14:tracePt t="80962" x="8729663" y="4213225"/>
          <p14:tracePt t="80965" x="8729663" y="4206875"/>
          <p14:tracePt t="80967" x="8736013" y="4206875"/>
          <p14:tracePt t="80971" x="8742363" y="4206875"/>
          <p14:tracePt t="80976" x="8748713" y="4206875"/>
          <p14:tracePt t="80978" x="8755063" y="4206875"/>
          <p14:tracePt t="80981" x="8761413" y="4206875"/>
          <p14:tracePt t="80985" x="8767763" y="4200525"/>
          <p14:tracePt t="80988" x="8774113" y="4200525"/>
          <p14:tracePt t="80993" x="8780463" y="4200525"/>
          <p14:tracePt t="80995" x="8786813" y="4200525"/>
          <p14:tracePt t="80998" x="8793163" y="4200525"/>
          <p14:tracePt t="81001" x="8799513" y="4200525"/>
          <p14:tracePt t="81005" x="8805863" y="4194175"/>
          <p14:tracePt t="81009" x="8812213" y="4194175"/>
          <p14:tracePt t="81011" x="8818563" y="4194175"/>
          <p14:tracePt t="81014" x="8824913" y="4194175"/>
          <p14:tracePt t="81016" x="8831263" y="4194175"/>
          <p14:tracePt t="81019" x="8837613" y="4194175"/>
          <p14:tracePt t="81021" x="8843963" y="4194175"/>
          <p14:tracePt t="81023" x="8850313" y="4194175"/>
          <p14:tracePt t="81026" x="8856663" y="4194175"/>
          <p14:tracePt t="81027" x="8856663" y="4187825"/>
          <p14:tracePt t="81029" x="8863013" y="4187825"/>
          <p14:tracePt t="81031" x="8869363" y="4187825"/>
          <p14:tracePt t="81033" x="8875713" y="4187825"/>
          <p14:tracePt t="81036" x="8882063" y="4187825"/>
          <p14:tracePt t="81038" x="8888413" y="4187825"/>
          <p14:tracePt t="81042" x="8894763" y="4187825"/>
          <p14:tracePt t="81046" x="8901113" y="4187825"/>
          <p14:tracePt t="81059" x="8913813" y="4187825"/>
          <p14:tracePt t="81065" x="8921750" y="4187825"/>
          <p14:tracePt t="81077" x="8928100" y="4187825"/>
          <p14:tracePt t="81084" x="8934450" y="4187825"/>
          <p14:tracePt t="81093" x="8940800" y="4194175"/>
          <p14:tracePt t="81098" x="8947150" y="4200525"/>
          <p14:tracePt t="81103" x="8953500" y="4206875"/>
          <p14:tracePt t="81110" x="8959850" y="4213225"/>
          <p14:tracePt t="81113" x="8966200" y="4219575"/>
          <p14:tracePt t="81115" x="8972550" y="4225925"/>
          <p14:tracePt t="81120" x="8978900" y="4225925"/>
          <p14:tracePt t="81121" x="8978900" y="4232275"/>
          <p14:tracePt t="81124" x="8978900" y="4238625"/>
          <p14:tracePt t="81127" x="8985250" y="4244975"/>
          <p14:tracePt t="81128" x="8991600" y="4244975"/>
          <p14:tracePt t="81131" x="8991600" y="4251325"/>
          <p14:tracePt t="81133" x="8997950" y="4257675"/>
          <p14:tracePt t="81137" x="8997950" y="4264025"/>
          <p14:tracePt t="81138" x="9004300" y="4264025"/>
          <p14:tracePt t="81139" x="9004300" y="4270375"/>
          <p14:tracePt t="81142" x="9004300" y="4276725"/>
          <p14:tracePt t="81145" x="9010650" y="4283075"/>
          <p14:tracePt t="81147" x="9010650" y="4289425"/>
          <p14:tracePt t="81150" x="9017000" y="4295775"/>
          <p14:tracePt t="81152" x="9017000" y="4302125"/>
          <p14:tracePt t="81155" x="9017000" y="4308475"/>
          <p14:tracePt t="81157" x="9017000" y="4314825"/>
          <p14:tracePt t="81160" x="9017000" y="4321175"/>
          <p14:tracePt t="81161" x="9017000" y="4327525"/>
          <p14:tracePt t="81164" x="9017000" y="4333875"/>
          <p14:tracePt t="81165" x="9017000" y="4340225"/>
          <p14:tracePt t="81168" x="9017000" y="4346575"/>
          <p14:tracePt t="81169" x="9017000" y="4352925"/>
          <p14:tracePt t="81172" x="9017000" y="4359275"/>
          <p14:tracePt t="81173" x="9017000" y="4365625"/>
          <p14:tracePt t="81176" x="9017000" y="4371975"/>
          <p14:tracePt t="81178" x="9017000" y="4378325"/>
          <p14:tracePt t="81179" x="9017000" y="4384675"/>
          <p14:tracePt t="81180" x="9017000" y="4391025"/>
          <p14:tracePt t="81184" x="9017000" y="4397375"/>
          <p14:tracePt t="81187" x="9010650" y="4410075"/>
          <p14:tracePt t="81190" x="9010650" y="4422775"/>
          <p14:tracePt t="81194" x="9004300" y="4435475"/>
          <p14:tracePt t="81196" x="8997950" y="4448175"/>
          <p14:tracePt t="81198" x="8991600" y="4454525"/>
          <p14:tracePt t="81200" x="8985250" y="4460875"/>
          <p14:tracePt t="81202" x="8985250" y="4467225"/>
          <p14:tracePt t="81203" x="8978900" y="4479925"/>
          <p14:tracePt t="81205" x="8972550" y="4486275"/>
          <p14:tracePt t="81207" x="8966200" y="4492625"/>
          <p14:tracePt t="81209" x="8959850" y="4506913"/>
          <p14:tracePt t="81211" x="8947150" y="4513263"/>
          <p14:tracePt t="81212" x="8947150" y="4519613"/>
          <p14:tracePt t="81213" x="8940800" y="4525963"/>
          <p14:tracePt t="81215" x="8934450" y="4538663"/>
          <p14:tracePt t="81216" x="8928100" y="4538663"/>
          <p14:tracePt t="81217" x="8921750" y="4545013"/>
          <p14:tracePt t="81218" x="8921750" y="4551363"/>
          <p14:tracePt t="81220" x="8907463" y="4557713"/>
          <p14:tracePt t="81220" x="8901113" y="4564063"/>
          <p14:tracePt t="81221" x="8901113" y="4570413"/>
          <p14:tracePt t="81223" x="8894763" y="4570413"/>
          <p14:tracePt t="81226" x="8882063" y="4583113"/>
          <p14:tracePt t="81227" x="8875713" y="4589463"/>
          <p14:tracePt t="81229" x="8863013" y="4595813"/>
          <p14:tracePt t="81231" x="8856663" y="4608513"/>
          <p14:tracePt t="81233" x="8843963" y="4614863"/>
          <p14:tracePt t="81236" x="8824913" y="4621213"/>
          <p14:tracePt t="81237" x="8818563" y="4627563"/>
          <p14:tracePt t="81238" x="8812213" y="4633913"/>
          <p14:tracePt t="81240" x="8799513" y="4640263"/>
          <p14:tracePt t="81245" x="8767763" y="4652963"/>
          <p14:tracePt t="81246" x="8761413" y="4652963"/>
          <p14:tracePt t="81249" x="8748713" y="4659313"/>
          <p14:tracePt t="81250" x="8736013" y="4665663"/>
          <p14:tracePt t="81251" x="8729663" y="4665663"/>
          <p14:tracePt t="81253" x="8716963" y="4665663"/>
          <p14:tracePt t="81254" x="8710613" y="4672013"/>
          <p14:tracePt t="81255" x="8704263" y="4672013"/>
          <p14:tracePt t="81256" x="8697913" y="4672013"/>
          <p14:tracePt t="81260" x="8666163" y="4678363"/>
          <p14:tracePt t="81261" x="8659813" y="4684713"/>
          <p14:tracePt t="81264" x="8634413" y="4684713"/>
          <p14:tracePt t="81266" x="8621713" y="4691063"/>
          <p14:tracePt t="81268" x="8609013" y="4691063"/>
          <p14:tracePt t="81269" x="8602663" y="4691063"/>
          <p14:tracePt t="81270" x="8596313" y="4691063"/>
          <p14:tracePt t="81271" x="8589963" y="4691063"/>
          <p14:tracePt t="81272" x="8570913" y="4697413"/>
          <p14:tracePt t="81274" x="8564563" y="4697413"/>
          <p14:tracePt t="81277" x="8532813" y="4697413"/>
          <p14:tracePt t="81278" x="8526463" y="4703763"/>
          <p14:tracePt t="81280" x="8507413" y="4703763"/>
          <p14:tracePt t="81283" x="8482013" y="4703763"/>
          <p14:tracePt t="81285" x="8469313" y="4703763"/>
          <p14:tracePt t="81286" x="8455025" y="4703763"/>
          <p14:tracePt t="81287" x="8448675" y="4703763"/>
          <p14:tracePt t="81288" x="8435975" y="4703763"/>
          <p14:tracePt t="81289" x="8429625" y="4703763"/>
          <p14:tracePt t="81293" x="8397875" y="4703763"/>
          <p14:tracePt t="81295" x="8385175" y="4703763"/>
          <p14:tracePt t="81296" x="8378825" y="4710113"/>
          <p14:tracePt t="81297" x="8372475" y="4710113"/>
          <p14:tracePt t="81299" x="8353425" y="4710113"/>
          <p14:tracePt t="81300" x="8347075" y="4710113"/>
          <p14:tracePt t="81301" x="8334375" y="4710113"/>
          <p14:tracePt t="81303" x="8321675" y="4710113"/>
          <p14:tracePt t="81304" x="8315325" y="4710113"/>
          <p14:tracePt t="81305" x="8302625" y="4710113"/>
          <p14:tracePt t="81306" x="8296275" y="4710113"/>
          <p14:tracePt t="81309" x="8264525" y="4710113"/>
          <p14:tracePt t="81310" x="8251825" y="4710113"/>
          <p14:tracePt t="81312" x="8245475" y="4710113"/>
          <p14:tracePt t="81313" x="8239125" y="4710113"/>
          <p14:tracePt t="81314" x="8232775" y="4710113"/>
          <p14:tracePt t="81316" x="8213725" y="4710113"/>
          <p14:tracePt t="81317" x="8207375" y="4710113"/>
          <p14:tracePt t="81318" x="8194675" y="4710113"/>
          <p14:tracePt t="81319" x="8181975" y="4710113"/>
          <p14:tracePt t="81320" x="8175625" y="4710113"/>
          <p14:tracePt t="81321" x="8162925" y="4710113"/>
          <p14:tracePt t="81322" x="8156575" y="4710113"/>
          <p14:tracePt t="81323" x="8143875" y="4710113"/>
          <p14:tracePt t="81327" x="8105775" y="4710113"/>
          <p14:tracePt t="81328" x="8086725" y="4710113"/>
          <p14:tracePt t="81329" x="8080375" y="4710113"/>
          <p14:tracePt t="81331" x="8061325" y="4710113"/>
          <p14:tracePt t="81332" x="8048625" y="4710113"/>
          <p14:tracePt t="81334" x="8042275" y="4710113"/>
          <p14:tracePt t="81335" x="8016875" y="4710113"/>
          <p14:tracePt t="81336" x="7996238" y="4710113"/>
          <p14:tracePt t="81337" x="7989888" y="4710113"/>
          <p14:tracePt t="81338" x="7970838" y="4703763"/>
          <p14:tracePt t="81339" x="7958138" y="4703763"/>
          <p14:tracePt t="81343" x="7907338" y="4697413"/>
          <p14:tracePt t="81344" x="7894638" y="4697413"/>
          <p14:tracePt t="81345" x="7862888" y="4691063"/>
          <p14:tracePt t="81347" x="7850188" y="4684713"/>
          <p14:tracePt t="81348" x="7843838" y="4684713"/>
          <p14:tracePt t="81349" x="7831138" y="4684713"/>
          <p14:tracePt t="81351" x="7799388" y="4665663"/>
          <p14:tracePt t="81352" x="7786688" y="4665663"/>
          <p14:tracePt t="81354" x="7767638" y="4659313"/>
          <p14:tracePt t="81355" x="7754938" y="4652963"/>
          <p14:tracePt t="81356" x="7742238" y="4646613"/>
          <p14:tracePt t="81359" x="7704138" y="4627563"/>
          <p14:tracePt t="81362" x="7659688" y="4614863"/>
          <p14:tracePt t="81363" x="7634288" y="4602163"/>
          <p14:tracePt t="81364" x="7621588" y="4589463"/>
          <p14:tracePt t="81366" x="7589838" y="4576763"/>
          <p14:tracePt t="81367" x="7558088" y="4564063"/>
          <p14:tracePt t="81369" x="7551738" y="4557713"/>
          <p14:tracePt t="81369" x="7537450" y="4538663"/>
          <p14:tracePt t="81371" x="7531100" y="4532313"/>
          <p14:tracePt t="81372" x="7518400" y="4525963"/>
          <p14:tracePt t="81374" x="7499350" y="4519613"/>
          <p14:tracePt t="81376" x="7461250" y="4479925"/>
          <p14:tracePt t="81378" x="7429500" y="4454525"/>
          <p14:tracePt t="81379" x="7416800" y="4448175"/>
          <p14:tracePt t="81380" x="7416800" y="4441825"/>
          <p14:tracePt t="81383" x="7385050" y="4422775"/>
          <p14:tracePt t="81385" x="7346950" y="4378325"/>
          <p14:tracePt t="81386" x="7334250" y="4365625"/>
          <p14:tracePt t="81387" x="7315200" y="4359275"/>
          <p14:tracePt t="81388" x="7302500" y="4340225"/>
          <p14:tracePt t="81389" x="7296150" y="4333875"/>
          <p14:tracePt t="81393" x="7239000" y="4276725"/>
          <p14:tracePt t="81395" x="7219950" y="4251325"/>
          <p14:tracePt t="81396" x="7200900" y="4238625"/>
          <p14:tracePt t="81398" x="7188200" y="4219575"/>
          <p14:tracePt t="81401" x="7156450" y="4181475"/>
          <p14:tracePt t="81402" x="7150100" y="4168775"/>
          <p14:tracePt t="81404" x="7137400" y="4156075"/>
          <p14:tracePt t="81405" x="7124700" y="4143375"/>
          <p14:tracePt t="81406" x="7112000" y="4124325"/>
          <p14:tracePt t="81410" x="7078663" y="4079875"/>
          <p14:tracePt t="81411" x="7072313" y="4073525"/>
          <p14:tracePt t="81412" x="7065963" y="4059238"/>
          <p14:tracePt t="81414" x="7059613" y="4052888"/>
          <p14:tracePt t="81416" x="7053263" y="4033838"/>
          <p14:tracePt t="81418" x="7034213" y="4014788"/>
          <p14:tracePt t="81419" x="7027863" y="4008438"/>
          <p14:tracePt t="81420" x="7027863" y="4002088"/>
          <p14:tracePt t="81421" x="7021513" y="3995738"/>
          <p14:tracePt t="81422" x="7015163" y="3983038"/>
          <p14:tracePt t="81424" x="7015163" y="3976688"/>
          <p14:tracePt t="81426" x="7002463" y="3957638"/>
          <p14:tracePt t="81428" x="6996113" y="3944938"/>
          <p14:tracePt t="81429" x="6996113" y="3938588"/>
          <p14:tracePt t="81430" x="6989763" y="3932238"/>
          <p14:tracePt t="81432" x="6983413" y="3919538"/>
          <p14:tracePt t="81434" x="6983413" y="3906838"/>
          <p14:tracePt t="81435" x="6977063" y="3887788"/>
          <p14:tracePt t="81437" x="6977063" y="3875088"/>
          <p14:tracePt t="81438" x="6970713" y="3868738"/>
          <p14:tracePt t="81439" x="6970713" y="3862388"/>
          <p14:tracePt t="81441" x="6970713" y="3856038"/>
          <p14:tracePt t="81443" x="6964363" y="3836988"/>
          <p14:tracePt t="81444" x="6964363" y="3830638"/>
          <p14:tracePt t="81446" x="6964363" y="3811588"/>
          <p14:tracePt t="81447" x="6964363" y="3805238"/>
          <p14:tracePt t="81450" x="6958013" y="3786188"/>
          <p14:tracePt t="81452" x="6958013" y="3767138"/>
          <p14:tracePt t="81454" x="6958013" y="3748088"/>
          <p14:tracePt t="81456" x="6958013" y="3741738"/>
          <p14:tracePt t="81459" x="6958013" y="3729038"/>
          <p14:tracePt t="81461" x="6958013" y="3703638"/>
          <p14:tracePt t="81462" x="6958013" y="3697288"/>
          <p14:tracePt t="81464" x="6958013" y="3678238"/>
          <p14:tracePt t="81466" x="6958013" y="3665538"/>
          <p14:tracePt t="81467" x="6958013" y="3659188"/>
          <p14:tracePt t="81468" x="6958013" y="3652838"/>
          <p14:tracePt t="81469" x="6958013" y="3638550"/>
          <p14:tracePt t="81471" x="6958013" y="3632200"/>
          <p14:tracePt t="81472" x="6958013" y="3625850"/>
          <p14:tracePt t="81473" x="6958013" y="3619500"/>
          <p14:tracePt t="81477" x="6964363" y="3594100"/>
          <p14:tracePt t="81478" x="6964363" y="3587750"/>
          <p14:tracePt t="81479" x="6970713" y="3581400"/>
          <p14:tracePt t="81480" x="6970713" y="3575050"/>
          <p14:tracePt t="81482" x="6970713" y="3562350"/>
          <p14:tracePt t="81483" x="6970713" y="3556000"/>
          <p14:tracePt t="81484" x="6977063" y="3543300"/>
          <p14:tracePt t="81486" x="6977063" y="3536950"/>
          <p14:tracePt t="81488" x="6983413" y="3530600"/>
          <p14:tracePt t="81489" x="6983413" y="3524250"/>
          <p14:tracePt t="81490" x="6983413" y="3517900"/>
          <p14:tracePt t="81493" x="6989763" y="3505200"/>
          <p14:tracePt t="81495" x="6989763" y="3492500"/>
          <p14:tracePt t="81496" x="6996113" y="3486150"/>
          <p14:tracePt t="81498" x="6996113" y="3473450"/>
          <p14:tracePt t="81499" x="7002463" y="3473450"/>
          <p14:tracePt t="81501" x="7002463" y="3467100"/>
          <p14:tracePt t="81502" x="7008813" y="3454400"/>
          <p14:tracePt t="81503" x="7008813" y="3448050"/>
          <p14:tracePt t="81505" x="7015163" y="3441700"/>
          <p14:tracePt t="81506" x="7015163" y="3435350"/>
          <p14:tracePt t="81509" x="7021513" y="3422650"/>
          <p14:tracePt t="81510" x="7027863" y="3409950"/>
          <p14:tracePt t="81512" x="7034213" y="3403600"/>
          <p14:tracePt t="81514" x="7040563" y="3390900"/>
          <p14:tracePt t="81515" x="7040563" y="3384550"/>
          <p14:tracePt t="81516" x="7046913" y="3378200"/>
          <p14:tracePt t="81517" x="7046913" y="3371850"/>
          <p14:tracePt t="81518" x="7053263" y="3365500"/>
          <p14:tracePt t="81519" x="7059613" y="3352800"/>
          <p14:tracePt t="81521" x="7065963" y="3346450"/>
          <p14:tracePt t="81522" x="7072313" y="3340100"/>
          <p14:tracePt t="81523" x="7072313" y="3333750"/>
          <p14:tracePt t="81527" x="7092950" y="3308350"/>
          <p14:tracePt t="81528" x="7099300" y="3302000"/>
          <p14:tracePt t="81530" x="7105650" y="3289300"/>
          <p14:tracePt t="81531" x="7112000" y="3282950"/>
          <p14:tracePt t="81533" x="7118350" y="3270250"/>
          <p14:tracePt t="81535" x="7131050" y="3257550"/>
          <p14:tracePt t="81536" x="7131050" y="3251200"/>
          <p14:tracePt t="81537" x="7137400" y="3244850"/>
          <p14:tracePt t="81538" x="7143750" y="3238500"/>
          <p14:tracePt t="81539" x="7143750" y="3232150"/>
          <p14:tracePt t="81543" x="7162800" y="3211513"/>
          <p14:tracePt t="81545" x="7169150" y="3198813"/>
          <p14:tracePt t="81546" x="7175500" y="3192463"/>
          <p14:tracePt t="81548" x="7181850" y="3186113"/>
          <p14:tracePt t="81551" x="7194550" y="3167063"/>
          <p14:tracePt t="81552" x="7200900" y="3167063"/>
          <p14:tracePt t="81553" x="7207250" y="3160713"/>
          <p14:tracePt t="81554" x="7207250" y="3154363"/>
          <p14:tracePt t="81555" x="7213600" y="3148013"/>
          <p14:tracePt t="81556" x="7219950" y="3148013"/>
          <p14:tracePt t="81560" x="7232650" y="3128963"/>
          <p14:tracePt t="81561" x="7239000" y="3128963"/>
          <p14:tracePt t="81562" x="7239000" y="3122613"/>
          <p14:tracePt t="81564" x="7251700" y="3116263"/>
          <p14:tracePt t="81566" x="7258050" y="3109913"/>
          <p14:tracePt t="81568" x="7264400" y="3103563"/>
          <p14:tracePt t="81569" x="7270750" y="3103563"/>
          <p14:tracePt t="81570" x="7277100" y="3097213"/>
          <p14:tracePt t="81572" x="7283450" y="3097213"/>
          <p14:tracePt t="81573" x="7289800" y="3090863"/>
          <p14:tracePt t="81576" x="7302500" y="3084513"/>
          <p14:tracePt t="81578" x="7308850" y="3078163"/>
          <p14:tracePt t="81580" x="7321550" y="3071813"/>
          <p14:tracePt t="81582" x="7327900" y="3065463"/>
          <p14:tracePt t="81583" x="7334250" y="3065463"/>
          <p14:tracePt t="81585" x="7346950" y="3059113"/>
          <p14:tracePt t="81587" x="7353300" y="3052763"/>
          <p14:tracePt t="81588" x="7359650" y="3052763"/>
          <p14:tracePt t="81589" x="7366000" y="3052763"/>
          <p14:tracePt t="81593" x="7391400" y="3046413"/>
          <p14:tracePt t="81594" x="7397750" y="3046413"/>
          <p14:tracePt t="81596" x="7410450" y="3040063"/>
          <p14:tracePt t="81598" x="7423150" y="3040063"/>
          <p14:tracePt t="81600" x="7429500" y="3040063"/>
          <p14:tracePt t="81601" x="7442200" y="3033713"/>
          <p14:tracePt t="81602" x="7448550" y="3033713"/>
          <p14:tracePt t="81603" x="7454900" y="3033713"/>
          <p14:tracePt t="81604" x="7461250" y="3033713"/>
          <p14:tracePt t="81605" x="7467600" y="3033713"/>
          <p14:tracePt t="81609" x="7493000" y="3033713"/>
          <p14:tracePt t="81611" x="7499350" y="3033713"/>
          <p14:tracePt t="81613" x="7524750" y="3033713"/>
          <p14:tracePt t="81614" x="7531100" y="3033713"/>
          <p14:tracePt t="81616" x="7551738" y="3033713"/>
          <p14:tracePt t="81617" x="7564438" y="3033713"/>
          <p14:tracePt t="81618" x="7570788" y="3033713"/>
          <p14:tracePt t="81619" x="7583488" y="3033713"/>
          <p14:tracePt t="81620" x="7602538" y="3033713"/>
          <p14:tracePt t="81621" x="7615238" y="3033713"/>
          <p14:tracePt t="81622" x="7621588" y="3033713"/>
          <p14:tracePt t="81623" x="7634288" y="3033713"/>
          <p14:tracePt t="81626" x="7678738" y="3033713"/>
          <p14:tracePt t="81628" x="7704138" y="3033713"/>
          <p14:tracePt t="81629" x="7723188" y="3040063"/>
          <p14:tracePt t="81631" x="7748588" y="3046413"/>
          <p14:tracePt t="81632" x="7767638" y="3046413"/>
          <p14:tracePt t="81634" x="7780338" y="3046413"/>
          <p14:tracePt t="81635" x="7818438" y="3052763"/>
          <p14:tracePt t="81636" x="7824788" y="3052763"/>
          <p14:tracePt t="81637" x="7837488" y="3065463"/>
          <p14:tracePt t="81638" x="7862888" y="3065463"/>
          <p14:tracePt t="81639" x="7875588" y="3071813"/>
          <p14:tracePt t="81640" x="7900988" y="3071813"/>
          <p14:tracePt t="81643" x="7964488" y="3084513"/>
          <p14:tracePt t="81644" x="7989888" y="3097213"/>
          <p14:tracePt t="81646" x="8029575" y="3103563"/>
          <p14:tracePt t="81647" x="8054975" y="3109913"/>
          <p14:tracePt t="81649" x="8080375" y="3116263"/>
          <p14:tracePt t="81650" x="8105775" y="3116263"/>
          <p14:tracePt t="81652" x="8143875" y="3135313"/>
          <p14:tracePt t="81653" x="8181975" y="3141663"/>
          <p14:tracePt t="81654" x="8207375" y="3141663"/>
          <p14:tracePt t="81655" x="8245475" y="3154363"/>
          <p14:tracePt t="81659" x="8296275" y="3167063"/>
          <p14:tracePt t="81661" x="8334375" y="3179763"/>
          <p14:tracePt t="81662" x="8359775" y="3186113"/>
          <p14:tracePt t="81664" x="8410575" y="3198813"/>
          <p14:tracePt t="81666" x="8448675" y="3211513"/>
          <p14:tracePt t="81668" x="8501063" y="3225800"/>
          <p14:tracePt t="81669" x="8513763" y="3232150"/>
          <p14:tracePt t="81670" x="8526463" y="3232150"/>
          <p14:tracePt t="81671" x="8532813" y="3238500"/>
          <p14:tracePt t="81672" x="8558213" y="3244850"/>
          <p14:tracePt t="81672" x="8570913" y="3244850"/>
          <p14:tracePt t="81677" x="8659813" y="3270250"/>
          <p14:tracePt t="81678" x="8672513" y="3276600"/>
          <p14:tracePt t="81679" x="8685213" y="3276600"/>
          <p14:tracePt t="81681" x="8729663" y="3289300"/>
          <p14:tracePt t="81684" x="8755063" y="3295650"/>
          <p14:tracePt t="81686" x="8799513" y="3314700"/>
          <p14:tracePt t="81688" x="8843963" y="3327400"/>
          <p14:tracePt t="81690" x="8856663" y="3340100"/>
          <p14:tracePt t="81694" x="8934450" y="3359150"/>
          <p14:tracePt t="81696" x="8959850" y="3378200"/>
          <p14:tracePt t="81699" x="8978900" y="3384550"/>
          <p14:tracePt t="81703" x="9036050" y="3409950"/>
          <p14:tracePt t="81705" x="9055100" y="3416300"/>
          <p14:tracePt t="81706" x="9061450" y="3422650"/>
          <p14:tracePt t="81712" x="9112250" y="3441700"/>
          <p14:tracePt t="81714" x="9131300" y="3448050"/>
          <p14:tracePt t="81862" x="9112250" y="4365625"/>
          <p14:tracePt t="81864" x="9093200" y="4391025"/>
          <p14:tracePt t="81865" x="9080500" y="4403725"/>
          <p14:tracePt t="81866" x="9074150" y="4410075"/>
          <p14:tracePt t="81869" x="9055100" y="4429125"/>
          <p14:tracePt t="81870" x="9048750" y="4448175"/>
          <p14:tracePt t="81872" x="9023350" y="4467225"/>
          <p14:tracePt t="81873" x="9017000" y="4473575"/>
          <p14:tracePt t="81876" x="8991600" y="4498975"/>
          <p14:tracePt t="81877" x="8985250" y="4519613"/>
          <p14:tracePt t="81879" x="8966200" y="4532313"/>
          <p14:tracePt t="81880" x="8959850" y="4545013"/>
          <p14:tracePt t="81882" x="8940800" y="4564063"/>
          <p14:tracePt t="81883" x="8934450" y="4570413"/>
          <p14:tracePt t="81886" x="8907463" y="4608513"/>
          <p14:tracePt t="81887" x="8894763" y="4614863"/>
          <p14:tracePt t="81888" x="8888413" y="4627563"/>
          <p14:tracePt t="81890" x="8882063" y="4633913"/>
          <p14:tracePt t="81893" x="8837613" y="4684713"/>
          <p14:tracePt t="81896" x="8824913" y="4697413"/>
          <p14:tracePt t="81898" x="8805863" y="4716463"/>
          <p14:tracePt t="81899" x="8799513" y="4722813"/>
          <p14:tracePt t="81900" x="8786813" y="4741863"/>
          <p14:tracePt t="81902" x="8767763" y="4748213"/>
          <p14:tracePt t="81903" x="8761413" y="4754563"/>
          <p14:tracePt t="81904" x="8755063" y="4767263"/>
          <p14:tracePt t="81906" x="8729663" y="4779963"/>
          <p14:tracePt t="81910" x="8704263" y="4805363"/>
          <p14:tracePt t="81911" x="8697913" y="4805363"/>
          <p14:tracePt t="81912" x="8691563" y="4811713"/>
          <p14:tracePt t="81916" x="8659813" y="4824413"/>
          <p14:tracePt t="81918" x="8647113" y="4830763"/>
          <p14:tracePt t="81919" x="8640763" y="4830763"/>
          <p14:tracePt t="81920" x="8634413" y="4837113"/>
          <p14:tracePt t="81921" x="8628063" y="4837113"/>
          <p14:tracePt t="81923" x="8615363" y="4843463"/>
          <p14:tracePt t="81926" x="8589963" y="4843463"/>
          <p14:tracePt t="81927" x="8583613" y="4843463"/>
          <p14:tracePt t="81930" x="8577263" y="4843463"/>
          <p14:tracePt t="81932" x="8558213" y="4849813"/>
          <p14:tracePt t="81935" x="8545513" y="4849813"/>
          <p14:tracePt t="81936" x="8539163" y="4856163"/>
          <p14:tracePt t="81937" x="8532813" y="4856163"/>
          <p14:tracePt t="81939" x="8520113" y="4856163"/>
          <p14:tracePt t="81943" x="8501063" y="4856163"/>
          <p14:tracePt t="81945" x="8488363" y="4856163"/>
          <p14:tracePt t="81947" x="8475663" y="4856163"/>
          <p14:tracePt t="81949" x="8469313" y="4856163"/>
          <p14:tracePt t="81951" x="8455025" y="4856163"/>
          <p14:tracePt t="81953" x="8448675" y="4849813"/>
          <p14:tracePt t="81954" x="8442325" y="4849813"/>
          <p14:tracePt t="81956" x="8435975" y="4849813"/>
          <p14:tracePt t="81959" x="8423275" y="4843463"/>
          <p14:tracePt t="81961" x="8410575" y="4843463"/>
          <p14:tracePt t="81963" x="8410575" y="4837113"/>
          <p14:tracePt t="81964" x="8397875" y="4837113"/>
          <p14:tracePt t="81966" x="8391525" y="4830763"/>
          <p14:tracePt t="81968" x="8385175" y="4830763"/>
          <p14:tracePt t="81969" x="8378825" y="4824413"/>
          <p14:tracePt t="81971" x="8372475" y="4824413"/>
          <p14:tracePt t="81972" x="8366125" y="4818063"/>
          <p14:tracePt t="81976" x="8353425" y="4805363"/>
          <p14:tracePt t="81978" x="8340725" y="4799013"/>
          <p14:tracePt t="81980" x="8334375" y="4792663"/>
          <p14:tracePt t="81981" x="8328025" y="4792663"/>
          <p14:tracePt t="81983" x="8321675" y="4786313"/>
          <p14:tracePt t="81985" x="8315325" y="4779963"/>
          <p14:tracePt t="81986" x="8308975" y="4773613"/>
          <p14:tracePt t="81988" x="8302625" y="4767263"/>
          <p14:tracePt t="81989" x="8296275" y="4767263"/>
          <p14:tracePt t="81992" x="8283575" y="4754563"/>
          <p14:tracePt t="81994" x="8277225" y="4748213"/>
          <p14:tracePt t="81996" x="8264525" y="4735513"/>
          <p14:tracePt t="81998" x="8258175" y="4729163"/>
          <p14:tracePt t="82000" x="8251825" y="4722813"/>
          <p14:tracePt t="82001" x="8245475" y="4716463"/>
          <p14:tracePt t="82003" x="8239125" y="4710113"/>
          <p14:tracePt t="82005" x="8232775" y="4710113"/>
          <p14:tracePt t="82006" x="8226425" y="4691063"/>
          <p14:tracePt t="82009" x="8213725" y="4684713"/>
          <p14:tracePt t="82011" x="8207375" y="4672013"/>
          <p14:tracePt t="82014" x="8194675" y="4659313"/>
          <p14:tracePt t="82017" x="8188325" y="4652963"/>
          <p14:tracePt t="82018" x="8188325" y="4646613"/>
          <p14:tracePt t="82019" x="8181975" y="4646613"/>
          <p14:tracePt t="82021" x="8175625" y="4640263"/>
          <p14:tracePt t="82022" x="8175625" y="4633913"/>
          <p14:tracePt t="82023" x="8169275" y="4633913"/>
          <p14:tracePt t="82026" x="8162925" y="4627563"/>
          <p14:tracePt t="82028" x="8156575" y="4621213"/>
          <p14:tracePt t="82031" x="8150225" y="4621213"/>
          <p14:tracePt t="82034" x="8143875" y="4614863"/>
          <p14:tracePt t="82035" x="8143875" y="4608513"/>
          <p14:tracePt t="82038" x="8143875" y="4602163"/>
          <p14:tracePt t="82039" x="8137525" y="4602163"/>
          <p14:tracePt t="82043" x="8131175" y="4595813"/>
          <p14:tracePt t="82044" x="8131175" y="4589463"/>
          <p14:tracePt t="82047" x="8131175" y="4583113"/>
          <p14:tracePt t="82049" x="8124825" y="4583113"/>
          <p14:tracePt t="82051" x="8124825" y="4576763"/>
          <p14:tracePt t="82055" x="8124825" y="4570413"/>
          <p14:tracePt t="82056" x="8118475" y="4570413"/>
          <p14:tracePt t="82060" x="8118475" y="4564063"/>
          <p14:tracePt t="82066" x="8118475" y="4557713"/>
          <p14:tracePt t="82081" x="8118475" y="4551363"/>
          <p14:tracePt t="82083" x="8118475" y="4545013"/>
          <p14:tracePt t="82098" x="8118475" y="4538663"/>
          <p14:tracePt t="82106" x="8118475" y="4532313"/>
          <p14:tracePt t="82121" x="8118475" y="4525963"/>
          <p14:tracePt t="82131" x="8118475" y="4519613"/>
          <p14:tracePt t="82144" x="8118475" y="4513263"/>
          <p14:tracePt t="82158" x="8118475" y="4506913"/>
          <p14:tracePt t="82164" x="8124825" y="4506913"/>
          <p14:tracePt t="82170" x="8131175" y="4498975"/>
          <p14:tracePt t="82181" x="8143875" y="4492625"/>
          <p14:tracePt t="82185" x="8150225" y="4492625"/>
          <p14:tracePt t="82188" x="8150225" y="4486275"/>
          <p14:tracePt t="82194" x="8156575" y="4486275"/>
          <p14:tracePt t="82199" x="8162925" y="4479925"/>
          <p14:tracePt t="82205" x="8169275" y="4479925"/>
          <p14:tracePt t="82213" x="8175625" y="4473575"/>
          <p14:tracePt t="82411" x="8181975" y="4473575"/>
          <p14:tracePt t="82419" x="8188325" y="4473575"/>
          <p14:tracePt t="82425" x="8194675" y="4473575"/>
          <p14:tracePt t="82431" x="8194675" y="4467225"/>
          <p14:tracePt t="82433" x="8201025" y="4467225"/>
          <p14:tracePt t="82440" x="8201025" y="4460875"/>
          <p14:tracePt t="82451" x="8207375" y="4460875"/>
          <p14:tracePt t="82503" x="8213725" y="4460875"/>
          <p14:tracePt t="82512" x="8213725" y="4454525"/>
          <p14:tracePt t="82519" x="8220075" y="4454525"/>
          <p14:tracePt t="82531" x="8226425" y="4448175"/>
          <p14:tracePt t="82534" x="8232775" y="4448175"/>
          <p14:tracePt t="82538" x="8232775" y="4441825"/>
          <p14:tracePt t="82540" x="8239125" y="4441825"/>
          <p14:tracePt t="82546" x="8239125" y="4435475"/>
          <p14:tracePt t="82548" x="8245475" y="4435475"/>
          <p14:tracePt t="82553" x="8251825" y="4435475"/>
          <p14:tracePt t="82555" x="8251825" y="4429125"/>
          <p14:tracePt t="82562" x="8258175" y="4429125"/>
          <p14:tracePt t="82564" x="8258175" y="4422775"/>
          <p14:tracePt t="82571" x="8264525" y="4422775"/>
          <p14:tracePt t="82625" x="8270875" y="4422775"/>
          <p14:tracePt t="82631" x="8270875" y="4416425"/>
          <p14:tracePt t="82651" x="8277225" y="4416425"/>
          <p14:tracePt t="82664" x="8283575" y="4416425"/>
          <p14:tracePt t="82668" x="8283575" y="4410075"/>
          <p14:tracePt t="82671" x="8289925" y="4410075"/>
          <p14:tracePt t="82686" x="8296275" y="4410075"/>
          <p14:tracePt t="82711" x="8302625" y="4410075"/>
          <p14:tracePt t="82729" x="8302625" y="4403725"/>
          <p14:tracePt t="82740" x="8308975" y="4403725"/>
          <p14:tracePt t="82754" x="8315325" y="4403725"/>
          <p14:tracePt t="82764" x="8321675" y="4403725"/>
          <p14:tracePt t="82780" x="8328025" y="4403725"/>
          <p14:tracePt t="82786" x="8334375" y="4403725"/>
          <p14:tracePt t="82801" x="8347075" y="4403725"/>
          <p14:tracePt t="82806" x="8347075" y="4397375"/>
          <p14:tracePt t="82814" x="8353425" y="4397375"/>
          <p14:tracePt t="82817" x="8359775" y="4397375"/>
          <p14:tracePt t="82829" x="8366125" y="4397375"/>
          <p14:tracePt t="83097" x="8359775" y="4397375"/>
          <p14:tracePt t="83103" x="8353425" y="4397375"/>
          <p14:tracePt t="83111" x="8347075" y="4397375"/>
          <p14:tracePt t="83117" x="8340725" y="4397375"/>
          <p14:tracePt t="83126" x="8334375" y="4397375"/>
          <p14:tracePt t="83136" x="8328025" y="4397375"/>
          <p14:tracePt t="83150" x="8328025" y="4391025"/>
          <p14:tracePt t="83153" x="8321675" y="4391025"/>
          <p14:tracePt t="83167" x="8315325" y="4391025"/>
          <p14:tracePt t="83174" x="8315325" y="4384675"/>
          <p14:tracePt t="83193" x="8308975" y="4384675"/>
          <p14:tracePt t="83209" x="8302625" y="4384675"/>
          <p14:tracePt t="83221" x="8302625" y="4378325"/>
          <p14:tracePt t="83232" x="8296275" y="4378325"/>
          <p14:tracePt t="83248" x="8289925" y="4378325"/>
          <p14:tracePt t="83264" x="8283575" y="4378325"/>
          <p14:tracePt t="83273" x="8283575" y="4371975"/>
          <p14:tracePt t="83279" x="8277225" y="4371975"/>
          <p14:tracePt t="83292" x="8270875" y="4371975"/>
          <p14:tracePt t="83304" x="8264525" y="4371975"/>
          <p14:tracePt t="83315" x="8258175" y="4371975"/>
          <p14:tracePt t="83331" x="8251825" y="4371975"/>
          <p14:tracePt t="83419" x="8245475" y="4371975"/>
          <p14:tracePt t="83433" x="8239125" y="4371975"/>
          <p14:tracePt t="83437" x="8232775" y="4371975"/>
          <p14:tracePt t="83443" x="8226425" y="4371975"/>
          <p14:tracePt t="83449" x="8220075" y="4371975"/>
          <p14:tracePt t="83453" x="8213725" y="4371975"/>
          <p14:tracePt t="83460" x="8207375" y="4371975"/>
          <p14:tracePt t="83467" x="8201025" y="4371975"/>
          <p14:tracePt t="83478" x="8194675" y="4371975"/>
          <p14:tracePt t="83487" x="8188325" y="4371975"/>
          <p14:tracePt t="83496" x="8181975" y="4371975"/>
          <p14:tracePt t="83504" x="8175625" y="4371975"/>
          <p14:tracePt t="83512" x="8169275" y="4371975"/>
          <p14:tracePt t="83521" x="8162925" y="4371975"/>
          <p14:tracePt t="83529" x="8156575" y="4371975"/>
          <p14:tracePt t="83542" x="8150225" y="4371975"/>
          <p14:tracePt t="83545" x="8150225" y="4365625"/>
          <p14:tracePt t="83551" x="8143875" y="4365625"/>
          <p14:tracePt t="83566" x="8137525" y="4365625"/>
          <p14:tracePt t="83572" x="8137525" y="4359275"/>
          <p14:tracePt t="83578" x="8131175" y="4359275"/>
          <p14:tracePt t="83584" x="8131175" y="4352925"/>
          <p14:tracePt t="83587" x="8124825" y="4352925"/>
          <p14:tracePt t="83597" x="8118475" y="4346575"/>
          <p14:tracePt t="83605" x="8112125" y="4340225"/>
          <p14:tracePt t="83618" x="8105775" y="4333875"/>
          <p14:tracePt t="83632" x="8105775" y="4327525"/>
          <p14:tracePt t="83650" x="8099425" y="4327525"/>
          <p14:tracePt t="83651" x="8099425" y="4321175"/>
          <p14:tracePt t="83665" x="8099425" y="4314825"/>
          <p14:tracePt t="83681" x="8099425" y="4308475"/>
          <p14:tracePt t="83696" x="8099425" y="4302125"/>
          <p14:tracePt t="83709" x="8093075" y="4295775"/>
          <p14:tracePt t="83720" x="8093075" y="4289425"/>
          <p14:tracePt t="83726" x="8093075" y="4283075"/>
          <p14:tracePt t="83732" x="8093075" y="4276725"/>
          <p14:tracePt t="83736" x="8093075" y="4270375"/>
          <p14:tracePt t="83740" x="8093075" y="4264025"/>
          <p14:tracePt t="83745" x="8093075" y="4257675"/>
          <p14:tracePt t="83749" x="8093075" y="4251325"/>
          <p14:tracePt t="83752" x="8093075" y="4244975"/>
          <p14:tracePt t="83755" x="8099425" y="4238625"/>
          <p14:tracePt t="83759" x="8099425" y="4232275"/>
          <p14:tracePt t="83763" x="8099425" y="4225925"/>
          <p14:tracePt t="83765" x="8105775" y="4225925"/>
          <p14:tracePt t="83767" x="8105775" y="4219575"/>
          <p14:tracePt t="83772" x="8105775" y="4213225"/>
          <p14:tracePt t="83776" x="8105775" y="4206875"/>
          <p14:tracePt t="83777" x="8112125" y="4206875"/>
          <p14:tracePt t="83782" x="8112125" y="4200525"/>
          <p14:tracePt t="83793" x="8112125" y="4194175"/>
          <p14:tracePt t="83796" x="8118475" y="4194175"/>
          <p14:tracePt t="83812" x="8118475" y="4187825"/>
          <p14:tracePt t="83830" x="8118475" y="4181475"/>
          <p14:tracePt t="83834" x="8124825" y="4181475"/>
          <p14:tracePt t="83840" x="8124825" y="4175125"/>
          <p14:tracePt t="83844" x="8131175" y="4175125"/>
          <p14:tracePt t="83851" x="8131175" y="4168775"/>
          <p14:tracePt t="83860" x="8131175" y="4162425"/>
          <p14:tracePt t="83863" x="8137525" y="4162425"/>
          <p14:tracePt t="83871" x="8143875" y="4162425"/>
          <p14:tracePt t="83872" x="8143875" y="4156075"/>
          <p14:tracePt t="83879" x="8150225" y="4156075"/>
          <p14:tracePt t="83884" x="8150225" y="4149725"/>
          <p14:tracePt t="83887" x="8156575" y="4149725"/>
          <p14:tracePt t="83899" x="8162925" y="4143375"/>
          <p14:tracePt t="83921" x="8169275" y="4143375"/>
          <p14:tracePt t="83954" x="8175625" y="4143375"/>
          <p14:tracePt t="83965" x="8181975" y="4143375"/>
          <p14:tracePt t="83973" x="8188325" y="4143375"/>
          <p14:tracePt t="83977" x="8188325" y="4137025"/>
          <p14:tracePt t="83979" x="8194675" y="4137025"/>
          <p14:tracePt t="83985" x="8201025" y="4137025"/>
          <p14:tracePt t="83992" x="8207375" y="4137025"/>
          <p14:tracePt t="83998" x="8213725" y="4137025"/>
          <p14:tracePt t="84003" x="8220075" y="4137025"/>
          <p14:tracePt t="84014" x="8226425" y="4137025"/>
          <p14:tracePt t="84026" x="8232775" y="4137025"/>
          <p14:tracePt t="84047" x="8239125" y="4137025"/>
          <p14:tracePt t="84055" x="8239125" y="4130675"/>
          <p14:tracePt t="84074" x="8258175" y="4130675"/>
          <p14:tracePt t="84079" x="8264525" y="4124325"/>
          <p14:tracePt t="84085" x="8270875" y="4124325"/>
          <p14:tracePt t="84089" x="8277225" y="4117975"/>
          <p14:tracePt t="84094" x="8283575" y="4117975"/>
          <p14:tracePt t="84099" x="8289925" y="4111625"/>
          <p14:tracePt t="84104" x="8296275" y="4111625"/>
          <p14:tracePt t="84110" x="8302625" y="4105275"/>
          <p14:tracePt t="84120" x="8308975" y="4105275"/>
          <p14:tracePt t="84122" x="8308975" y="4098925"/>
          <p14:tracePt t="84140" x="8315325" y="4098925"/>
          <p14:tracePt t="84204" x="8315325" y="4092575"/>
          <p14:tracePt t="84208" x="8321675" y="4092575"/>
          <p14:tracePt t="84215" x="8328025" y="4092575"/>
          <p14:tracePt t="84218" x="8328025" y="4086225"/>
          <p14:tracePt t="84226" x="8334375" y="4079875"/>
          <p14:tracePt t="84231" x="8340725" y="4079875"/>
          <p14:tracePt t="84238" x="8340725" y="4073525"/>
          <p14:tracePt t="84245" x="8347075" y="4073525"/>
          <p14:tracePt t="84420" x="8347075" y="4065588"/>
          <p14:tracePt t="84585" x="8353425" y="4065588"/>
          <p14:tracePt t="84616" x="8359775" y="4065588"/>
          <p14:tracePt t="84628" x="8366125" y="4059238"/>
          <p14:tracePt t="84634" x="8372475" y="4059238"/>
          <p14:tracePt t="84637" x="8372475" y="4052888"/>
          <p14:tracePt t="84639" x="8378825" y="4052888"/>
          <p14:tracePt t="84645" x="8385175" y="4046538"/>
          <p14:tracePt t="84656" x="8385175" y="4040188"/>
          <p14:tracePt t="84788" x="8385175" y="4046538"/>
          <p14:tracePt t="84791" x="8391525" y="4052888"/>
          <p14:tracePt t="84795" x="8391525" y="4059238"/>
          <p14:tracePt t="84797" x="8391525" y="4065588"/>
          <p14:tracePt t="84801" x="8391525" y="4073525"/>
          <p14:tracePt t="84803" x="8391525" y="4079875"/>
          <p14:tracePt t="84805" x="8391525" y="4086225"/>
          <p14:tracePt t="84810" x="8397875" y="4098925"/>
          <p14:tracePt t="84813" x="8397875" y="4105275"/>
          <p14:tracePt t="84815" x="8397875" y="4111625"/>
          <p14:tracePt t="84818" x="8397875" y="4117975"/>
          <p14:tracePt t="84820" x="8404225" y="4124325"/>
          <p14:tracePt t="84822" x="8404225" y="4130675"/>
          <p14:tracePt t="84827" x="8410575" y="4137025"/>
          <p14:tracePt t="84830" x="8410575" y="4143375"/>
          <p14:tracePt t="84833" x="8410575" y="4149725"/>
          <p14:tracePt t="84835" x="8416925" y="4149725"/>
          <p14:tracePt t="84837" x="8416925" y="4156075"/>
          <p14:tracePt t="84842" x="8423275" y="4162425"/>
          <p14:tracePt t="84845" x="8423275" y="4168775"/>
          <p14:tracePt t="84846" x="8429625" y="4168775"/>
          <p14:tracePt t="84847" x="8429625" y="4175125"/>
          <p14:tracePt t="84850" x="8435975" y="4175125"/>
          <p14:tracePt t="84853" x="8435975" y="4181475"/>
          <p14:tracePt t="84856" x="8442325" y="4181475"/>
          <p14:tracePt t="84859" x="8442325" y="4187825"/>
          <p14:tracePt t="84860" x="8448675" y="4187825"/>
          <p14:tracePt t="84864" x="8448675" y="4194175"/>
          <p14:tracePt t="84865" x="8455025" y="4194175"/>
          <p14:tracePt t="84870" x="8462963" y="4200525"/>
          <p14:tracePt t="84878" x="8475663" y="4206875"/>
          <p14:tracePt t="84880" x="8482013" y="4206875"/>
          <p14:tracePt t="84882" x="8482013" y="4213225"/>
          <p14:tracePt t="84884" x="8488363" y="4213225"/>
          <p14:tracePt t="84887" x="8494713" y="4213225"/>
          <p14:tracePt t="84893" x="8501063" y="4219575"/>
          <p14:tracePt t="84898" x="8507413" y="4219575"/>
          <p14:tracePt t="84903" x="8513763" y="4219575"/>
          <p14:tracePt t="84916" x="8520113" y="4219575"/>
          <p14:tracePt t="84919" x="8520113" y="4225925"/>
          <p14:tracePt t="84980" x="8520113" y="4232275"/>
          <p14:tracePt t="84990" x="8520113" y="4238625"/>
          <p14:tracePt t="84997" x="8520113" y="4244975"/>
          <p14:tracePt t="85003" x="8520113" y="4251325"/>
          <p14:tracePt t="85006" x="8520113" y="4257675"/>
          <p14:tracePt t="85010" x="8520113" y="4264025"/>
          <p14:tracePt t="85012" x="8513763" y="4264025"/>
          <p14:tracePt t="85016" x="8513763" y="4270375"/>
          <p14:tracePt t="85018" x="8507413" y="4270375"/>
          <p14:tracePt t="85020" x="8507413" y="4276725"/>
          <p14:tracePt t="85026" x="8501063" y="4283075"/>
          <p14:tracePt t="85029" x="8494713" y="4289425"/>
          <p14:tracePt t="85034" x="8488363" y="4295775"/>
          <p14:tracePt t="85037" x="8482013" y="4295775"/>
          <p14:tracePt t="85040" x="8482013" y="4302125"/>
          <p14:tracePt t="85043" x="8475663" y="4308475"/>
          <p14:tracePt t="85045" x="8469313" y="4308475"/>
          <p14:tracePt t="85059" x="8442325" y="4327525"/>
          <p14:tracePt t="85060" x="8435975" y="4327525"/>
          <p14:tracePt t="85063" x="8435975" y="4333875"/>
          <p14:tracePt t="85064" x="8429625" y="4333875"/>
          <p14:tracePt t="85067" x="8423275" y="4340225"/>
          <p14:tracePt t="85071" x="8416925" y="4346575"/>
          <p14:tracePt t="85077" x="8410575" y="4352925"/>
          <p14:tracePt t="85078" x="8404225" y="4352925"/>
          <p14:tracePt t="85082" x="8404225" y="4359275"/>
          <p14:tracePt t="85083" x="8397875" y="4359275"/>
          <p14:tracePt t="85086" x="8391525" y="4365625"/>
          <p14:tracePt t="85093" x="8385175" y="4371975"/>
          <p14:tracePt t="85095" x="8378825" y="4371975"/>
          <p14:tracePt t="85096" x="8378825" y="4378325"/>
          <p14:tracePt t="85099" x="8372475" y="4378325"/>
          <p14:tracePt t="85101" x="8372475" y="4384675"/>
          <p14:tracePt t="85105" x="8366125" y="4384675"/>
          <p14:tracePt t="85109" x="8366125" y="4391025"/>
          <p14:tracePt t="85112" x="8359775" y="4397375"/>
          <p14:tracePt t="85118" x="8353425" y="4397375"/>
          <p14:tracePt t="85119" x="8353425" y="4403725"/>
          <p14:tracePt t="85126" x="8347075" y="4410075"/>
          <p14:tracePt t="85134" x="8340725" y="4416425"/>
          <p14:tracePt t="85145" x="8334375" y="4416425"/>
          <p14:tracePt t="85147" x="8334375" y="4422775"/>
          <p14:tracePt t="85236" x="8334375" y="4429125"/>
          <p14:tracePt t="85245" x="8334375" y="4435475"/>
          <p14:tracePt t="85247" x="8328025" y="4435475"/>
          <p14:tracePt t="85253" x="8328025" y="4441825"/>
          <p14:tracePt t="85263" x="8328025" y="4448175"/>
          <p14:tracePt t="85276" x="8321675" y="4448175"/>
          <p14:tracePt t="85576" x="8328025" y="4448175"/>
          <p14:tracePt t="85586" x="8334375" y="4454525"/>
          <p14:tracePt t="85593" x="8340725" y="4454525"/>
          <p14:tracePt t="85600" x="8347075" y="4454525"/>
          <p14:tracePt t="85609" x="8353425" y="4454525"/>
          <p14:tracePt t="85621" x="8359775" y="4454525"/>
          <p14:tracePt t="85626" x="8359775" y="4460875"/>
          <p14:tracePt t="85632" x="8366125" y="4460875"/>
          <p14:tracePt t="85649" x="8372475" y="4460875"/>
          <p14:tracePt t="85668" x="8378825" y="4467225"/>
          <p14:tracePt t="85677" x="8385175" y="4467225"/>
          <p14:tracePt t="85685" x="8391525" y="4467225"/>
          <p14:tracePt t="85694" x="8397875" y="4473575"/>
          <p14:tracePt t="85698" x="8404225" y="4473575"/>
          <p14:tracePt t="85701" x="8410575" y="4473575"/>
          <p14:tracePt t="85709" x="8416925" y="4473575"/>
          <p14:tracePt t="85714" x="8423275" y="4473575"/>
          <p14:tracePt t="85720" x="8429625" y="4473575"/>
          <p14:tracePt t="85726" x="8435975" y="4473575"/>
          <p14:tracePt t="85735" x="8442325" y="4473575"/>
          <p14:tracePt t="85745" x="8448675" y="4473575"/>
          <p14:tracePt t="85755" x="8455025" y="4479925"/>
          <p14:tracePt t="85763" x="8462963" y="4479925"/>
          <p14:tracePt t="85771" x="8469313" y="4479925"/>
          <p14:tracePt t="85777" x="8475663" y="4479925"/>
          <p14:tracePt t="85785" x="8482013" y="4479925"/>
          <p14:tracePt t="85792" x="8488363" y="4479925"/>
          <p14:tracePt t="85797" x="8494713" y="4479925"/>
          <p14:tracePt t="85803" x="8501063" y="4479925"/>
          <p14:tracePt t="85806" x="8501063" y="4486275"/>
          <p14:tracePt t="85809" x="8507413" y="4486275"/>
          <p14:tracePt t="85815" x="8513763" y="4486275"/>
          <p14:tracePt t="85820" x="8520113" y="4486275"/>
          <p14:tracePt t="85825" x="8526463" y="4486275"/>
          <p14:tracePt t="85831" x="8532813" y="4492625"/>
          <p14:tracePt t="85840" x="8539163" y="4492625"/>
          <p14:tracePt t="85846" x="8545513" y="4492625"/>
          <p14:tracePt t="85855" x="8551863" y="4492625"/>
          <p14:tracePt t="85859" x="8551863" y="4498975"/>
          <p14:tracePt t="85863" x="8558213" y="4498975"/>
          <p14:tracePt t="85870" x="8564563" y="4498975"/>
          <p14:tracePt t="85880" x="8570913" y="4506913"/>
          <p14:tracePt t="85889" x="8577263" y="4506913"/>
          <p14:tracePt t="85954" x="8583613" y="4506913"/>
          <p14:tracePt t="85964" x="8589963" y="4506913"/>
          <p14:tracePt t="85969" x="8596313" y="4506913"/>
          <p14:tracePt t="85972" x="8602663" y="4506913"/>
          <p14:tracePt t="85976" x="8609013" y="4506913"/>
          <p14:tracePt t="85979" x="8615363" y="4506913"/>
          <p14:tracePt t="85983" x="8621713" y="4506913"/>
          <p14:tracePt t="85985" x="8628063" y="4506913"/>
          <p14:tracePt t="85986" x="8634413" y="4506913"/>
          <p14:tracePt t="85988" x="8640763" y="4506913"/>
          <p14:tracePt t="85993" x="8653463" y="4506913"/>
          <p14:tracePt t="85996" x="8666163" y="4506913"/>
          <p14:tracePt t="85999" x="8672513" y="4506913"/>
          <p14:tracePt t="86001" x="8678863" y="4506913"/>
          <p14:tracePt t="86003" x="8685213" y="4506913"/>
          <p14:tracePt t="86006" x="8697913" y="4506913"/>
          <p14:tracePt t="86009" x="8704263" y="4506913"/>
          <p14:tracePt t="86011" x="8710613" y="4506913"/>
          <p14:tracePt t="86012" x="8716963" y="4506913"/>
          <p14:tracePt t="86014" x="8723313" y="4506913"/>
          <p14:tracePt t="86016" x="8729663" y="4506913"/>
          <p14:tracePt t="86018" x="8736013" y="4506913"/>
          <p14:tracePt t="86020" x="8742363" y="4506913"/>
          <p14:tracePt t="86023" x="8748713" y="4506913"/>
          <p14:tracePt t="86026" x="8755063" y="4506913"/>
          <p14:tracePt t="86027" x="8761413" y="4506913"/>
          <p14:tracePt t="86029" x="8767763" y="4506913"/>
          <p14:tracePt t="86032" x="8774113" y="4506913"/>
          <p14:tracePt t="86034" x="8780463" y="4506913"/>
          <p14:tracePt t="86036" x="8786813" y="4506913"/>
          <p14:tracePt t="86038" x="8793163" y="4506913"/>
          <p14:tracePt t="86042" x="8799513" y="4506913"/>
          <p14:tracePt t="86044" x="8805863" y="4506913"/>
          <p14:tracePt t="86046" x="8812213" y="4506913"/>
          <p14:tracePt t="86049" x="8818563" y="4506913"/>
          <p14:tracePt t="86059" x="8843963" y="4506913"/>
          <p14:tracePt t="86063" x="8850313" y="4506913"/>
          <p14:tracePt t="86066" x="8856663" y="4506913"/>
          <p14:tracePt t="86069" x="8863013" y="4506913"/>
          <p14:tracePt t="86076" x="8869363" y="4506913"/>
          <p14:tracePt t="86077" x="8875713" y="4506913"/>
          <p14:tracePt t="86081" x="8882063" y="4506913"/>
          <p14:tracePt t="86086" x="8888413" y="4506913"/>
          <p14:tracePt t="86090" x="8894763" y="4506913"/>
          <p14:tracePt t="86093" x="8901113" y="4506913"/>
          <p14:tracePt t="86098" x="8907463" y="4506913"/>
          <p14:tracePt t="86103" x="8913813" y="4506913"/>
          <p14:tracePt t="86109" x="8921750" y="4506913"/>
          <p14:tracePt t="86118" x="8928100" y="4506913"/>
          <p14:tracePt t="86127" x="8934450" y="4506913"/>
          <p14:tracePt t="86142" x="8940800" y="4506913"/>
          <p14:tracePt t="86200" x="8947150" y="4506913"/>
          <p14:tracePt t="86205" x="8947150" y="4498975"/>
          <p14:tracePt t="86212" x="8947150" y="4492625"/>
          <p14:tracePt t="86216" x="8947150" y="4486275"/>
          <p14:tracePt t="86221" x="8947150" y="4479925"/>
          <p14:tracePt t="86225" x="8947150" y="4473575"/>
          <p14:tracePt t="86229" x="8947150" y="4467225"/>
          <p14:tracePt t="86231" x="8947150" y="4460875"/>
          <p14:tracePt t="86235" x="8947150" y="4454525"/>
          <p14:tracePt t="86237" x="8947150" y="4448175"/>
          <p14:tracePt t="86242" x="8947150" y="4435475"/>
          <p14:tracePt t="86244" x="8947150" y="4429125"/>
          <p14:tracePt t="86246" x="8947150" y="4422775"/>
          <p14:tracePt t="86248" x="8947150" y="4416425"/>
          <p14:tracePt t="86249" x="8947150" y="4410075"/>
          <p14:tracePt t="86251" x="8947150" y="4403725"/>
          <p14:tracePt t="86252" x="8947150" y="4397375"/>
          <p14:tracePt t="86253" x="8947150" y="4391025"/>
          <p14:tracePt t="86256" x="8947150" y="4384675"/>
          <p14:tracePt t="86259" x="8947150" y="4365625"/>
          <p14:tracePt t="86261" x="8947150" y="4359275"/>
          <p14:tracePt t="86263" x="8947150" y="4346575"/>
          <p14:tracePt t="86265" x="8940800" y="4333875"/>
          <p14:tracePt t="86267" x="8940800" y="4327525"/>
          <p14:tracePt t="86269" x="8940800" y="4314825"/>
          <p14:tracePt t="86271" x="8940800" y="4295775"/>
          <p14:tracePt t="86276" x="8934450" y="4264025"/>
          <p14:tracePt t="86278" x="8934450" y="4257675"/>
          <p14:tracePt t="86279" x="8934450" y="4251325"/>
          <p14:tracePt t="86281" x="8928100" y="4238625"/>
          <p14:tracePt t="86284" x="8928100" y="4219575"/>
          <p14:tracePt t="86286" x="8928100" y="4206875"/>
          <p14:tracePt t="86287" x="8921750" y="4200525"/>
          <p14:tracePt t="86288" x="8921750" y="4194175"/>
          <p14:tracePt t="86290" x="8921750" y="4187825"/>
          <p14:tracePt t="86293" x="8913813" y="4168775"/>
          <p14:tracePt t="86295" x="8913813" y="4156075"/>
          <p14:tracePt t="86296" x="8907463" y="4156075"/>
          <p14:tracePt t="86298" x="8907463" y="4143375"/>
          <p14:tracePt t="86300" x="8907463" y="4137025"/>
          <p14:tracePt t="86301" x="8907463" y="4130675"/>
          <p14:tracePt t="86303" x="8901113" y="4117975"/>
          <p14:tracePt t="86304" x="8901113" y="4111625"/>
          <p14:tracePt t="86306" x="8894763" y="4105275"/>
          <p14:tracePt t="86309" x="8894763" y="4092575"/>
          <p14:tracePt t="86310" x="8888413" y="4086225"/>
          <p14:tracePt t="86312" x="8888413" y="4079875"/>
          <p14:tracePt t="86314" x="8888413" y="4073525"/>
          <p14:tracePt t="86316" x="8882063" y="4065588"/>
          <p14:tracePt t="86317" x="8882063" y="4059238"/>
          <p14:tracePt t="86319" x="8882063" y="4052888"/>
          <p14:tracePt t="86321" x="8875713" y="4046538"/>
          <p14:tracePt t="86326" x="8875713" y="4033838"/>
          <p14:tracePt t="86327" x="8869363" y="4027488"/>
          <p14:tracePt t="86329" x="8869363" y="4021138"/>
          <p14:tracePt t="86332" x="8869363" y="4014788"/>
          <p14:tracePt t="86335" x="8869363" y="4008438"/>
          <p14:tracePt t="86337" x="8863013" y="4008438"/>
          <p14:tracePt t="86338" x="8863013" y="4002088"/>
          <p14:tracePt t="86342" x="8863013" y="3995738"/>
          <p14:tracePt t="86347" x="8863013" y="3989388"/>
          <p14:tracePt t="86350" x="8856663" y="3989388"/>
          <p14:tracePt t="86352" x="8856663" y="3983038"/>
          <p14:tracePt t="86361" x="8856663" y="3976688"/>
          <p14:tracePt t="86369" x="8856663" y="3970338"/>
          <p14:tracePt t="86380" x="8856663" y="3963988"/>
          <p14:tracePt t="86396" x="8856663" y="3957638"/>
          <p14:tracePt t="86407" x="8856663" y="3951288"/>
          <p14:tracePt t="86422" x="8856663" y="3944938"/>
          <p14:tracePt t="86432" x="8856663" y="3938588"/>
          <p14:tracePt t="86448" x="8856663" y="3932238"/>
          <p14:tracePt t="86453" x="8863013" y="3932238"/>
          <p14:tracePt t="86465" x="8863013" y="3925888"/>
          <p14:tracePt t="86467" x="8869363" y="3925888"/>
          <p14:tracePt t="86483" x="8875713" y="3925888"/>
          <p14:tracePt t="86492" x="8875713" y="3919538"/>
          <p14:tracePt t="86493" x="8882063" y="3919538"/>
          <p14:tracePt t="86510" x="8888413" y="3919538"/>
          <p14:tracePt t="86528" x="8894763" y="3919538"/>
          <p14:tracePt t="86533" x="8894763" y="3913188"/>
          <p14:tracePt t="86545" x="8901113" y="3913188"/>
          <p14:tracePt t="86555" x="8907463" y="3913188"/>
          <p14:tracePt t="86559" x="8907463" y="3906838"/>
          <p14:tracePt t="86568" x="8913813" y="3906838"/>
          <p14:tracePt t="86601" x="8921750" y="3906838"/>
          <p14:tracePt t="86610" x="8928100" y="3906838"/>
          <p14:tracePt t="86617" x="8934450" y="3906838"/>
          <p14:tracePt t="86622" x="8940800" y="3906838"/>
          <p14:tracePt t="86626" x="8947150" y="3906838"/>
          <p14:tracePt t="86629" x="8947150" y="3900488"/>
          <p14:tracePt t="86632" x="8953500" y="3900488"/>
          <p14:tracePt t="86635" x="8959850" y="3900488"/>
          <p14:tracePt t="86643" x="8966200" y="3900488"/>
          <p14:tracePt t="86645" x="8972550" y="3900488"/>
          <p14:tracePt t="86651" x="8978900" y="3900488"/>
          <p14:tracePt t="86659" x="8985250" y="3900488"/>
          <p14:tracePt t="86841" x="8978900" y="3900488"/>
          <p14:tracePt t="86846" x="8972550" y="3900488"/>
          <p14:tracePt t="86849" x="8972550" y="3906838"/>
          <p14:tracePt t="86850" x="8966200" y="3906838"/>
          <p14:tracePt t="86853" x="8959850" y="3906838"/>
          <p14:tracePt t="86856" x="8959850" y="3913188"/>
          <p14:tracePt t="86859" x="8953500" y="3913188"/>
          <p14:tracePt t="86861" x="8947150" y="3919538"/>
          <p14:tracePt t="86863" x="8940800" y="3919538"/>
          <p14:tracePt t="86867" x="8934450" y="3919538"/>
          <p14:tracePt t="86868" x="8928100" y="3925888"/>
          <p14:tracePt t="86871" x="8921750" y="3925888"/>
          <p14:tracePt t="86876" x="8907463" y="3932238"/>
          <p14:tracePt t="86878" x="8901113" y="3932238"/>
          <p14:tracePt t="86880" x="8894763" y="3932238"/>
          <p14:tracePt t="86881" x="8888413" y="3932238"/>
          <p14:tracePt t="86884" x="8882063" y="3938588"/>
          <p14:tracePt t="86885" x="8875713" y="3938588"/>
          <p14:tracePt t="86888" x="8869363" y="3938588"/>
          <p14:tracePt t="86889" x="8863013" y="3938588"/>
          <p14:tracePt t="86892" x="8850313" y="3944938"/>
          <p14:tracePt t="86894" x="8843963" y="3944938"/>
          <p14:tracePt t="86896" x="8837613" y="3944938"/>
          <p14:tracePt t="86898" x="8831263" y="3944938"/>
          <p14:tracePt t="86899" x="8818563" y="3944938"/>
          <p14:tracePt t="86901" x="8812213" y="3951288"/>
          <p14:tracePt t="86903" x="8799513" y="3951288"/>
          <p14:tracePt t="86905" x="8793163" y="3951288"/>
          <p14:tracePt t="86909" x="8774113" y="3957638"/>
          <p14:tracePt t="86912" x="8755063" y="3957638"/>
          <p14:tracePt t="86914" x="8742363" y="3957638"/>
          <p14:tracePt t="86916" x="8736013" y="3957638"/>
          <p14:tracePt t="86917" x="8723313" y="3957638"/>
          <p14:tracePt t="86919" x="8710613" y="3957638"/>
          <p14:tracePt t="86921" x="8697913" y="3963988"/>
          <p14:tracePt t="86923" x="8691563" y="3963988"/>
          <p14:tracePt t="86926" x="8659813" y="3963988"/>
          <p14:tracePt t="86928" x="8640763" y="3963988"/>
          <p14:tracePt t="86930" x="8621713" y="3963988"/>
          <p14:tracePt t="86932" x="8602663" y="3970338"/>
          <p14:tracePt t="86933" x="8596313" y="3970338"/>
          <p14:tracePt t="86935" x="8577263" y="3970338"/>
          <p14:tracePt t="86936" x="8570913" y="3970338"/>
          <p14:tracePt t="86938" x="8558213" y="3970338"/>
          <p14:tracePt t="86939" x="8551863" y="3970338"/>
          <p14:tracePt t="86942" x="8526463" y="3970338"/>
          <p14:tracePt t="86945" x="8494713" y="3976688"/>
          <p14:tracePt t="86946" x="8475663" y="3976688"/>
          <p14:tracePt t="86947" x="8469313" y="3976688"/>
          <p14:tracePt t="86949" x="8442325" y="3976688"/>
          <p14:tracePt t="86951" x="8423275" y="3976688"/>
          <p14:tracePt t="86952" x="8410575" y="3976688"/>
          <p14:tracePt t="86953" x="8391525" y="3976688"/>
          <p14:tracePt t="86955" x="8372475" y="3976688"/>
          <p14:tracePt t="86956" x="8359775" y="3976688"/>
          <p14:tracePt t="86958" x="8353425" y="3976688"/>
          <p14:tracePt t="86960" x="8308975" y="3983038"/>
          <p14:tracePt t="86962" x="8283575" y="3983038"/>
          <p14:tracePt t="86963" x="8270875" y="3983038"/>
          <p14:tracePt t="86964" x="8264525" y="3983038"/>
          <p14:tracePt t="86966" x="8232775" y="3983038"/>
          <p14:tracePt t="86967" x="8213725" y="3983038"/>
          <p14:tracePt t="86968" x="8207375" y="3983038"/>
          <p14:tracePt t="86969" x="8188325" y="3983038"/>
          <p14:tracePt t="86970" x="8175625" y="3983038"/>
          <p14:tracePt t="86971" x="8162925" y="3983038"/>
          <p14:tracePt t="86972" x="8150225" y="3983038"/>
          <p14:tracePt t="86976" x="8099425" y="3983038"/>
          <p14:tracePt t="86977" x="8093075" y="3983038"/>
          <p14:tracePt t="86979" x="8067675" y="3983038"/>
          <p14:tracePt t="86980" x="8054975" y="3983038"/>
          <p14:tracePt t="86981" x="8048625" y="3983038"/>
          <p14:tracePt t="86983" x="8016875" y="3983038"/>
          <p14:tracePt t="86985" x="7996238" y="3983038"/>
          <p14:tracePt t="86986" x="7983538" y="3983038"/>
          <p14:tracePt t="86987" x="7970838" y="3983038"/>
          <p14:tracePt t="86988" x="7964488" y="3983038"/>
          <p14:tracePt t="86989" x="7945438" y="3983038"/>
          <p14:tracePt t="86993" x="7907338" y="3976688"/>
          <p14:tracePt t="86994" x="7900988" y="3976688"/>
          <p14:tracePt t="86995" x="7894638" y="3976688"/>
          <p14:tracePt t="86996" x="7881938" y="3976688"/>
          <p14:tracePt t="86998" x="7862888" y="3970338"/>
          <p14:tracePt t="86999" x="7856538" y="3970338"/>
          <p14:tracePt t="87001" x="7843838" y="3963988"/>
          <p14:tracePt t="87002" x="7831138" y="3963988"/>
          <p14:tracePt t="87003" x="7824788" y="3963988"/>
          <p14:tracePt t="87004" x="7818438" y="3963988"/>
          <p14:tracePt t="87005" x="7812088" y="3957638"/>
          <p14:tracePt t="87009" x="7786688" y="3951288"/>
          <p14:tracePt t="87010" x="7780338" y="3951288"/>
          <p14:tracePt t="87012" x="7767638" y="3951288"/>
          <p14:tracePt t="87014" x="7761288" y="3944938"/>
          <p14:tracePt t="87015" x="7754938" y="3944938"/>
          <p14:tracePt t="87016" x="7748588" y="3938588"/>
          <p14:tracePt t="87017" x="7742238" y="3938588"/>
          <p14:tracePt t="87018" x="7735888" y="3938588"/>
          <p14:tracePt t="87020" x="7729538" y="3932238"/>
          <p14:tracePt t="87021" x="7723188" y="3932238"/>
          <p14:tracePt t="87022" x="7716838" y="3932238"/>
          <p14:tracePt t="87026" x="7704138" y="3925888"/>
          <p14:tracePt t="87028" x="7697788" y="3919538"/>
          <p14:tracePt t="87030" x="7691438" y="3919538"/>
          <p14:tracePt t="87031" x="7691438" y="3913188"/>
          <p14:tracePt t="87033" x="7685088" y="3913188"/>
          <p14:tracePt t="87034" x="7678738" y="3913188"/>
          <p14:tracePt t="87036" x="7678738" y="3906838"/>
          <p14:tracePt t="87039" x="7672388" y="3906838"/>
          <p14:tracePt t="87042" x="7666038" y="3900488"/>
          <p14:tracePt t="87063" x="7646988" y="3881438"/>
          <p14:tracePt t="87066" x="7646988" y="3875088"/>
          <p14:tracePt t="87070" x="7640638" y="3868738"/>
          <p14:tracePt t="87081" x="7627938" y="3849688"/>
          <p14:tracePt t="87084" x="7627938" y="3843338"/>
          <p14:tracePt t="87085" x="7621588" y="3843338"/>
          <p14:tracePt t="87087" x="7621588" y="3836988"/>
          <p14:tracePt t="87088" x="7621588" y="3830638"/>
          <p14:tracePt t="87094" x="7615238" y="3817938"/>
          <p14:tracePt t="87096" x="7615238" y="3811588"/>
          <p14:tracePt t="87098" x="7615238" y="3805238"/>
          <p14:tracePt t="87100" x="7615238" y="3798888"/>
          <p14:tracePt t="87104" x="7615238" y="3792538"/>
          <p14:tracePt t="87105" x="7615238" y="3786188"/>
          <p14:tracePt t="87107" x="7608888" y="3786188"/>
          <p14:tracePt t="87109" x="7608888" y="3773488"/>
          <p14:tracePt t="87111" x="7608888" y="3767138"/>
          <p14:tracePt t="87114" x="7608888" y="3760788"/>
          <p14:tracePt t="87116" x="7608888" y="3754438"/>
          <p14:tracePt t="87117" x="7608888" y="3748088"/>
          <p14:tracePt t="87119" x="7608888" y="3741738"/>
          <p14:tracePt t="87121" x="7608888" y="3735388"/>
          <p14:tracePt t="87126" x="7608888" y="3722688"/>
          <p14:tracePt t="87127" x="7608888" y="3716338"/>
          <p14:tracePt t="87130" x="7608888" y="3709988"/>
          <p14:tracePt t="87131" x="7608888" y="3703638"/>
          <p14:tracePt t="87133" x="7608888" y="3697288"/>
          <p14:tracePt t="87135" x="7615238" y="3690938"/>
          <p14:tracePt t="87137" x="7615238" y="3684588"/>
          <p14:tracePt t="87139" x="7621588" y="3678238"/>
          <p14:tracePt t="87142" x="7621588" y="3671888"/>
          <p14:tracePt t="87143" x="7627938" y="3665538"/>
          <p14:tracePt t="87145" x="7627938" y="3659188"/>
          <p14:tracePt t="87147" x="7634288" y="3652838"/>
          <p14:tracePt t="87148" x="7634288" y="3646488"/>
          <p14:tracePt t="87150" x="7640638" y="3638550"/>
          <p14:tracePt t="87152" x="7640638" y="3632200"/>
          <p14:tracePt t="87153" x="7646988" y="3632200"/>
          <p14:tracePt t="87154" x="7646988" y="3625850"/>
          <p14:tracePt t="87156" x="7653338" y="3619500"/>
          <p14:tracePt t="87159" x="7659688" y="3613150"/>
          <p14:tracePt t="87162" x="7659688" y="3600450"/>
          <p14:tracePt t="87163" x="7666038" y="3600450"/>
          <p14:tracePt t="87165" x="7666038" y="3594100"/>
          <p14:tracePt t="87166" x="7672388" y="3587750"/>
          <p14:tracePt t="87168" x="7678738" y="3587750"/>
          <p14:tracePt t="87169" x="7678738" y="3581400"/>
          <p14:tracePt t="87170" x="7678738" y="3575050"/>
          <p14:tracePt t="87171" x="7685088" y="3575050"/>
          <p14:tracePt t="87175" x="7691438" y="3562350"/>
          <p14:tracePt t="87177" x="7697788" y="3556000"/>
          <p14:tracePt t="87179" x="7704138" y="3556000"/>
          <p14:tracePt t="87180" x="7710488" y="3549650"/>
          <p14:tracePt t="87181" x="7710488" y="3543300"/>
          <p14:tracePt t="87183" x="7716838" y="3536950"/>
          <p14:tracePt t="87184" x="7723188" y="3536950"/>
          <p14:tracePt t="87186" x="7729538" y="3530600"/>
          <p14:tracePt t="87188" x="7735888" y="3524250"/>
          <p14:tracePt t="87190" x="7742238" y="3517900"/>
          <p14:tracePt t="87194" x="7754938" y="3505200"/>
          <p14:tracePt t="87196" x="7767638" y="3498850"/>
          <p14:tracePt t="87198" x="7773988" y="3492500"/>
          <p14:tracePt t="87201" x="7786688" y="3479800"/>
          <p14:tracePt t="87203" x="7799388" y="3473450"/>
          <p14:tracePt t="87205" x="7805738" y="3467100"/>
          <p14:tracePt t="87208" x="7812088" y="3467100"/>
          <p14:tracePt t="87211" x="7837488" y="3448050"/>
          <p14:tracePt t="87213" x="7843838" y="3448050"/>
          <p14:tracePt t="87214" x="7856538" y="3441700"/>
          <p14:tracePt t="87216" x="7862888" y="3435350"/>
          <p14:tracePt t="87217" x="7869238" y="3429000"/>
          <p14:tracePt t="87219" x="7888288" y="3422650"/>
          <p14:tracePt t="87220" x="7894638" y="3422650"/>
          <p14:tracePt t="87221" x="7900988" y="3416300"/>
          <p14:tracePt t="87222" x="7907338" y="3416300"/>
          <p14:tracePt t="87225" x="7920038" y="3409950"/>
          <p14:tracePt t="87227" x="7939088" y="3403600"/>
          <p14:tracePt t="87228" x="7945438" y="3397250"/>
          <p14:tracePt t="87230" x="7951788" y="3397250"/>
          <p14:tracePt t="87232" x="7977188" y="3384550"/>
          <p14:tracePt t="87234" x="8004175" y="3378200"/>
          <p14:tracePt t="87236" x="8023225" y="3371850"/>
          <p14:tracePt t="87237" x="8029575" y="3371850"/>
          <p14:tracePt t="87238" x="8042275" y="3359150"/>
          <p14:tracePt t="87239" x="8048625" y="3359150"/>
          <p14:tracePt t="87242" x="8086725" y="3346450"/>
          <p14:tracePt t="87244" x="8105775" y="3346450"/>
          <p14:tracePt t="87245" x="8124825" y="3340100"/>
          <p14:tracePt t="87247" x="8143875" y="3333750"/>
          <p14:tracePt t="87249" x="8175625" y="3327400"/>
          <p14:tracePt t="87251" x="8194675" y="3327400"/>
          <p14:tracePt t="87252" x="8207375" y="3321050"/>
          <p14:tracePt t="87253" x="8220075" y="3321050"/>
          <p14:tracePt t="87254" x="8239125" y="3314700"/>
          <p14:tracePt t="87255" x="8245475" y="3314700"/>
          <p14:tracePt t="87258" x="8258175" y="3314700"/>
          <p14:tracePt t="87259" x="8302625" y="3302000"/>
          <p14:tracePt t="87261" x="8321675" y="3295650"/>
          <p14:tracePt t="87262" x="8334375" y="3295650"/>
          <p14:tracePt t="87265" x="8366125" y="3289300"/>
          <p14:tracePt t="87266" x="8385175" y="3282950"/>
          <p14:tracePt t="87268" x="8416925" y="3282950"/>
          <p14:tracePt t="87269" x="8429625" y="3276600"/>
          <p14:tracePt t="87270" x="8435975" y="3276600"/>
          <p14:tracePt t="87271" x="8442325" y="3276600"/>
          <p14:tracePt t="87272" x="8448675" y="3276600"/>
          <p14:tracePt t="87275" x="8494713" y="3270250"/>
          <p14:tracePt t="87277" x="8513763" y="3263900"/>
          <p14:tracePt t="87279" x="8539163" y="3263900"/>
          <p14:tracePt t="87281" x="8558213" y="3257550"/>
          <p14:tracePt t="87283" x="8577263" y="3251200"/>
          <p14:tracePt t="87284" x="8596313" y="3251200"/>
          <p14:tracePt t="87285" x="8602663" y="3251200"/>
          <p14:tracePt t="87286" x="8615363" y="3251200"/>
          <p14:tracePt t="87287" x="8628063" y="3251200"/>
          <p14:tracePt t="87288" x="8634413" y="3244850"/>
          <p14:tracePt t="87290" x="8647113" y="3244850"/>
          <p14:tracePt t="87293" x="8691563" y="3238500"/>
          <p14:tracePt t="87295" x="8704263" y="3238500"/>
          <p14:tracePt t="87296" x="8723313" y="3232150"/>
          <p14:tracePt t="87298" x="8742363" y="3232150"/>
          <p14:tracePt t="87300" x="8761413" y="3232150"/>
          <p14:tracePt t="87301" x="8767763" y="3232150"/>
          <p14:tracePt t="87302" x="8780463" y="3225800"/>
          <p14:tracePt t="87304" x="8799513" y="3225800"/>
          <p14:tracePt t="87305" x="8805863" y="3225800"/>
          <p14:tracePt t="87309" x="8843963" y="3211513"/>
          <p14:tracePt t="87310" x="8850313" y="3211513"/>
          <p14:tracePt t="87312" x="8869363" y="3211513"/>
          <p14:tracePt t="87314" x="8882063" y="3211513"/>
          <p14:tracePt t="87315" x="8888413" y="3211513"/>
          <p14:tracePt t="87317" x="8901113" y="3211513"/>
          <p14:tracePt t="87318" x="8907463" y="3211513"/>
          <p14:tracePt t="87319" x="8913813" y="3211513"/>
          <p14:tracePt t="87320" x="8921750" y="3205163"/>
          <p14:tracePt t="87322" x="8940800" y="3205163"/>
          <p14:tracePt t="87326" x="8966200" y="3205163"/>
          <p14:tracePt t="87328" x="8978900" y="3205163"/>
          <p14:tracePt t="87330" x="8997950" y="3205163"/>
          <p14:tracePt t="87332" x="9004300" y="3205163"/>
          <p14:tracePt t="87334" x="9017000" y="3205163"/>
          <p14:tracePt t="87335" x="9023350" y="3205163"/>
          <p14:tracePt t="87336" x="9029700" y="3205163"/>
          <p14:tracePt t="87337" x="9036050" y="3205163"/>
          <p14:tracePt t="87340" x="9042400" y="3205163"/>
          <p14:tracePt t="87342" x="9061450" y="3205163"/>
          <p14:tracePt t="87344" x="9067800" y="3205163"/>
          <p14:tracePt t="87345" x="9080500" y="3205163"/>
          <p14:tracePt t="87346" x="9086850" y="3205163"/>
          <p14:tracePt t="87348" x="9093200" y="3205163"/>
          <p14:tracePt t="87350" x="9099550" y="3205163"/>
          <p14:tracePt t="87351" x="9105900" y="3205163"/>
          <p14:tracePt t="87353" x="9112250" y="3205163"/>
          <p14:tracePt t="87354" x="9118600" y="3205163"/>
          <p14:tracePt t="87355" x="9124950" y="3205163"/>
          <p14:tracePt t="87627" x="9124950" y="3684588"/>
          <p14:tracePt t="87630" x="9112250" y="3684588"/>
          <p14:tracePt t="87631" x="9105900" y="3690938"/>
          <p14:tracePt t="87632" x="9099550" y="3690938"/>
          <p14:tracePt t="87635" x="9086850" y="3690938"/>
          <p14:tracePt t="87637" x="9080500" y="3690938"/>
          <p14:tracePt t="87639" x="9074150" y="3690938"/>
          <p14:tracePt t="87643" x="9061450" y="3690938"/>
          <p14:tracePt t="87645" x="9055100" y="3697288"/>
          <p14:tracePt t="87647" x="9048750" y="3697288"/>
          <p14:tracePt t="87649" x="9042400" y="3697288"/>
          <p14:tracePt t="87651" x="9036050" y="3697288"/>
          <p14:tracePt t="87653" x="9029700" y="3697288"/>
          <p14:tracePt t="87656" x="9023350" y="3697288"/>
          <p14:tracePt t="87659" x="9017000" y="3697288"/>
          <p14:tracePt t="87660" x="9010650" y="3697288"/>
          <p14:tracePt t="87661" x="9004300" y="3697288"/>
          <p14:tracePt t="87664" x="8997950" y="3697288"/>
          <p14:tracePt t="87667" x="8991600" y="3697288"/>
          <p14:tracePt t="87668" x="8985250" y="3697288"/>
          <p14:tracePt t="87672" x="8978900" y="3697288"/>
          <p14:tracePt t="87675" x="8972550" y="3697288"/>
          <p14:tracePt t="87678" x="8966200" y="3697288"/>
          <p14:tracePt t="87679" x="8959850" y="3697288"/>
          <p14:tracePt t="87683" x="8953500" y="3697288"/>
          <p14:tracePt t="87687" x="8947150" y="3697288"/>
          <p14:tracePt t="87693" x="8940800" y="3697288"/>
          <p14:tracePt t="87696" x="8934450" y="3697288"/>
          <p14:tracePt t="87700" x="8928100" y="3697288"/>
          <p14:tracePt t="87705" x="8921750" y="3697288"/>
          <p14:tracePt t="87714" x="8913813" y="3697288"/>
          <p14:tracePt t="88154" x="8907463" y="3697288"/>
          <p14:tracePt t="88168" x="8901113" y="3697288"/>
          <p14:tracePt t="88175" x="8901113" y="3690938"/>
          <p14:tracePt t="88180" x="8894763" y="3690938"/>
          <p14:tracePt t="88196" x="8888413" y="3684588"/>
          <p14:tracePt t="88213" x="8888413" y="3678238"/>
          <p14:tracePt t="88218" x="8882063" y="3678238"/>
          <p14:tracePt t="88619" x="8875713" y="3678238"/>
          <p14:tracePt t="88623" x="8875713" y="3671888"/>
          <p14:tracePt t="88628" x="8869363" y="3665538"/>
          <p14:tracePt t="88631" x="8863013" y="3665538"/>
          <p14:tracePt t="88635" x="8856663" y="3659188"/>
          <p14:tracePt t="88637" x="8850313" y="3659188"/>
          <p14:tracePt t="88642" x="8843963" y="3652838"/>
          <p14:tracePt t="88647" x="8837613" y="3652838"/>
          <p14:tracePt t="88648" x="8837613" y="3646488"/>
          <p14:tracePt t="88650" x="8831263" y="3646488"/>
          <p14:tracePt t="88655" x="8824913" y="3638550"/>
          <p14:tracePt t="88658" x="8818563" y="3638550"/>
          <p14:tracePt t="88663" x="8812213" y="3632200"/>
          <p14:tracePt t="88667" x="8805863" y="3632200"/>
          <p14:tracePt t="88671" x="8799513" y="3632200"/>
          <p14:tracePt t="88675" x="8799513" y="3625850"/>
          <p14:tracePt t="88677" x="8793163" y="3625850"/>
          <p14:tracePt t="88681" x="8786813" y="3625850"/>
          <p14:tracePt t="88685" x="8780463" y="3625850"/>
          <p14:tracePt t="88693" x="8774113" y="3625850"/>
          <p14:tracePt t="88697" x="8767763" y="3625850"/>
          <p14:tracePt t="88700" x="8767763" y="3619500"/>
          <p14:tracePt t="88702" x="8761413" y="3619500"/>
          <p14:tracePt t="88708" x="8755063" y="3619500"/>
          <p14:tracePt t="88713" x="8748713" y="3619500"/>
          <p14:tracePt t="88718" x="8742363" y="3619500"/>
          <p14:tracePt t="88722" x="8736013" y="3619500"/>
          <p14:tracePt t="88727" x="8729663" y="3619500"/>
          <p14:tracePt t="88731" x="8723313" y="3619500"/>
          <p14:tracePt t="88735" x="8716963" y="3619500"/>
          <p14:tracePt t="88742" x="8710613" y="3619500"/>
          <p14:tracePt t="88749" x="8704263" y="3619500"/>
          <p14:tracePt t="88767" x="8697913" y="3619500"/>
          <p14:tracePt t="88798" x="8691563" y="3619500"/>
          <p14:tracePt t="88817" x="8685213" y="3619500"/>
          <p14:tracePt t="88851" x="8678863" y="3619500"/>
          <p14:tracePt t="90244" x="8678863" y="3613150"/>
          <p14:tracePt t="90266" x="8678863" y="3606800"/>
          <p14:tracePt t="90320" x="8678863" y="3600450"/>
          <p14:tracePt t="90566" x="8678863" y="3594100"/>
          <p14:tracePt t="90615" x="8678863" y="3587750"/>
          <p14:tracePt t="90636" x="8678863" y="3581400"/>
          <p14:tracePt t="90639" x="8685213" y="3581400"/>
          <p14:tracePt t="90647" x="8685213" y="3575050"/>
          <p14:tracePt t="90658" x="8685213" y="3568700"/>
          <p14:tracePt t="90676" x="8685213" y="3562350"/>
          <p14:tracePt t="90690" x="8685213" y="3556000"/>
          <p14:tracePt t="90693" x="8691563" y="3556000"/>
          <p14:tracePt t="90701" x="8691563" y="3549650"/>
          <p14:tracePt t="90710" x="8691563" y="3543300"/>
          <p14:tracePt t="90717" x="8697913" y="3536950"/>
          <p14:tracePt t="90725" x="8697913" y="3530600"/>
          <p14:tracePt t="90729" x="8704263" y="3530600"/>
          <p14:tracePt t="90732" x="8704263" y="3524250"/>
          <p14:tracePt t="90738" x="8704263" y="3517900"/>
          <p14:tracePt t="90744" x="8710613" y="3511550"/>
          <p14:tracePt t="90753" x="8710613" y="3505200"/>
          <p14:tracePt t="90774" x="8710613" y="3498850"/>
          <p14:tracePt t="91126" x="8704263" y="3498850"/>
          <p14:tracePt t="91133" x="8697913" y="3498850"/>
          <p14:tracePt t="91141" x="8691563" y="3505200"/>
          <p14:tracePt t="91147" x="8685213" y="3505200"/>
          <p14:tracePt t="91155" x="8678863" y="3511550"/>
          <p14:tracePt t="91167" x="8672513" y="3511550"/>
          <p14:tracePt t="91173" x="8672513" y="3517900"/>
          <p14:tracePt t="91178" x="8666163" y="3517900"/>
          <p14:tracePt t="91183" x="8666163" y="3524250"/>
          <p14:tracePt t="91192" x="8666163" y="3530600"/>
          <p14:tracePt t="91196" x="8666163" y="3536950"/>
          <p14:tracePt t="91201" x="8659813" y="3536950"/>
          <p14:tracePt t="91203" x="8659813" y="3543300"/>
          <p14:tracePt t="91208" x="8659813" y="3549650"/>
          <p14:tracePt t="91215" x="8659813" y="3556000"/>
          <p14:tracePt t="91221" x="8659813" y="3562350"/>
          <p14:tracePt t="91229" x="8659813" y="3568700"/>
          <p14:tracePt t="91237" x="8659813" y="3575050"/>
          <p14:tracePt t="91249" x="8659813" y="3581400"/>
          <p14:tracePt t="95782" x="8659813" y="3587750"/>
          <p14:tracePt t="95793" x="8659813" y="3594100"/>
          <p14:tracePt t="95808" x="8659813" y="3600450"/>
          <p14:tracePt t="95822" x="8659813" y="3606800"/>
          <p14:tracePt t="96843" x="8659813" y="3613150"/>
          <p14:tracePt t="96854" x="8659813" y="3619500"/>
          <p14:tracePt t="97246" x="8659813" y="3625850"/>
          <p14:tracePt t="97251" x="8659813" y="3632200"/>
          <p14:tracePt t="97258" x="8653463" y="3638550"/>
          <p14:tracePt t="97264" x="8653463" y="3646488"/>
          <p14:tracePt t="97275" x="8647113" y="3646488"/>
          <p14:tracePt t="97351" x="8647113" y="3652838"/>
          <p14:tracePt t="97365" x="8647113" y="3659188"/>
          <p14:tracePt t="97372" x="8647113" y="3665538"/>
          <p14:tracePt t="97378" x="8647113" y="3671888"/>
          <p14:tracePt t="97381" x="8640763" y="3671888"/>
          <p14:tracePt t="97391" x="8640763" y="3678238"/>
          <p14:tracePt t="97516" x="8640763" y="3684588"/>
          <p14:tracePt t="97648" x="8634413" y="3684588"/>
          <p14:tracePt t="97658" x="8634413" y="3690938"/>
          <p14:tracePt t="97667" x="8628063" y="3690938"/>
          <p14:tracePt t="97696" x="8628063" y="3697288"/>
          <p14:tracePt t="97827" x="8621713" y="3697288"/>
          <p14:tracePt t="97842" x="8615363" y="3697288"/>
          <p14:tracePt t="101424" x="8615363" y="3703638"/>
          <p14:tracePt t="105134" x="8615363" y="3709988"/>
          <p14:tracePt t="105952" x="8615363" y="3716338"/>
          <p14:tracePt t="105979" x="8615363" y="3722688"/>
          <p14:tracePt t="105982" x="8615363" y="3729038"/>
          <p14:tracePt t="105986" x="8615363" y="3735388"/>
          <p14:tracePt t="105990" x="8615363" y="3741738"/>
          <p14:tracePt t="105994" x="8621713" y="3748088"/>
          <p14:tracePt t="106000" x="8628063" y="3748088"/>
          <p14:tracePt t="106002" x="8628063" y="3754438"/>
          <p14:tracePt t="106010" x="8628063" y="3760788"/>
          <p14:tracePt t="106024" x="8628063" y="3767138"/>
          <p14:tracePt t="106032" x="8628063" y="3773488"/>
          <p14:tracePt t="106045" x="8628063" y="3779838"/>
          <p14:tracePt t="106056" x="8628063" y="3786188"/>
          <p14:tracePt t="106063" x="8628063" y="3792538"/>
          <p14:tracePt t="106070" x="8628063" y="3798888"/>
          <p14:tracePt t="106078" x="8628063" y="3805238"/>
          <p14:tracePt t="106084" x="8628063" y="3811588"/>
          <p14:tracePt t="106090" x="8621713" y="3817938"/>
          <p14:tracePt t="106093" x="8615363" y="3824288"/>
          <p14:tracePt t="106097" x="8602663" y="3830638"/>
          <p14:tracePt t="106099" x="8596313" y="3836988"/>
          <p14:tracePt t="106101" x="8589963" y="3836988"/>
          <p14:tracePt t="106103" x="8583613" y="3843338"/>
          <p14:tracePt t="106107" x="8570913" y="3849688"/>
          <p14:tracePt t="106110" x="8558213" y="3856038"/>
          <p14:tracePt t="106111" x="8551863" y="3856038"/>
          <p14:tracePt t="106113" x="8545513" y="3862388"/>
          <p14:tracePt t="106115" x="8532813" y="3862388"/>
          <p14:tracePt t="106117" x="8526463" y="3868738"/>
          <p14:tracePt t="106118" x="8520113" y="3868738"/>
          <p14:tracePt t="106120" x="8507413" y="3868738"/>
          <p14:tracePt t="106124" x="8488363" y="3875088"/>
          <p14:tracePt t="106126" x="8482013" y="3881438"/>
          <p14:tracePt t="106127" x="8475663" y="3881438"/>
          <p14:tracePt t="106129" x="8469313" y="3881438"/>
          <p14:tracePt t="106133" x="8448675" y="3887788"/>
          <p14:tracePt t="106135" x="8442325" y="3887788"/>
          <p14:tracePt t="106137" x="8429625" y="3894138"/>
          <p14:tracePt t="106141" x="8416925" y="3894138"/>
          <p14:tracePt t="106142" x="8410575" y="3894138"/>
          <p14:tracePt t="106145" x="8391525" y="3894138"/>
          <p14:tracePt t="106148" x="8378825" y="3894138"/>
          <p14:tracePt t="106150" x="8372475" y="3900488"/>
          <p14:tracePt t="106151" x="8366125" y="3900488"/>
          <p14:tracePt t="106153" x="8353425" y="3900488"/>
          <p14:tracePt t="106157" x="8340725" y="3900488"/>
          <p14:tracePt t="106159" x="8328025" y="3900488"/>
          <p14:tracePt t="106161" x="8321675" y="3900488"/>
          <p14:tracePt t="106163" x="8315325" y="3900488"/>
          <p14:tracePt t="106165" x="8308975" y="3900488"/>
          <p14:tracePt t="106166" x="8302625" y="3900488"/>
          <p14:tracePt t="106168" x="8296275" y="3900488"/>
          <p14:tracePt t="106169" x="8289925" y="3900488"/>
          <p14:tracePt t="106173" x="8277225" y="3900488"/>
          <p14:tracePt t="106176" x="8264525" y="3900488"/>
          <p14:tracePt t="106180" x="8258175" y="3900488"/>
          <p14:tracePt t="106182" x="8251825" y="3900488"/>
          <p14:tracePt t="106185" x="8245475" y="3900488"/>
          <p14:tracePt t="106191" x="8239125" y="3900488"/>
          <p14:tracePt t="106195" x="8232775" y="3900488"/>
          <p14:tracePt t="106210" x="8226425" y="3900488"/>
          <p14:tracePt t="106215" x="8220075" y="3900488"/>
          <p14:tracePt t="106218" x="8220075" y="3894138"/>
          <p14:tracePt t="106223" x="8213725" y="3887788"/>
          <p14:tracePt t="106227" x="8213725" y="3881438"/>
          <p14:tracePt t="106229" x="8207375" y="3881438"/>
          <p14:tracePt t="106230" x="8207375" y="3875088"/>
          <p14:tracePt t="106234" x="8207375" y="3868738"/>
          <p14:tracePt t="106238" x="8201025" y="3868738"/>
          <p14:tracePt t="106240" x="8201025" y="3862388"/>
          <p14:tracePt t="106241" x="8201025" y="3856038"/>
          <p14:tracePt t="106245" x="8194675" y="3849688"/>
          <p14:tracePt t="106248" x="8194675" y="3843338"/>
          <p14:tracePt t="106252" x="8194675" y="3836988"/>
          <p14:tracePt t="106256" x="8194675" y="3830638"/>
          <p14:tracePt t="106258" x="8194675" y="3824288"/>
          <p14:tracePt t="106261" x="8194675" y="3817938"/>
          <p14:tracePt t="106263" x="8188325" y="3817938"/>
          <p14:tracePt t="106264" x="8188325" y="3811588"/>
          <p14:tracePt t="106267" x="8188325" y="3805238"/>
          <p14:tracePt t="106270" x="8188325" y="3798888"/>
          <p14:tracePt t="106273" x="8188325" y="3792538"/>
          <p14:tracePt t="106275" x="8188325" y="3786188"/>
          <p14:tracePt t="106279" x="8188325" y="3779838"/>
          <p14:tracePt t="106282" x="8188325" y="3773488"/>
          <p14:tracePt t="106284" x="8188325" y="3767138"/>
          <p14:tracePt t="106290" x="8188325" y="3754438"/>
          <p14:tracePt t="106293" x="8188325" y="3748088"/>
          <p14:tracePt t="106296" x="8188325" y="3741738"/>
          <p14:tracePt t="106299" x="8188325" y="3735388"/>
          <p14:tracePt t="106301" x="8194675" y="3735388"/>
          <p14:tracePt t="106302" x="8194675" y="3729038"/>
          <p14:tracePt t="106306" x="8194675" y="3722688"/>
          <p14:tracePt t="106307" x="8201025" y="3722688"/>
          <p14:tracePt t="106308" x="8201025" y="3716338"/>
          <p14:tracePt t="106310" x="8207375" y="3709988"/>
          <p14:tracePt t="106313" x="8207375" y="3703638"/>
          <p14:tracePt t="106314" x="8213725" y="3703638"/>
          <p14:tracePt t="106316" x="8220075" y="3697288"/>
          <p14:tracePt t="106319" x="8220075" y="3690938"/>
          <p14:tracePt t="106320" x="8226425" y="3690938"/>
          <p14:tracePt t="106323" x="8232775" y="3684588"/>
          <p14:tracePt t="106325" x="8239125" y="3678238"/>
          <p14:tracePt t="106327" x="8245475" y="3671888"/>
          <p14:tracePt t="106329" x="8251825" y="3671888"/>
          <p14:tracePt t="106330" x="8251825" y="3665538"/>
          <p14:tracePt t="106332" x="8258175" y="3665538"/>
          <p14:tracePt t="106333" x="8258175" y="3659188"/>
          <p14:tracePt t="106334" x="8264525" y="3659188"/>
          <p14:tracePt t="106336" x="8270875" y="3659188"/>
          <p14:tracePt t="106337" x="8270875" y="3652838"/>
          <p14:tracePt t="106340" x="8277225" y="3646488"/>
          <p14:tracePt t="106342" x="8283575" y="3646488"/>
          <p14:tracePt t="106344" x="8296275" y="3638550"/>
          <p14:tracePt t="106349" x="8308975" y="3632200"/>
          <p14:tracePt t="106351" x="8315325" y="3632200"/>
          <p14:tracePt t="106355" x="8321675" y="3625850"/>
          <p14:tracePt t="106363" x="8353425" y="3613150"/>
          <p14:tracePt t="106367" x="8366125" y="3606800"/>
          <p14:tracePt t="106369" x="8378825" y="3606800"/>
          <p14:tracePt t="106377" x="8404225" y="3600450"/>
          <p14:tracePt t="106379" x="8410575" y="3600450"/>
          <p14:tracePt t="106381" x="8416925" y="3600450"/>
          <p14:tracePt t="106383" x="8429625" y="3600450"/>
          <p14:tracePt t="106384" x="8435975" y="3600450"/>
          <p14:tracePt t="106386" x="8442325" y="3600450"/>
          <p14:tracePt t="106390" x="8462963" y="3594100"/>
          <p14:tracePt t="106392" x="8469313" y="3594100"/>
          <p14:tracePt t="106393" x="8475663" y="3594100"/>
          <p14:tracePt t="106395" x="8482013" y="3594100"/>
          <p14:tracePt t="106397" x="8494713" y="3594100"/>
          <p14:tracePt t="106399" x="8501063" y="3594100"/>
          <p14:tracePt t="106400" x="8507413" y="3594100"/>
          <p14:tracePt t="106401" x="8513763" y="3594100"/>
          <p14:tracePt t="106402" x="8520113" y="3594100"/>
          <p14:tracePt t="106404" x="8526463" y="3594100"/>
          <p14:tracePt t="106407" x="8545513" y="3594100"/>
          <p14:tracePt t="106408" x="8551863" y="3594100"/>
          <p14:tracePt t="106409" x="8558213" y="3594100"/>
          <p14:tracePt t="106410" x="8564563" y="3594100"/>
          <p14:tracePt t="106412" x="8570913" y="3594100"/>
          <p14:tracePt t="106414" x="8583613" y="3594100"/>
          <p14:tracePt t="106415" x="8589963" y="3594100"/>
          <p14:tracePt t="106417" x="8596313" y="3594100"/>
          <p14:tracePt t="106418" x="8602663" y="3594100"/>
          <p14:tracePt t="106419" x="8609013" y="3594100"/>
          <p14:tracePt t="106420" x="8615363" y="3600450"/>
          <p14:tracePt t="106424" x="8634413" y="3600450"/>
          <p14:tracePt t="106426" x="8640763" y="3600450"/>
          <p14:tracePt t="106427" x="8647113" y="3606800"/>
          <p14:tracePt t="106428" x="8653463" y="3606800"/>
          <p14:tracePt t="106429" x="8659813" y="3606800"/>
          <p14:tracePt t="106431" x="8666163" y="3606800"/>
          <p14:tracePt t="106432" x="8672513" y="3606800"/>
          <p14:tracePt t="106433" x="8672513" y="3613150"/>
          <p14:tracePt t="106434" x="8685213" y="3613150"/>
          <p14:tracePt t="106435" x="8691563" y="3613150"/>
          <p14:tracePt t="106440" x="8704263" y="3619500"/>
          <p14:tracePt t="106441" x="8710613" y="3619500"/>
          <p14:tracePt t="106443" x="8716963" y="3619500"/>
          <p14:tracePt t="106445" x="8723313" y="3625850"/>
          <p14:tracePt t="106446" x="8729663" y="3625850"/>
          <p14:tracePt t="106447" x="8736013" y="3625850"/>
          <p14:tracePt t="106448" x="8736013" y="3632200"/>
          <p14:tracePt t="106449" x="8742363" y="3632200"/>
          <p14:tracePt t="106451" x="8748713" y="3632200"/>
          <p14:tracePt t="106453" x="8755063" y="3632200"/>
          <p14:tracePt t="106457" x="8767763" y="3638550"/>
          <p14:tracePt t="106459" x="8774113" y="3638550"/>
          <p14:tracePt t="106460" x="8774113" y="3646488"/>
          <p14:tracePt t="106461" x="8780463" y="3646488"/>
          <p14:tracePt t="106464" x="8786813" y="3646488"/>
          <p14:tracePt t="106466" x="8786813" y="3652838"/>
          <p14:tracePt t="106467" x="8793163" y="3652838"/>
          <p14:tracePt t="106473" x="8799513" y="3659188"/>
          <p14:tracePt t="106481" x="8805863" y="3659188"/>
          <p14:tracePt t="106485" x="8805863" y="3665538"/>
          <p14:tracePt t="106493" x="8812213" y="3671888"/>
          <p14:tracePt t="106500" x="8812213" y="3678238"/>
          <p14:tracePt t="106504" x="8818563" y="3684588"/>
          <p14:tracePt t="106510" x="8818563" y="3690938"/>
          <p14:tracePt t="106513" x="8824913" y="3697288"/>
          <p14:tracePt t="106516" x="8824913" y="3703638"/>
          <p14:tracePt t="106519" x="8824913" y="3709988"/>
          <p14:tracePt t="106523" x="8831263" y="3709988"/>
          <p14:tracePt t="106525" x="8831263" y="3716338"/>
          <p14:tracePt t="106527" x="8831263" y="3722688"/>
          <p14:tracePt t="106531" x="8831263" y="3729038"/>
          <p14:tracePt t="106534" x="8831263" y="3735388"/>
          <p14:tracePt t="106540" x="8831263" y="3741738"/>
          <p14:tracePt t="106542" x="8831263" y="3748088"/>
          <p14:tracePt t="106547" x="8831263" y="3754438"/>
          <p14:tracePt t="106552" x="8831263" y="3760788"/>
          <p14:tracePt t="106560" x="8831263" y="3767138"/>
          <p14:tracePt t="106563" x="8831263" y="3773488"/>
          <p14:tracePt t="106568" x="8831263" y="3779838"/>
          <p14:tracePt t="106578" x="8831263" y="3786188"/>
          <p14:tracePt t="106584" x="8831263" y="3792538"/>
          <p14:tracePt t="106593" x="8831263" y="3798888"/>
          <p14:tracePt t="106611" x="8831263" y="3805238"/>
          <p14:tracePt t="106617" x="8831263" y="3811588"/>
          <p14:tracePt t="106642" x="8831263" y="3817938"/>
          <p14:tracePt t="106650" x="8824913" y="3817938"/>
          <p14:tracePt t="106660" x="8824913" y="3824288"/>
          <p14:tracePt t="106662" x="8818563" y="3824288"/>
          <p14:tracePt t="106668" x="8818563" y="3830638"/>
          <p14:tracePt t="106677" x="8812213" y="3836988"/>
          <p14:tracePt t="106681" x="8805863" y="3836988"/>
          <p14:tracePt t="106685" x="8805863" y="3843338"/>
          <p14:tracePt t="106691" x="8799513" y="3849688"/>
          <p14:tracePt t="106696" x="8793163" y="3849688"/>
          <p14:tracePt t="106698" x="8793163" y="3856038"/>
          <p14:tracePt t="106701" x="8786813" y="3856038"/>
          <p14:tracePt t="106703" x="8786813" y="3862388"/>
          <p14:tracePt t="106707" x="8780463" y="3862388"/>
          <p14:tracePt t="106713" x="8780463" y="3868738"/>
          <p14:tracePt t="106716" x="8774113" y="3868738"/>
          <p14:tracePt t="106728" x="8761413" y="3875088"/>
          <p14:tracePt t="106731" x="8761413" y="3881438"/>
          <p14:tracePt t="106734" x="8755063" y="3881438"/>
          <p14:tracePt t="106738" x="8755063" y="3887788"/>
          <p14:tracePt t="106741" x="8748713" y="3887788"/>
          <p14:tracePt t="106743" x="8742363" y="3887788"/>
          <p14:tracePt t="106745" x="8736013" y="3894138"/>
          <p14:tracePt t="106750" x="8729663" y="3894138"/>
          <p14:tracePt t="106751" x="8729663" y="3900488"/>
          <p14:tracePt t="106753" x="8723313" y="3900488"/>
          <p14:tracePt t="106757" x="8716963" y="3906838"/>
          <p14:tracePt t="106761" x="8710613" y="3906838"/>
          <p14:tracePt t="106765" x="8704263" y="3913188"/>
          <p14:tracePt t="106768" x="8697913" y="3913188"/>
          <p14:tracePt t="106771" x="8691563" y="3919538"/>
          <p14:tracePt t="106777" x="8678863" y="3925888"/>
          <p14:tracePt t="106780" x="8672513" y="3925888"/>
          <p14:tracePt t="106782" x="8666163" y="3925888"/>
          <p14:tracePt t="106785" x="8659813" y="3932238"/>
          <p14:tracePt t="106788" x="8653463" y="3932238"/>
          <p14:tracePt t="106791" x="8647113" y="3938588"/>
          <p14:tracePt t="106794" x="8640763" y="3938588"/>
          <p14:tracePt t="106796" x="8634413" y="3944938"/>
          <p14:tracePt t="106798" x="8628063" y="3944938"/>
          <p14:tracePt t="106801" x="8621713" y="3944938"/>
          <p14:tracePt t="106803" x="8621713" y="3951288"/>
          <p14:tracePt t="106806" x="8615363" y="3951288"/>
          <p14:tracePt t="106807" x="8609013" y="3951288"/>
          <p14:tracePt t="106810" x="8602663" y="3951288"/>
          <p14:tracePt t="106814" x="8596313" y="3957638"/>
          <p14:tracePt t="106817" x="8589963" y="3957638"/>
          <p14:tracePt t="106820" x="8589963" y="3963988"/>
          <p14:tracePt t="106823" x="8583613" y="3963988"/>
          <p14:tracePt t="106825" x="8577263" y="3963988"/>
          <p14:tracePt t="106833" x="8570913" y="3963988"/>
          <p14:tracePt t="106844" x="8564563" y="3970338"/>
          <p14:tracePt t="106852" x="8558213" y="3970338"/>
          <p14:tracePt t="106872" x="8551863" y="3970338"/>
          <p14:tracePt t="106894" x="8545513" y="3976688"/>
          <p14:tracePt t="106902" x="8539163" y="3976688"/>
          <p14:tracePt t="106914" x="8532813" y="3976688"/>
          <p14:tracePt t="106924" x="8526463" y="3976688"/>
          <p14:tracePt t="106932" x="8520113" y="3976688"/>
          <p14:tracePt t="106939" x="8513763" y="3976688"/>
          <p14:tracePt t="106949" x="8513763" y="3983038"/>
          <p14:tracePt t="106951" x="8507413" y="3983038"/>
          <p14:tracePt t="110976" x="8513763" y="3983038"/>
          <p14:tracePt t="111017" x="8520113" y="3983038"/>
          <p14:tracePt t="111049" x="8526463" y="3983038"/>
          <p14:tracePt t="111061" x="8532813" y="3983038"/>
          <p14:tracePt t="111064" x="8532813" y="3989388"/>
          <p14:tracePt t="111069" x="8539163" y="3989388"/>
          <p14:tracePt t="111079" x="8545513" y="3989388"/>
          <p14:tracePt t="111089" x="8551863" y="3989388"/>
          <p14:tracePt t="111099" x="8558213" y="3989388"/>
          <p14:tracePt t="111113" x="8564563" y="3989388"/>
          <p14:tracePt t="111124" x="8570913" y="3989388"/>
          <p14:tracePt t="111130" x="8577263" y="3989388"/>
          <p14:tracePt t="111139" x="8583613" y="3989388"/>
          <p14:tracePt t="111144" x="8589963" y="3989388"/>
          <p14:tracePt t="111153" x="8596313" y="3989388"/>
          <p14:tracePt t="111161" x="8602663" y="3989388"/>
          <p14:tracePt t="111168" x="8609013" y="3989388"/>
          <p14:tracePt t="111174" x="8615363" y="3989388"/>
          <p14:tracePt t="111180" x="8621713" y="3989388"/>
          <p14:tracePt t="111187" x="8628063" y="3995738"/>
          <p14:tracePt t="111190" x="8634413" y="3995738"/>
          <p14:tracePt t="111194" x="8640763" y="3995738"/>
          <p14:tracePt t="111200" x="8647113" y="3995738"/>
          <p14:tracePt t="111206" x="8653463" y="3995738"/>
          <p14:tracePt t="111210" x="8659813" y="3995738"/>
          <p14:tracePt t="111217" x="8666163" y="3995738"/>
          <p14:tracePt t="111226" x="8666163" y="4002088"/>
          <p14:tracePt t="111229" x="8672513" y="4002088"/>
          <p14:tracePt t="111240" x="8678863" y="4002088"/>
          <p14:tracePt t="111274" x="8685213" y="4002088"/>
          <p14:tracePt t="111328" x="8691563" y="4002088"/>
          <p14:tracePt t="111343" x="8691563" y="4008438"/>
          <p14:tracePt t="111499" x="8691563" y="4014788"/>
          <p14:tracePt t="111508" x="8697913" y="4014788"/>
          <p14:tracePt t="111596" x="8697913" y="4021138"/>
          <p14:tracePt t="111623" x="8697913" y="4027488"/>
          <p14:tracePt t="111648" x="8691563" y="4027488"/>
          <p14:tracePt t="111664" x="8685213" y="4027488"/>
          <p14:tracePt t="111667" x="8685213" y="4033838"/>
          <p14:tracePt t="111673" x="8678863" y="4033838"/>
          <p14:tracePt t="111682" x="8672513" y="4033838"/>
          <p14:tracePt t="111691" x="8666163" y="4033838"/>
          <p14:tracePt t="111697" x="8659813" y="4033838"/>
          <p14:tracePt t="111701" x="8653463" y="4033838"/>
          <p14:tracePt t="111707" x="8647113" y="4033838"/>
          <p14:tracePt t="111713" x="8640763" y="4033838"/>
          <p14:tracePt t="111716" x="8634413" y="4033838"/>
          <p14:tracePt t="111723" x="8628063" y="4033838"/>
          <p14:tracePt t="111725" x="8621713" y="4033838"/>
          <p14:tracePt t="111728" x="8621713" y="4027488"/>
          <p14:tracePt t="111729" x="8615363" y="4027488"/>
          <p14:tracePt t="111732" x="8609013" y="4027488"/>
          <p14:tracePt t="111735" x="8602663" y="4027488"/>
          <p14:tracePt t="111737" x="8602663" y="4021138"/>
          <p14:tracePt t="111739" x="8596313" y="4021138"/>
          <p14:tracePt t="111742" x="8589963" y="4021138"/>
          <p14:tracePt t="111745" x="8583613" y="4014788"/>
          <p14:tracePt t="111748" x="8577263" y="4014788"/>
          <p14:tracePt t="111752" x="8570913" y="4014788"/>
          <p14:tracePt t="111753" x="8570913" y="4008438"/>
          <p14:tracePt t="111756" x="8564563" y="4008438"/>
          <p14:tracePt t="111758" x="8558213" y="4008438"/>
          <p14:tracePt t="111762" x="8551863" y="4002088"/>
          <p14:tracePt t="111765" x="8545513" y="4002088"/>
          <p14:tracePt t="111768" x="8539163" y="4002088"/>
          <p14:tracePt t="111769" x="8539163" y="3995738"/>
          <p14:tracePt t="111773" x="8532813" y="3995738"/>
          <p14:tracePt t="111775" x="8526463" y="3995738"/>
          <p14:tracePt t="111777" x="8526463" y="3989388"/>
          <p14:tracePt t="111779" x="8520113" y="3989388"/>
          <p14:tracePt t="111783" x="8513763" y="3989388"/>
          <p14:tracePt t="111785" x="8513763" y="3983038"/>
          <p14:tracePt t="111790" x="8501063" y="3983038"/>
          <p14:tracePt t="111791" x="8501063" y="3976688"/>
          <p14:tracePt t="111794" x="8494713" y="3976688"/>
          <p14:tracePt t="111796" x="8494713" y="3970338"/>
          <p14:tracePt t="111798" x="8488363" y="3970338"/>
          <p14:tracePt t="111800" x="8482013" y="3970338"/>
          <p14:tracePt t="111801" x="8482013" y="3963988"/>
          <p14:tracePt t="111803" x="8475663" y="3963988"/>
          <p14:tracePt t="111806" x="8469313" y="3957638"/>
          <p14:tracePt t="111808" x="8469313" y="3951288"/>
          <p14:tracePt t="111810" x="8462963" y="3944938"/>
          <p14:tracePt t="111811" x="8455025" y="3944938"/>
          <p14:tracePt t="111814" x="8448675" y="3938588"/>
          <p14:tracePt t="111815" x="8442325" y="3938588"/>
          <p14:tracePt t="111816" x="8442325" y="3932238"/>
          <p14:tracePt t="111818" x="8435975" y="3932238"/>
          <p14:tracePt t="111819" x="8435975" y="3925888"/>
          <p14:tracePt t="111823" x="8423275" y="3919538"/>
          <p14:tracePt t="111824" x="8416925" y="3913188"/>
          <p14:tracePt t="111826" x="8410575" y="3906838"/>
          <p14:tracePt t="111828" x="8410575" y="3900488"/>
          <p14:tracePt t="111830" x="8397875" y="3894138"/>
          <p14:tracePt t="111833" x="8391525" y="3887788"/>
          <p14:tracePt t="111834" x="8391525" y="3881438"/>
          <p14:tracePt t="111835" x="8385175" y="3881438"/>
          <p14:tracePt t="111839" x="8378825" y="3868738"/>
          <p14:tracePt t="111841" x="8372475" y="3868738"/>
          <p14:tracePt t="111843" x="8366125" y="3856038"/>
          <p14:tracePt t="111844" x="8359775" y="3856038"/>
          <p14:tracePt t="111846" x="8353425" y="3849688"/>
          <p14:tracePt t="111847" x="8353425" y="3843338"/>
          <p14:tracePt t="111849" x="8353425" y="3836988"/>
          <p14:tracePt t="111850" x="8347075" y="3836988"/>
          <p14:tracePt t="111851" x="8347075" y="3830638"/>
          <p14:tracePt t="111852" x="8340725" y="3830638"/>
          <p14:tracePt t="111856" x="8334375" y="3817938"/>
          <p14:tracePt t="111858" x="8328025" y="3811588"/>
          <p14:tracePt t="111860" x="8328025" y="3805238"/>
          <p14:tracePt t="111861" x="8321675" y="3805238"/>
          <p14:tracePt t="111863" x="8321675" y="3798888"/>
          <p14:tracePt t="111864" x="8315325" y="3792538"/>
          <p14:tracePt t="111867" x="8308975" y="3786188"/>
          <p14:tracePt t="111869" x="8308975" y="3779838"/>
          <p14:tracePt t="111872" x="8302625" y="3773488"/>
          <p14:tracePt t="111874" x="8296275" y="3767138"/>
          <p14:tracePt t="111875" x="8296275" y="3760788"/>
          <p14:tracePt t="111878" x="8296275" y="3754438"/>
          <p14:tracePt t="111879" x="8289925" y="3748088"/>
          <p14:tracePt t="111882" x="8289925" y="3741738"/>
          <p14:tracePt t="111883" x="8283575" y="3735388"/>
          <p14:tracePt t="111885" x="8283575" y="3729038"/>
          <p14:tracePt t="111889" x="8283575" y="3716338"/>
          <p14:tracePt t="111891" x="8277225" y="3709988"/>
          <p14:tracePt t="111893" x="8277225" y="3703638"/>
          <p14:tracePt t="111895" x="8277225" y="3690938"/>
          <p14:tracePt t="111897" x="8277225" y="3684588"/>
          <p14:tracePt t="111898" x="8277225" y="3678238"/>
          <p14:tracePt t="111899" x="8277225" y="3671888"/>
          <p14:tracePt t="111900" x="8277225" y="3665538"/>
          <p14:tracePt t="111902" x="8277225" y="3659188"/>
          <p14:tracePt t="111903" x="8270875" y="3652838"/>
          <p14:tracePt t="111906" x="8270875" y="3632200"/>
          <p14:tracePt t="111909" x="8270875" y="3619500"/>
          <p14:tracePt t="111910" x="8270875" y="3613150"/>
          <p14:tracePt t="111911" x="8270875" y="3606800"/>
          <p14:tracePt t="111913" x="8270875" y="3600450"/>
          <p14:tracePt t="111914" x="8270875" y="3587750"/>
          <p14:tracePt t="111915" x="8270875" y="3581400"/>
          <p14:tracePt t="111916" x="8270875" y="3575050"/>
          <p14:tracePt t="111918" x="8270875" y="3568700"/>
          <p14:tracePt t="111919" x="8270875" y="3556000"/>
          <p14:tracePt t="111924" x="8270875" y="3530600"/>
          <p14:tracePt t="111925" x="8270875" y="3511550"/>
          <p14:tracePt t="111926" x="8277225" y="3505200"/>
          <p14:tracePt t="111928" x="8277225" y="3492500"/>
          <p14:tracePt t="111929" x="8277225" y="3486150"/>
          <p14:tracePt t="111931" x="8277225" y="3473450"/>
          <p14:tracePt t="111932" x="8283575" y="3467100"/>
          <p14:tracePt t="111933" x="8283575" y="3460750"/>
          <p14:tracePt t="111934" x="8283575" y="3454400"/>
          <p14:tracePt t="111935" x="8283575" y="3448050"/>
          <p14:tracePt t="111936" x="8283575" y="3441700"/>
          <p14:tracePt t="111939" x="8289925" y="3422650"/>
          <p14:tracePt t="111941" x="8289925" y="3416300"/>
          <p14:tracePt t="111942" x="8289925" y="3409950"/>
          <p14:tracePt t="111944" x="8296275" y="3403600"/>
          <p14:tracePt t="111945" x="8296275" y="3397250"/>
          <p14:tracePt t="111946" x="8296275" y="3390900"/>
          <p14:tracePt t="111947" x="8296275" y="3384550"/>
          <p14:tracePt t="111949" x="8296275" y="3378200"/>
          <p14:tracePt t="111950" x="8302625" y="3371850"/>
          <p14:tracePt t="111952" x="8302625" y="3365500"/>
          <p14:tracePt t="111953" x="8302625" y="3359150"/>
          <p14:tracePt t="111956" x="8308975" y="3346450"/>
          <p14:tracePt t="111959" x="8308975" y="3333750"/>
          <p14:tracePt t="111961" x="8315325" y="3327400"/>
          <p14:tracePt t="111964" x="8321675" y="3321050"/>
          <p14:tracePt t="111965" x="8321675" y="3314700"/>
          <p14:tracePt t="111966" x="8321675" y="3308350"/>
          <p14:tracePt t="111968" x="8328025" y="3308350"/>
          <p14:tracePt t="111969" x="8328025" y="3302000"/>
          <p14:tracePt t="111972" x="8334375" y="3295650"/>
          <p14:tracePt t="111973" x="8334375" y="3289300"/>
          <p14:tracePt t="111975" x="8340725" y="3282950"/>
          <p14:tracePt t="111978" x="8347075" y="3276600"/>
          <p14:tracePt t="111981" x="8353425" y="3270250"/>
          <p14:tracePt t="111983" x="8359775" y="3270250"/>
          <p14:tracePt t="111984" x="8359775" y="3263900"/>
          <p14:tracePt t="111986" x="8366125" y="3263900"/>
          <p14:tracePt t="111990" x="8378825" y="3251200"/>
          <p14:tracePt t="111992" x="8385175" y="3251200"/>
          <p14:tracePt t="111994" x="8391525" y="3244850"/>
          <p14:tracePt t="111996" x="8397875" y="3244850"/>
          <p14:tracePt t="111998" x="8404225" y="3238500"/>
          <p14:tracePt t="112000" x="8410575" y="3238500"/>
          <p14:tracePt t="112001" x="8416925" y="3232150"/>
          <p14:tracePt t="112003" x="8423275" y="3232150"/>
          <p14:tracePt t="112006" x="8435975" y="3225800"/>
          <p14:tracePt t="112007" x="8442325" y="3225800"/>
          <p14:tracePt t="112008" x="8448675" y="3225800"/>
          <p14:tracePt t="112010" x="8455025" y="3219450"/>
          <p14:tracePt t="112011" x="8462963" y="3219450"/>
          <p14:tracePt t="112013" x="8475663" y="3219450"/>
          <p14:tracePt t="112014" x="8482013" y="3219450"/>
          <p14:tracePt t="112015" x="8488363" y="3219450"/>
          <p14:tracePt t="112016" x="8494713" y="3211513"/>
          <p14:tracePt t="112017" x="8501063" y="3211513"/>
          <p14:tracePt t="112018" x="8507413" y="3211513"/>
          <p14:tracePt t="112023" x="8532813" y="3211513"/>
          <p14:tracePt t="112025" x="8545513" y="3211513"/>
          <p14:tracePt t="112027" x="8564563" y="3211513"/>
          <p14:tracePt t="112029" x="8570913" y="3211513"/>
          <p14:tracePt t="112030" x="8583613" y="3211513"/>
          <p14:tracePt t="112031" x="8596313" y="3211513"/>
          <p14:tracePt t="112033" x="8615363" y="3211513"/>
          <p14:tracePt t="112034" x="8621713" y="3211513"/>
          <p14:tracePt t="112035" x="8628063" y="3211513"/>
          <p14:tracePt t="112037" x="8634413" y="3211513"/>
          <p14:tracePt t="112040" x="8672513" y="3211513"/>
          <p14:tracePt t="112041" x="8685213" y="3219450"/>
          <p14:tracePt t="112043" x="8697913" y="3219450"/>
          <p14:tracePt t="112044" x="8704263" y="3225800"/>
          <p14:tracePt t="112046" x="8723313" y="3232150"/>
          <p14:tracePt t="112048" x="8736013" y="3232150"/>
          <p14:tracePt t="112049" x="8742363" y="3238500"/>
          <p14:tracePt t="112050" x="8748713" y="3244850"/>
          <p14:tracePt t="112051" x="8755063" y="3244850"/>
          <p14:tracePt t="112052" x="8761413" y="3244850"/>
          <p14:tracePt t="112053" x="8767763" y="3251200"/>
          <p14:tracePt t="112056" x="8786813" y="3263900"/>
          <p14:tracePt t="112061" x="8818563" y="3282950"/>
          <p14:tracePt t="112063" x="8831263" y="3295650"/>
          <p14:tracePt t="112065" x="8837613" y="3302000"/>
          <p14:tracePt t="112066" x="8843963" y="3308350"/>
          <p14:tracePt t="112067" x="8850313" y="3308350"/>
          <p14:tracePt t="112069" x="8856663" y="3314700"/>
          <p14:tracePt t="112074" x="8882063" y="3333750"/>
          <p14:tracePt t="112075" x="8882063" y="3340100"/>
          <p14:tracePt t="112077" x="8888413" y="3346450"/>
          <p14:tracePt t="112079" x="8901113" y="3352800"/>
          <p14:tracePt t="112081" x="8907463" y="3359150"/>
          <p14:tracePt t="112083" x="8913813" y="3365500"/>
          <p14:tracePt t="112085" x="8921750" y="3371850"/>
          <p14:tracePt t="112091" x="8940800" y="3378200"/>
          <p14:tracePt t="112093" x="8940800" y="3384550"/>
          <p14:tracePt t="112096" x="8947150" y="3390900"/>
          <p14:tracePt t="112098" x="8953500" y="3397250"/>
          <p14:tracePt t="112100" x="8959850" y="3403600"/>
          <p14:tracePt t="112103" x="8966200" y="3409950"/>
          <p14:tracePt t="112107" x="8972550" y="3416300"/>
          <p14:tracePt t="112110" x="8972550" y="3422650"/>
          <p14:tracePt t="112113" x="8978900" y="3429000"/>
          <p14:tracePt t="112116" x="8985250" y="3429000"/>
          <p14:tracePt t="112117" x="8985250" y="3435350"/>
          <p14:tracePt t="112123" x="8991600" y="3441700"/>
          <p14:tracePt t="112129" x="8991600" y="3448050"/>
          <p14:tracePt t="112196" x="8991600" y="3454400"/>
          <p14:tracePt t="112222" x="8991600" y="3460750"/>
          <p14:tracePt t="112229" x="8991600" y="3467100"/>
          <p14:tracePt t="112232" x="8985250" y="3467100"/>
          <p14:tracePt t="112236" x="8978900" y="3473450"/>
          <p14:tracePt t="112241" x="8972550" y="3473450"/>
          <p14:tracePt t="112245" x="8966200" y="3479800"/>
          <p14:tracePt t="112250" x="8959850" y="3479800"/>
          <p14:tracePt t="112254" x="8959850" y="3486150"/>
          <p14:tracePt t="112258" x="8947150" y="3486150"/>
          <p14:tracePt t="112266" x="8940800" y="3486150"/>
          <p14:tracePt t="112270" x="8940800" y="3492500"/>
          <p14:tracePt t="112275" x="8934450" y="3492500"/>
          <p14:tracePt t="112285" x="8928100" y="3492500"/>
          <p14:tracePt t="112298" x="8921750" y="3498850"/>
          <p14:tracePt t="112310" x="8913813" y="3498850"/>
          <p14:tracePt t="112318" x="8907463" y="3498850"/>
          <p14:tracePt t="112332" x="8901113" y="3498850"/>
          <p14:tracePt t="112352" x="8894763" y="3498850"/>
          <p14:tracePt t="112365" x="8888413" y="3498850"/>
          <p14:tracePt t="112681" x="8882063" y="3498850"/>
          <p14:tracePt t="112691" x="8875713" y="3498850"/>
          <p14:tracePt t="112695" x="8875713" y="3492500"/>
          <p14:tracePt t="112704" x="8869363" y="3473450"/>
          <p14:tracePt t="112707" x="8869363" y="3467100"/>
          <p14:tracePt t="112711" x="8863013" y="3454400"/>
          <p14:tracePt t="112716" x="8863013" y="3441700"/>
          <p14:tracePt t="112718" x="8863013" y="3435350"/>
          <p14:tracePt t="112720" x="8863013" y="3429000"/>
          <p14:tracePt t="112723" x="8863013" y="3422650"/>
          <p14:tracePt t="112725" x="8856663" y="3409950"/>
          <p14:tracePt t="112728" x="8856663" y="3403600"/>
          <p14:tracePt t="112731" x="8856663" y="3397250"/>
          <p14:tracePt t="112732" x="8856663" y="3390900"/>
          <p14:tracePt t="112734" x="8856663" y="3384550"/>
          <p14:tracePt t="112736" x="8856663" y="3378200"/>
          <p14:tracePt t="112740" x="8850313" y="3378200"/>
          <p14:tracePt t="112741" x="8850313" y="3371850"/>
          <p14:tracePt t="112747" x="8850313" y="3359150"/>
          <p14:tracePt t="112749" x="8850313" y="3352800"/>
          <p14:tracePt t="112752" x="8850313" y="3346450"/>
          <p14:tracePt t="112757" x="8850313" y="3333750"/>
          <p14:tracePt t="112759" x="8850313" y="3327400"/>
          <p14:tracePt t="112761" x="8850313" y="3321050"/>
          <p14:tracePt t="112764" x="8850313" y="3314700"/>
          <p14:tracePt t="112766" x="8843963" y="3308350"/>
          <p14:tracePt t="112771" x="8843963" y="3302000"/>
          <p14:tracePt t="112776" x="8843963" y="3282950"/>
          <p14:tracePt t="112779" x="8843963" y="3276600"/>
          <p14:tracePt t="112781" x="8843963" y="3270250"/>
          <p14:tracePt t="112784" x="8843963" y="3263900"/>
          <p14:tracePt t="112785" x="8843963" y="3257550"/>
          <p14:tracePt t="112789" x="8843963" y="3251200"/>
          <p14:tracePt t="112790" x="8843963" y="3244850"/>
          <p14:tracePt t="112794" x="8843963" y="3238500"/>
          <p14:tracePt t="112795" x="8843963" y="3232150"/>
          <p14:tracePt t="112799" x="8843963" y="3225800"/>
          <p14:tracePt t="112800" x="8843963" y="3219450"/>
          <p14:tracePt t="112809" x="8837613" y="3205163"/>
          <p14:tracePt t="112812" x="8837613" y="3192463"/>
          <p14:tracePt t="112815" x="8837613" y="3186113"/>
          <p14:tracePt t="112817" x="8837613" y="3179763"/>
          <p14:tracePt t="112823" x="8837613" y="3167063"/>
          <p14:tracePt t="112826" x="8837613" y="3160713"/>
          <p14:tracePt t="112830" x="8837613" y="3154363"/>
          <p14:tracePt t="112832" x="8837613" y="3148013"/>
          <p14:tracePt t="112839" x="8837613" y="3141663"/>
          <p14:tracePt t="112843" x="8837613" y="3135313"/>
          <p14:tracePt t="113047" x="8831263" y="3135313"/>
          <p14:tracePt t="113058" x="8831263" y="3141663"/>
          <p14:tracePt t="113062" x="8824913" y="3148013"/>
          <p14:tracePt t="113067" x="8824913" y="3154363"/>
          <p14:tracePt t="113071" x="8824913" y="3160713"/>
          <p14:tracePt t="113075" x="8818563" y="3167063"/>
          <p14:tracePt t="113078" x="8818563" y="3173413"/>
          <p14:tracePt t="113081" x="8818563" y="3179763"/>
          <p14:tracePt t="113085" x="8818563" y="3186113"/>
          <p14:tracePt t="113089" x="8818563" y="3192463"/>
          <p14:tracePt t="113093" x="8818563" y="3198813"/>
          <p14:tracePt t="113095" x="8818563" y="3205163"/>
          <p14:tracePt t="113099" x="8818563" y="3211513"/>
          <p14:tracePt t="113102" x="8818563" y="3219450"/>
          <p14:tracePt t="113107" x="8818563" y="3225800"/>
          <p14:tracePt t="113108" x="8818563" y="3232150"/>
          <p14:tracePt t="113112" x="8818563" y="3238500"/>
          <p14:tracePt t="113115" x="8818563" y="3244850"/>
          <p14:tracePt t="113118" x="8818563" y="3251200"/>
          <p14:tracePt t="113123" x="8818563" y="3263900"/>
          <p14:tracePt t="113127" x="8818563" y="3276600"/>
          <p14:tracePt t="113129" x="8818563" y="3282950"/>
          <p14:tracePt t="113132" x="8818563" y="3289300"/>
          <p14:tracePt t="113134" x="8818563" y="3295650"/>
          <p14:tracePt t="113139" x="8818563" y="3302000"/>
          <p14:tracePt t="113141" x="8818563" y="3308350"/>
          <p14:tracePt t="113142" x="8818563" y="3314700"/>
          <p14:tracePt t="113145" x="8818563" y="3321050"/>
          <p14:tracePt t="113148" x="8818563" y="3327400"/>
          <p14:tracePt t="113153" x="8818563" y="3333750"/>
          <p14:tracePt t="113159" x="8824913" y="3346450"/>
          <p14:tracePt t="113163" x="8824913" y="3352800"/>
          <p14:tracePt t="113168" x="8824913" y="3359150"/>
          <p14:tracePt t="113175" x="8831263" y="3371850"/>
          <p14:tracePt t="113185" x="8837613" y="3371850"/>
          <p14:tracePt t="113191" x="8837613" y="3378200"/>
          <p14:tracePt t="113197" x="8837613" y="3384550"/>
          <p14:tracePt t="113198" x="8843963" y="3384550"/>
          <p14:tracePt t="113209" x="8843963" y="3390900"/>
          <p14:tracePt t="113216" x="8850313" y="3390900"/>
          <p14:tracePt t="113217" x="8850313" y="3397250"/>
          <p14:tracePt t="113226" x="8850313" y="3403600"/>
          <p14:tracePt t="113235" x="8850313" y="3409950"/>
          <p14:tracePt t="113240" x="8850313" y="3416300"/>
          <p14:tracePt t="113247" x="8850313" y="3422650"/>
          <p14:tracePt t="113251" x="8850313" y="3429000"/>
          <p14:tracePt t="113256" x="8850313" y="3435350"/>
          <p14:tracePt t="113257" x="8856663" y="3435350"/>
          <p14:tracePt t="113260" x="8856663" y="3441700"/>
          <p14:tracePt t="113265" x="8856663" y="3448050"/>
          <p14:tracePt t="113273" x="8856663" y="3454400"/>
          <p14:tracePt t="113278" x="8856663" y="3460750"/>
          <p14:tracePt t="113283" x="8856663" y="3467100"/>
          <p14:tracePt t="113377" x="8856663" y="3473450"/>
          <p14:tracePt t="113401" x="8856663" y="3479800"/>
          <p14:tracePt t="113420" x="8856663" y="3486150"/>
          <p14:tracePt t="113430" x="8856663" y="3492500"/>
          <p14:tracePt t="113435" x="8850313" y="3492500"/>
          <p14:tracePt t="113440" x="8850313" y="3498850"/>
          <p14:tracePt t="113441" x="8843963" y="3498850"/>
          <p14:tracePt t="113451" x="8843963" y="3505200"/>
          <p14:tracePt t="113452" x="8837613" y="3505200"/>
          <p14:tracePt t="113460" x="8831263" y="3505200"/>
          <p14:tracePt t="113463" x="8831263" y="3511550"/>
          <p14:tracePt t="113467" x="8824913" y="3511550"/>
          <p14:tracePt t="113473" x="8818563" y="3517900"/>
          <p14:tracePt t="113478" x="8818563" y="3524250"/>
          <p14:tracePt t="113480" x="8812213" y="3524250"/>
          <p14:tracePt t="113483" x="8805863" y="3524250"/>
          <p14:tracePt t="113485" x="8805863" y="3530600"/>
          <p14:tracePt t="113490" x="8799513" y="3536950"/>
          <p14:tracePt t="113492" x="8793163" y="3536950"/>
          <p14:tracePt t="113496" x="8786813" y="3536950"/>
          <p14:tracePt t="113498" x="8786813" y="3543300"/>
          <p14:tracePt t="113499" x="8780463" y="3543300"/>
          <p14:tracePt t="113506" x="8767763" y="3549650"/>
          <p14:tracePt t="113510" x="8761413" y="3549650"/>
          <p14:tracePt t="113511" x="8761413" y="3556000"/>
          <p14:tracePt t="113514" x="8755063" y="3556000"/>
          <p14:tracePt t="113518" x="8748713" y="3562350"/>
          <p14:tracePt t="113522" x="8742363" y="3562350"/>
          <p14:tracePt t="113526" x="8736013" y="3562350"/>
          <p14:tracePt t="113531" x="8729663" y="3568700"/>
          <p14:tracePt t="113540" x="8723313" y="3568700"/>
          <p14:tracePt t="113548" x="8716963" y="3568700"/>
          <p14:tracePt t="113553" x="8710613" y="3568700"/>
          <p14:tracePt t="113561" x="8704263" y="3575050"/>
          <p14:tracePt t="113566" x="8697913" y="3575050"/>
          <p14:tracePt t="113572" x="8691563" y="3575050"/>
          <p14:tracePt t="113577" x="8685213" y="3581400"/>
          <p14:tracePt t="113582" x="8678863" y="3581400"/>
          <p14:tracePt t="113589" x="8672513" y="3581400"/>
          <p14:tracePt t="113591" x="8666163" y="3581400"/>
          <p14:tracePt t="113598" x="8659813" y="3581400"/>
          <p14:tracePt t="113601" x="8653463" y="3581400"/>
          <p14:tracePt t="113606" x="8647113" y="3587750"/>
          <p14:tracePt t="113608" x="8640763" y="3587750"/>
          <p14:tracePt t="113614" x="8634413" y="3587750"/>
          <p14:tracePt t="113618" x="8628063" y="3594100"/>
          <p14:tracePt t="113622" x="8621713" y="3594100"/>
          <p14:tracePt t="113627" x="8615363" y="3594100"/>
          <p14:tracePt t="113632" x="8609013" y="3594100"/>
          <p14:tracePt t="113636" x="8602663" y="3600450"/>
          <p14:tracePt t="113642" x="8596313" y="3600450"/>
          <p14:tracePt t="113647" x="8589963" y="3600450"/>
          <p14:tracePt t="113655" x="8583613" y="3600450"/>
          <p14:tracePt t="113657" x="8583613" y="3606800"/>
          <p14:tracePt t="113663" x="8577263" y="3606800"/>
          <p14:tracePt t="113672" x="8570913" y="3606800"/>
          <p14:tracePt t="113679" x="8564563" y="3606800"/>
          <p14:tracePt t="113690" x="8558213" y="3606800"/>
          <p14:tracePt t="113692" x="8551863" y="3606800"/>
          <p14:tracePt t="113700" x="8545513" y="3606800"/>
          <p14:tracePt t="113703" x="8539163" y="3606800"/>
          <p14:tracePt t="113707" x="8532813" y="3613150"/>
          <p14:tracePt t="113710" x="8526463" y="3613150"/>
          <p14:tracePt t="113715" x="8520113" y="3613150"/>
          <p14:tracePt t="113716" x="8513763" y="3613150"/>
          <p14:tracePt t="113718" x="8507413" y="3613150"/>
          <p14:tracePt t="113723" x="8494713" y="3613150"/>
          <p14:tracePt t="113726" x="8488363" y="3613150"/>
          <p14:tracePt t="113729" x="8482013" y="3613150"/>
          <p14:tracePt t="113730" x="8475663" y="3613150"/>
          <p14:tracePt t="113732" x="8469313" y="3613150"/>
          <p14:tracePt t="113735" x="8462963" y="3613150"/>
          <p14:tracePt t="113739" x="8448675" y="3613150"/>
          <p14:tracePt t="113740" x="8448675" y="3619500"/>
          <p14:tracePt t="113741" x="8442325" y="3619500"/>
          <p14:tracePt t="113743" x="8435975" y="3619500"/>
          <p14:tracePt t="113748" x="8423275" y="3619500"/>
          <p14:tracePt t="113751" x="8416925" y="3619500"/>
          <p14:tracePt t="113756" x="8404225" y="3619500"/>
          <p14:tracePt t="113758" x="8397875" y="3619500"/>
          <p14:tracePt t="113760" x="8391525" y="3619500"/>
          <p14:tracePt t="113762" x="8385175" y="3625850"/>
          <p14:tracePt t="113764" x="8378825" y="3625850"/>
          <p14:tracePt t="113766" x="8372475" y="3625850"/>
          <p14:tracePt t="113768" x="8366125" y="3625850"/>
          <p14:tracePt t="113772" x="8353425" y="3625850"/>
          <p14:tracePt t="113775" x="8347075" y="3625850"/>
          <p14:tracePt t="113777" x="8340725" y="3625850"/>
          <p14:tracePt t="113779" x="8328025" y="3625850"/>
          <p14:tracePt t="113782" x="8321675" y="3625850"/>
          <p14:tracePt t="113784" x="8315325" y="3625850"/>
          <p14:tracePt t="113786" x="8308975" y="3625850"/>
          <p14:tracePt t="113789" x="8296275" y="3625850"/>
          <p14:tracePt t="113792" x="8289925" y="3625850"/>
          <p14:tracePt t="113793" x="8283575" y="3625850"/>
          <p14:tracePt t="113796" x="8277225" y="3625850"/>
          <p14:tracePt t="113798" x="8270875" y="3625850"/>
          <p14:tracePt t="113800" x="8258175" y="3625850"/>
          <p14:tracePt t="113802" x="8251825" y="3625850"/>
          <p14:tracePt t="113806" x="8239125" y="3625850"/>
          <p14:tracePt t="113808" x="8226425" y="3625850"/>
          <p14:tracePt t="113810" x="8220075" y="3625850"/>
          <p14:tracePt t="113813" x="8207375" y="3625850"/>
          <p14:tracePt t="113814" x="8201025" y="3625850"/>
          <p14:tracePt t="113815" x="8194675" y="3625850"/>
          <p14:tracePt t="113817" x="8188325" y="3625850"/>
          <p14:tracePt t="113819" x="8181975" y="3625850"/>
          <p14:tracePt t="113823" x="8162925" y="3619500"/>
          <p14:tracePt t="113825" x="8156575" y="3619500"/>
          <p14:tracePt t="113827" x="8150225" y="3619500"/>
          <p14:tracePt t="113829" x="8137525" y="3613150"/>
          <p14:tracePt t="113831" x="8131175" y="3613150"/>
          <p14:tracePt t="113833" x="8118475" y="3613150"/>
          <p14:tracePt t="113835" x="8105775" y="3606800"/>
          <p14:tracePt t="113836" x="8099425" y="3606800"/>
          <p14:tracePt t="113838" x="8093075" y="3600450"/>
          <p14:tracePt t="113840" x="8080375" y="3600450"/>
          <p14:tracePt t="113843" x="8067675" y="3600450"/>
          <p14:tracePt t="113845" x="8054975" y="3594100"/>
          <p14:tracePt t="113848" x="8042275" y="3587750"/>
          <p14:tracePt t="113850" x="8029575" y="3587750"/>
          <p14:tracePt t="113851" x="8023225" y="3587750"/>
          <p14:tracePt t="113856" x="7996238" y="3581400"/>
          <p14:tracePt t="113858" x="7983538" y="3575050"/>
          <p14:tracePt t="113860" x="7977188" y="3575050"/>
          <p14:tracePt t="113862" x="7964488" y="3568700"/>
          <p14:tracePt t="113864" x="7958138" y="3568700"/>
          <p14:tracePt t="113865" x="7951788" y="3568700"/>
          <p14:tracePt t="113866" x="7945438" y="3562350"/>
          <p14:tracePt t="113868" x="7932738" y="3562350"/>
          <p14:tracePt t="113869" x="7932738" y="3556000"/>
          <p14:tracePt t="113872" x="7913688" y="3556000"/>
          <p14:tracePt t="113875" x="7900988" y="3549650"/>
          <p14:tracePt t="113877" x="7894638" y="3543300"/>
          <p14:tracePt t="113879" x="7888288" y="3543300"/>
          <p14:tracePt t="113881" x="7881938" y="3536950"/>
          <p14:tracePt t="113883" x="7875588" y="3536950"/>
          <p14:tracePt t="113885" x="7875588" y="3530600"/>
          <p14:tracePt t="113886" x="7869238" y="3530600"/>
          <p14:tracePt t="113889" x="7862888" y="3524250"/>
          <p14:tracePt t="113892" x="7856538" y="3524250"/>
          <p14:tracePt t="113894" x="7856538" y="3517900"/>
          <p14:tracePt t="113896" x="7850188" y="3511550"/>
          <p14:tracePt t="113899" x="7843838" y="3505200"/>
          <p14:tracePt t="113901" x="7837488" y="3505200"/>
          <p14:tracePt t="113902" x="7837488" y="3498850"/>
          <p14:tracePt t="113906" x="7831138" y="3492500"/>
          <p14:tracePt t="113907" x="7824788" y="3486150"/>
          <p14:tracePt t="113909" x="7824788" y="3479800"/>
          <p14:tracePt t="113910" x="7818438" y="3479800"/>
          <p14:tracePt t="113912" x="7818438" y="3473450"/>
          <p14:tracePt t="113914" x="7812088" y="3473450"/>
          <p14:tracePt t="113915" x="7812088" y="3467100"/>
          <p14:tracePt t="113916" x="7805738" y="3467100"/>
          <p14:tracePt t="113917" x="7805738" y="3460750"/>
          <p14:tracePt t="113919" x="7805738" y="3454400"/>
          <p14:tracePt t="113922" x="7799388" y="3448050"/>
          <p14:tracePt t="113923" x="7799388" y="3441700"/>
          <p14:tracePt t="113925" x="7793038" y="3435350"/>
          <p14:tracePt t="113927" x="7793038" y="3429000"/>
          <p14:tracePt t="113929" x="7786688" y="3422650"/>
          <p14:tracePt t="113931" x="7786688" y="3416300"/>
          <p14:tracePt t="113933" x="7786688" y="3409950"/>
          <p14:tracePt t="113934" x="7780338" y="3409950"/>
          <p14:tracePt t="113935" x="7780338" y="3403600"/>
          <p14:tracePt t="113939" x="7780338" y="3384550"/>
          <p14:tracePt t="113942" x="7773988" y="3378200"/>
          <p14:tracePt t="113945" x="7773988" y="3371850"/>
          <p14:tracePt t="113947" x="7773988" y="3365500"/>
          <p14:tracePt t="113948" x="7767638" y="3359150"/>
          <p14:tracePt t="113950" x="7767638" y="3352800"/>
          <p14:tracePt t="113952" x="7767638" y="3346450"/>
          <p14:tracePt t="113956" x="7767638" y="3333750"/>
          <p14:tracePt t="113958" x="7767638" y="3327400"/>
          <p14:tracePt t="113959" x="7767638" y="3321050"/>
          <p14:tracePt t="113961" x="7767638" y="3314700"/>
          <p14:tracePt t="113963" x="7767638" y="3308350"/>
          <p14:tracePt t="113964" x="7767638" y="3302000"/>
          <p14:tracePt t="113967" x="7767638" y="3295650"/>
          <p14:tracePt t="113968" x="7767638" y="3289300"/>
          <p14:tracePt t="113973" x="7767638" y="3276600"/>
          <p14:tracePt t="113974" x="7767638" y="3270250"/>
          <p14:tracePt t="113977" x="7767638" y="3263900"/>
          <p14:tracePt t="113979" x="7767638" y="3257550"/>
          <p14:tracePt t="113981" x="7767638" y="3251200"/>
          <p14:tracePt t="113982" x="7767638" y="3244850"/>
          <p14:tracePt t="113983" x="7767638" y="3238500"/>
          <p14:tracePt t="113985" x="7773988" y="3238500"/>
          <p14:tracePt t="113986" x="7773988" y="3232150"/>
          <p14:tracePt t="113989" x="7780338" y="3225800"/>
          <p14:tracePt t="113990" x="7780338" y="3219450"/>
          <p14:tracePt t="113991" x="7780338" y="3211513"/>
          <p14:tracePt t="113993" x="7786688" y="3205163"/>
          <p14:tracePt t="113994" x="7793038" y="3198813"/>
          <p14:tracePt t="113997" x="7805738" y="3186113"/>
          <p14:tracePt t="113998" x="7805738" y="3179763"/>
          <p14:tracePt t="114000" x="7812088" y="3179763"/>
          <p14:tracePt t="114001" x="7812088" y="3173413"/>
          <p14:tracePt t="114002" x="7818438" y="3167063"/>
          <p14:tracePt t="114006" x="7837488" y="3154363"/>
          <p14:tracePt t="114008" x="7843838" y="3141663"/>
          <p14:tracePt t="114009" x="7850188" y="3141663"/>
          <p14:tracePt t="114010" x="7850188" y="3135313"/>
          <p14:tracePt t="114012" x="7862888" y="3128963"/>
          <p14:tracePt t="114014" x="7862888" y="3122613"/>
          <p14:tracePt t="114015" x="7875588" y="3116263"/>
          <p14:tracePt t="114016" x="7881938" y="3109913"/>
          <p14:tracePt t="114018" x="7888288" y="3103563"/>
          <p14:tracePt t="114019" x="7894638" y="3097213"/>
          <p14:tracePt t="114022" x="7907338" y="3084513"/>
          <p14:tracePt t="114024" x="7920038" y="3084513"/>
          <p14:tracePt t="114025" x="7920038" y="3078163"/>
          <p14:tracePt t="114027" x="7932738" y="3071813"/>
          <p14:tracePt t="114029" x="7939088" y="3065463"/>
          <p14:tracePt t="114031" x="7945438" y="3065463"/>
          <p14:tracePt t="114032" x="7951788" y="3059113"/>
          <p14:tracePt t="114033" x="7958138" y="3059113"/>
          <p14:tracePt t="114035" x="7964488" y="3052763"/>
          <p14:tracePt t="114036" x="7970838" y="3052763"/>
          <p14:tracePt t="114039" x="7983538" y="3046413"/>
          <p14:tracePt t="114041" x="7989888" y="3040063"/>
          <p14:tracePt t="114044" x="8004175" y="3033713"/>
          <p14:tracePt t="114046" x="8010525" y="3033713"/>
          <p14:tracePt t="114047" x="8016875" y="3033713"/>
          <p14:tracePt t="114048" x="8023225" y="3027363"/>
          <p14:tracePt t="114049" x="8029575" y="3027363"/>
          <p14:tracePt t="114051" x="8035925" y="3027363"/>
          <p14:tracePt t="114052" x="8042275" y="3021013"/>
          <p14:tracePt t="114056" x="8054975" y="3021013"/>
          <p14:tracePt t="114057" x="8061325" y="3021013"/>
          <p14:tracePt t="114059" x="8074025" y="3014663"/>
          <p14:tracePt t="114061" x="8080375" y="3014663"/>
          <p14:tracePt t="114063" x="8086725" y="3014663"/>
          <p14:tracePt t="114064" x="8099425" y="3008313"/>
          <p14:tracePt t="114065" x="8105775" y="3008313"/>
          <p14:tracePt t="114066" x="8112125" y="3008313"/>
          <p14:tracePt t="114068" x="8118475" y="3008313"/>
          <p14:tracePt t="114069" x="8124825" y="3008313"/>
          <p14:tracePt t="114073" x="8150225" y="3001963"/>
          <p14:tracePt t="114075" x="8162925" y="3001963"/>
          <p14:tracePt t="114077" x="8175625" y="3001963"/>
          <p14:tracePt t="114079" x="8181975" y="3001963"/>
          <p14:tracePt t="114081" x="8188325" y="3001963"/>
          <p14:tracePt t="114082" x="8213725" y="3001963"/>
          <p14:tracePt t="114084" x="8226425" y="3001963"/>
          <p14:tracePt t="114086" x="8239125" y="3001963"/>
          <p14:tracePt t="114090" x="8270875" y="3001963"/>
          <p14:tracePt t="114092" x="8296275" y="3001963"/>
          <p14:tracePt t="114094" x="8302625" y="3001963"/>
          <p14:tracePt t="114096" x="8321675" y="3001963"/>
          <p14:tracePt t="114098" x="8340725" y="3001963"/>
          <p14:tracePt t="114100" x="8353425" y="3001963"/>
          <p14:tracePt t="114101" x="8366125" y="3001963"/>
          <p14:tracePt t="114103" x="8385175" y="3001963"/>
          <p14:tracePt t="114104" x="8391525" y="3001963"/>
          <p14:tracePt t="114106" x="8416925" y="3001963"/>
          <p14:tracePt t="114109" x="8442325" y="3001963"/>
          <p14:tracePt t="114110" x="8448675" y="3001963"/>
          <p14:tracePt t="114112" x="8462963" y="3008313"/>
          <p14:tracePt t="114114" x="8475663" y="3008313"/>
          <p14:tracePt t="114116" x="8494713" y="3008313"/>
          <p14:tracePt t="114117" x="8501063" y="3014663"/>
          <p14:tracePt t="114118" x="8507413" y="3014663"/>
          <p14:tracePt t="114120" x="8513763" y="3014663"/>
          <p14:tracePt t="114123" x="8539163" y="3021013"/>
          <p14:tracePt t="114125" x="8545513" y="3021013"/>
          <p14:tracePt t="114127" x="8551863" y="3027363"/>
          <p14:tracePt t="114128" x="8558213" y="3027363"/>
          <p14:tracePt t="114129" x="8570913" y="3027363"/>
          <p14:tracePt t="114132" x="8577263" y="3027363"/>
          <p14:tracePt t="114133" x="8583613" y="3033713"/>
          <p14:tracePt t="114134" x="8589963" y="3033713"/>
          <p14:tracePt t="114136" x="8596313" y="3033713"/>
          <p14:tracePt t="114140" x="8602663" y="3033713"/>
          <p14:tracePt t="114140" x="8609013" y="3040063"/>
          <p14:tracePt t="114143" x="8615363" y="3040063"/>
          <p14:tracePt t="114145" x="8621713" y="3040063"/>
          <p14:tracePt t="114146" x="8628063" y="3040063"/>
          <p14:tracePt t="114148" x="8634413" y="3046413"/>
          <p14:tracePt t="114149" x="8640763" y="3046413"/>
          <p14:tracePt t="114151" x="8647113" y="3046413"/>
          <p14:tracePt t="114156" x="8659813" y="3046413"/>
          <p14:tracePt t="114157" x="8666163" y="3052763"/>
          <p14:tracePt t="114158" x="8672513" y="3052763"/>
          <p14:tracePt t="114162" x="8678863" y="3052763"/>
          <p14:tracePt t="114164" x="8685213" y="3052763"/>
          <p14:tracePt t="114167" x="8691563" y="3059113"/>
          <p14:tracePt t="114169" x="8697913" y="3059113"/>
          <p14:tracePt t="114173" x="8704263" y="3059113"/>
          <p14:tracePt t="114175" x="8710613" y="3059113"/>
          <p14:tracePt t="114177" x="8716963" y="3065463"/>
          <p14:tracePt t="114180" x="8723313" y="3065463"/>
          <p14:tracePt t="114182" x="8729663" y="3065463"/>
          <p14:tracePt t="114186" x="8729663" y="3071813"/>
          <p14:tracePt t="114189" x="8742363" y="3071813"/>
          <p14:tracePt t="114194" x="8748713" y="3071813"/>
          <p14:tracePt t="114196" x="8755063" y="3078163"/>
          <p14:tracePt t="114199" x="8761413" y="3078163"/>
          <p14:tracePt t="114201" x="8761413" y="3084513"/>
          <p14:tracePt t="114202" x="8767763" y="3084513"/>
          <p14:tracePt t="114206" x="8774113" y="3084513"/>
          <p14:tracePt t="114209" x="8780463" y="3090863"/>
          <p14:tracePt t="114214" x="8786813" y="3090863"/>
          <p14:tracePt t="114215" x="8786813" y="3097213"/>
          <p14:tracePt t="114219" x="8793163" y="3097213"/>
          <p14:tracePt t="114222" x="8793163" y="3103563"/>
          <p14:tracePt t="114227" x="8799513" y="3103563"/>
          <p14:tracePt t="114230" x="8799513" y="3109913"/>
          <p14:tracePt t="114239" x="8799513" y="3116263"/>
          <p14:tracePt t="114240" x="8805863" y="3116263"/>
          <p14:tracePt t="114250" x="8805863" y="3122613"/>
          <p14:tracePt t="114260" x="8805863" y="3128963"/>
          <p14:tracePt t="114266" x="8805863" y="3135313"/>
          <p14:tracePt t="114277" x="8805863" y="3141663"/>
          <p14:tracePt t="114279" x="8805863" y="3148013"/>
          <p14:tracePt t="114285" x="8805863" y="3154363"/>
          <p14:tracePt t="114293" x="8805863" y="3160713"/>
          <p14:tracePt t="114295" x="8805863" y="3167063"/>
          <p14:tracePt t="114298" x="8805863" y="3173413"/>
          <p14:tracePt t="114308" x="8805863" y="3186113"/>
          <p14:tracePt t="114311" x="8799513" y="3186113"/>
          <p14:tracePt t="114313" x="8799513" y="3192463"/>
          <p14:tracePt t="114315" x="8799513" y="3198813"/>
          <p14:tracePt t="114319" x="8793163" y="3198813"/>
          <p14:tracePt t="114324" x="8793163" y="3211513"/>
          <p14:tracePt t="114327" x="8786813" y="3211513"/>
          <p14:tracePt t="114329" x="8786813" y="3219450"/>
          <p14:tracePt t="114331" x="8786813" y="3225800"/>
          <p14:tracePt t="114336" x="8786813" y="3232150"/>
          <p14:tracePt t="114337" x="8780463" y="3232150"/>
          <p14:tracePt t="114340" x="8780463" y="3238500"/>
          <p14:tracePt t="114341" x="8780463" y="3244850"/>
          <p14:tracePt t="114343" x="8774113" y="3244850"/>
          <p14:tracePt t="114346" x="8774113" y="3251200"/>
          <p14:tracePt t="114349" x="8767763" y="3257550"/>
          <p14:tracePt t="114352" x="8767763" y="3263900"/>
          <p14:tracePt t="114356" x="8761413" y="3270250"/>
          <p14:tracePt t="114360" x="8761413" y="3276600"/>
          <p14:tracePt t="114363" x="8755063" y="3282950"/>
          <p14:tracePt t="114371" x="8755063" y="3289300"/>
          <p14:tracePt t="114376" x="8748713" y="3295650"/>
          <p14:tracePt t="114379" x="8742363" y="3302000"/>
          <p14:tracePt t="114384" x="8742363" y="3308350"/>
          <p14:tracePt t="114386" x="8736013" y="3308350"/>
          <p14:tracePt t="114390" x="8736013" y="3314700"/>
          <p14:tracePt t="114395" x="8729663" y="3314700"/>
          <p14:tracePt t="114398" x="8729663" y="3321050"/>
          <p14:tracePt t="114406" x="8729663" y="3327400"/>
          <p14:tracePt t="114408" x="8723313" y="3327400"/>
          <p14:tracePt t="114418" x="8723313" y="3333750"/>
          <p14:tracePt t="114424" x="8716963" y="3333750"/>
          <p14:tracePt t="114427" x="8716963" y="3340100"/>
          <p14:tracePt t="114435" x="8710613" y="3340100"/>
          <p14:tracePt t="114439" x="8710613" y="3346450"/>
          <p14:tracePt t="114447" x="8704263" y="3346450"/>
          <p14:tracePt t="114449" x="8704263" y="3352800"/>
          <p14:tracePt t="114460" x="8697913" y="3352800"/>
          <p14:tracePt t="114463" x="8697913" y="3359150"/>
          <p14:tracePt t="114483" x="8697913" y="3365500"/>
          <p14:tracePt t="114486" x="8691563" y="3365500"/>
          <p14:tracePt t="114778" x="8691563" y="3371850"/>
          <p14:tracePt t="114786" x="8685213" y="3371850"/>
          <p14:tracePt t="114796" x="8685213" y="3378200"/>
          <p14:tracePt t="115068" x="8678863" y="3378200"/>
          <p14:tracePt t="115086" x="8678863" y="3384550"/>
          <p14:tracePt t="115093" x="8672513" y="3384550"/>
          <p14:tracePt t="115096" x="8672513" y="3390900"/>
          <p14:tracePt t="115106" x="8666163" y="3390900"/>
          <p14:tracePt t="115114" x="8666163" y="3397250"/>
          <p14:tracePt t="115120" x="8659813" y="3397250"/>
          <p14:tracePt t="115123" x="8659813" y="3403600"/>
          <p14:tracePt t="115137" x="8653463" y="3403600"/>
          <p14:tracePt t="115149" x="8653463" y="3409950"/>
          <p14:tracePt t="115159" x="8647113" y="3409950"/>
          <p14:tracePt t="115166" x="8647113" y="3416300"/>
          <p14:tracePt t="115172" x="8640763" y="3416300"/>
          <p14:tracePt t="115182" x="8640763" y="3422650"/>
          <p14:tracePt t="115183" x="8634413" y="3422650"/>
          <p14:tracePt t="115194" x="8628063" y="3429000"/>
          <p14:tracePt t="115202" x="8621713" y="3429000"/>
          <p14:tracePt t="115206" x="8621713" y="3435350"/>
          <p14:tracePt t="115213" x="8615363" y="3435350"/>
          <p14:tracePt t="115222" x="8615363" y="3441700"/>
          <p14:tracePt t="115235" x="8609013" y="3441700"/>
          <p14:tracePt t="115249" x="8609013" y="3448050"/>
          <p14:tracePt t="115257" x="8602663" y="3448050"/>
          <p14:tracePt t="115475" x="8596313" y="3448050"/>
          <p14:tracePt t="115483" x="8589963" y="3454400"/>
          <p14:tracePt t="115487" x="8583613" y="3454400"/>
          <p14:tracePt t="115491" x="8577263" y="3454400"/>
          <p14:tracePt t="115494" x="8570913" y="3460750"/>
          <p14:tracePt t="115496" x="8564563" y="3460750"/>
          <p14:tracePt t="115500" x="8558213" y="3460750"/>
          <p14:tracePt t="115503" x="8551863" y="3460750"/>
          <p14:tracePt t="115506" x="8545513" y="3460750"/>
          <p14:tracePt t="115507" x="8539163" y="3460750"/>
          <p14:tracePt t="115509" x="8539163" y="3467100"/>
          <p14:tracePt t="115510" x="8532813" y="3467100"/>
          <p14:tracePt t="115514" x="8526463" y="3467100"/>
          <p14:tracePt t="115515" x="8520113" y="3467100"/>
          <p14:tracePt t="115517" x="8513763" y="3467100"/>
          <p14:tracePt t="115519" x="8507413" y="3467100"/>
          <p14:tracePt t="115523" x="8494713" y="3467100"/>
          <p14:tracePt t="115525" x="8488363" y="3467100"/>
          <p14:tracePt t="115528" x="8482013" y="3467100"/>
          <p14:tracePt t="115530" x="8475663" y="3467100"/>
          <p14:tracePt t="115531" x="8469313" y="3467100"/>
          <p14:tracePt t="115534" x="8455025" y="3467100"/>
          <p14:tracePt t="115536" x="8448675" y="3467100"/>
          <p14:tracePt t="115539" x="8442325" y="3467100"/>
          <p14:tracePt t="115540" x="8435975" y="3467100"/>
          <p14:tracePt t="115543" x="8429625" y="3467100"/>
          <p14:tracePt t="115545" x="8423275" y="3467100"/>
          <p14:tracePt t="115547" x="8416925" y="3467100"/>
          <p14:tracePt t="115548" x="8410575" y="3467100"/>
          <p14:tracePt t="115551" x="8404225" y="3467100"/>
          <p14:tracePt t="115556" x="8391525" y="3467100"/>
          <p14:tracePt t="115558" x="8385175" y="3467100"/>
          <p14:tracePt t="115563" x="8378825" y="3467100"/>
          <p14:tracePt t="115565" x="8372475" y="3467100"/>
          <p14:tracePt t="115568" x="8366125" y="3467100"/>
          <p14:tracePt t="115575" x="8359775" y="3467100"/>
          <p14:tracePt t="115580" x="8353425" y="3467100"/>
          <p14:tracePt t="115588" x="8347075" y="3467100"/>
          <p14:tracePt t="115599" x="8340725" y="3467100"/>
          <p14:tracePt t="115610" x="8334375" y="3467100"/>
          <p14:tracePt t="115616" x="8328025" y="3467100"/>
          <p14:tracePt t="115623" x="8321675" y="3467100"/>
          <p14:tracePt t="115633" x="8315325" y="3467100"/>
          <p14:tracePt t="115638" x="8315325" y="3460750"/>
          <p14:tracePt t="115639" x="8308975" y="3460750"/>
          <p14:tracePt t="115649" x="8302625" y="3460750"/>
          <p14:tracePt t="115660" x="8296275" y="3460750"/>
          <p14:tracePt t="115665" x="8296275" y="3454400"/>
          <p14:tracePt t="115679" x="8289925" y="3454400"/>
          <p14:tracePt t="115707" x="8283575" y="3454400"/>
          <p14:tracePt t="115741" x="8283575" y="3448050"/>
          <p14:tracePt t="115882" x="8277225" y="3448050"/>
          <p14:tracePt t="115893" x="8270875" y="3448050"/>
          <p14:tracePt t="115897" x="8270875" y="3441700"/>
          <p14:tracePt t="115909" x="8264525" y="3441700"/>
          <p14:tracePt t="115930" x="8258175" y="3441700"/>
          <p14:tracePt t="115949" x="8251825" y="3441700"/>
          <p14:tracePt t="115976" x="8245475" y="3441700"/>
          <p14:tracePt t="116000" x="8239125" y="3441700"/>
          <p14:tracePt t="116023" x="8239125" y="3435350"/>
          <p14:tracePt t="116032" x="8232775" y="3435350"/>
          <p14:tracePt t="116057" x="8226425" y="3435350"/>
          <p14:tracePt t="116065" x="8226425" y="3429000"/>
          <p14:tracePt t="116076" x="8220075" y="3429000"/>
          <p14:tracePt t="116081" x="8220075" y="3422650"/>
          <p14:tracePt t="116088" x="8213725" y="3422650"/>
          <p14:tracePt t="116089" x="8213725" y="3416300"/>
          <p14:tracePt t="116097" x="8207375" y="3409950"/>
          <p14:tracePt t="116102" x="8207375" y="3403600"/>
          <p14:tracePt t="116107" x="8201025" y="3403600"/>
          <p14:tracePt t="116111" x="8194675" y="3397250"/>
          <p14:tracePt t="116114" x="8194675" y="3390900"/>
          <p14:tracePt t="116120" x="8194675" y="3384550"/>
          <p14:tracePt t="116122" x="8188325" y="3384550"/>
          <p14:tracePt t="116124" x="8188325" y="3378200"/>
          <p14:tracePt t="116127" x="8188325" y="3371850"/>
          <p14:tracePt t="116132" x="8181975" y="3365500"/>
          <p14:tracePt t="116139" x="8181975" y="3359150"/>
          <p14:tracePt t="116142" x="8175625" y="3359150"/>
          <p14:tracePt t="116145" x="8175625" y="3352800"/>
          <p14:tracePt t="116156" x="8175625" y="3346450"/>
          <p14:tracePt t="116158" x="8169275" y="3346450"/>
          <p14:tracePt t="116184" x="8162925" y="3346450"/>
          <p14:tracePt t="116193" x="8162925" y="3340100"/>
          <p14:tracePt t="116217" x="8156575" y="3340100"/>
          <p14:tracePt t="116272" x="8156575" y="3333750"/>
          <p14:tracePt t="116280" x="8150225" y="3333750"/>
          <p14:tracePt t="116307" x="8143875" y="3333750"/>
          <p14:tracePt t="118169" x="8150225" y="3333750"/>
          <p14:tracePt t="118179" x="8156575" y="3333750"/>
          <p14:tracePt t="118185" x="8156575" y="3327400"/>
          <p14:tracePt t="118190" x="8162925" y="3327400"/>
          <p14:tracePt t="118201" x="8169275" y="3327400"/>
          <p14:tracePt t="118221" x="8175625" y="3327400"/>
          <p14:tracePt t="118238" x="8181975" y="3327400"/>
          <p14:tracePt t="118263" x="8188325" y="3327400"/>
          <p14:tracePt t="118365" x="8194675" y="3327400"/>
          <p14:tracePt t="118422" x="8201025" y="3327400"/>
          <p14:tracePt t="118505" x="8207375" y="3327400"/>
          <p14:tracePt t="118519" x="8213725" y="3327400"/>
          <p14:tracePt t="118531" x="8220075" y="3327400"/>
          <p14:tracePt t="118541" x="8226425" y="3327400"/>
          <p14:tracePt t="118555" x="8232775" y="3327400"/>
          <p14:tracePt t="118576" x="8239125" y="3327400"/>
          <p14:tracePt t="118594" x="8245475" y="3327400"/>
          <p14:tracePt t="118611" x="8251825" y="3327400"/>
          <p14:tracePt t="118622" x="8258175" y="3327400"/>
          <p14:tracePt t="118799" x="8264525" y="3327400"/>
          <p14:tracePt t="118819" x="8264525" y="3333750"/>
          <p14:tracePt t="118825" x="8270875" y="3333750"/>
          <p14:tracePt t="118847" x="8277225" y="3333750"/>
          <p14:tracePt t="118862" x="8283575" y="3333750"/>
          <p14:tracePt t="118874" x="8289925" y="3333750"/>
          <p14:tracePt t="118883" x="8296275" y="3333750"/>
          <p14:tracePt t="118896" x="8302625" y="3333750"/>
          <p14:tracePt t="118908" x="8308975" y="3333750"/>
          <p14:tracePt t="118922" x="8315325" y="3333750"/>
          <p14:tracePt t="118938" x="8321675" y="3333750"/>
          <p14:tracePt t="118950" x="8328025" y="3333750"/>
          <p14:tracePt t="118961" x="8334375" y="3333750"/>
          <p14:tracePt t="118969" x="8340725" y="3333750"/>
          <p14:tracePt t="118976" x="8347075" y="3333750"/>
          <p14:tracePt t="118983" x="8353425" y="3333750"/>
          <p14:tracePt t="118989" x="8359775" y="3333750"/>
          <p14:tracePt t="118996" x="8366125" y="3333750"/>
          <p14:tracePt t="119001" x="8372475" y="3333750"/>
          <p14:tracePt t="119007" x="8378825" y="3333750"/>
          <p14:tracePt t="119013" x="8385175" y="3333750"/>
          <p14:tracePt t="119019" x="8391525" y="3333750"/>
          <p14:tracePt t="119028" x="8397875" y="3333750"/>
          <p14:tracePt t="119034" x="8404225" y="3333750"/>
          <p14:tracePt t="119041" x="8410575" y="3333750"/>
          <p14:tracePt t="119046" x="8416925" y="3333750"/>
          <p14:tracePt t="119051" x="8423275" y="3333750"/>
          <p14:tracePt t="119055" x="8423275" y="3340100"/>
          <p14:tracePt t="119056" x="8429625" y="3340100"/>
          <p14:tracePt t="119071" x="8448675" y="3346450"/>
          <p14:tracePt t="119073" x="8455025" y="3346450"/>
          <p14:tracePt t="119079" x="8462963" y="3346450"/>
          <p14:tracePt t="119084" x="8469313" y="3352800"/>
          <p14:tracePt t="119090" x="8475663" y="3352800"/>
          <p14:tracePt t="119094" x="8482013" y="3352800"/>
          <p14:tracePt t="119098" x="8488363" y="3352800"/>
          <p14:tracePt t="119106" x="8494713" y="3352800"/>
          <p14:tracePt t="119110" x="8501063" y="3352800"/>
          <p14:tracePt t="119113" x="8507413" y="3352800"/>
          <p14:tracePt t="119114" x="8507413" y="3359150"/>
          <p14:tracePt t="119117" x="8513763" y="3359150"/>
          <p14:tracePt t="119122" x="8520113" y="3359150"/>
          <p14:tracePt t="119128" x="8526463" y="3359150"/>
          <p14:tracePt t="119135" x="8532813" y="3359150"/>
          <p14:tracePt t="119140" x="8539163" y="3359150"/>
          <p14:tracePt t="119150" x="8545513" y="3365500"/>
          <p14:tracePt t="119156" x="8551863" y="3365500"/>
          <p14:tracePt t="119163" x="8558213" y="3365500"/>
          <p14:tracePt t="119167" x="8564563" y="3371850"/>
          <p14:tracePt t="119173" x="8570913" y="3371850"/>
          <p14:tracePt t="119175" x="8570913" y="3378200"/>
          <p14:tracePt t="119177" x="8577263" y="3378200"/>
          <p14:tracePt t="119183" x="8583613" y="3378200"/>
          <p14:tracePt t="119187" x="8589963" y="3384550"/>
          <p14:tracePt t="119193" x="8596313" y="3390900"/>
          <p14:tracePt t="119196" x="8602663" y="3390900"/>
          <p14:tracePt t="119199" x="8609013" y="3390900"/>
          <p14:tracePt t="119201" x="8615363" y="3397250"/>
          <p14:tracePt t="119206" x="8621713" y="3397250"/>
          <p14:tracePt t="119208" x="8621713" y="3403600"/>
          <p14:tracePt t="119211" x="8628063" y="3403600"/>
          <p14:tracePt t="119215" x="8634413" y="3409950"/>
          <p14:tracePt t="119222" x="8640763" y="3409950"/>
          <p14:tracePt t="119226" x="8640763" y="3416300"/>
          <p14:tracePt t="119230" x="8647113" y="3416300"/>
          <p14:tracePt t="119242" x="8647113" y="3422650"/>
          <p14:tracePt t="119260" x="8647113" y="3429000"/>
          <p14:tracePt t="119262" x="8647113" y="3435350"/>
          <p14:tracePt t="119268" x="8647113" y="3441700"/>
          <p14:tracePt t="119273" x="8647113" y="3448050"/>
          <p14:tracePt t="119275" x="8647113" y="3454400"/>
          <p14:tracePt t="119279" x="8647113" y="3460750"/>
          <p14:tracePt t="119281" x="8647113" y="3467100"/>
          <p14:tracePt t="119284" x="8640763" y="3467100"/>
          <p14:tracePt t="119285" x="8640763" y="3473450"/>
          <p14:tracePt t="119289" x="8634413" y="3479800"/>
          <p14:tracePt t="119291" x="8628063" y="3486150"/>
          <p14:tracePt t="119293" x="8628063" y="3492500"/>
          <p14:tracePt t="119295" x="8621713" y="3492500"/>
          <p14:tracePt t="119296" x="8621713" y="3498850"/>
          <p14:tracePt t="119297" x="8615363" y="3498850"/>
          <p14:tracePt t="119298" x="8615363" y="3505200"/>
          <p14:tracePt t="119300" x="8609013" y="3505200"/>
          <p14:tracePt t="119302" x="8609013" y="3511550"/>
          <p14:tracePt t="119303" x="8602663" y="3511550"/>
          <p14:tracePt t="119306" x="8589963" y="3517900"/>
          <p14:tracePt t="119308" x="8583613" y="3524250"/>
          <p14:tracePt t="119310" x="8577263" y="3530600"/>
          <p14:tracePt t="119313" x="8558213" y="3536950"/>
          <p14:tracePt t="119314" x="8551863" y="3543300"/>
          <p14:tracePt t="119316" x="8545513" y="3543300"/>
          <p14:tracePt t="119317" x="8539163" y="3549650"/>
          <p14:tracePt t="119318" x="8532813" y="3556000"/>
          <p14:tracePt t="119319" x="8526463" y="3556000"/>
          <p14:tracePt t="119321" x="8513763" y="3562350"/>
          <p14:tracePt t="119323" x="8494713" y="3568700"/>
          <p14:tracePt t="119324" x="8488363" y="3575050"/>
          <p14:tracePt t="119326" x="8475663" y="3581400"/>
          <p14:tracePt t="119328" x="8462963" y="3581400"/>
          <p14:tracePt t="119330" x="8442325" y="3594100"/>
          <p14:tracePt t="119331" x="8429625" y="3594100"/>
          <p14:tracePt t="119332" x="8423275" y="3600450"/>
          <p14:tracePt t="119333" x="8404225" y="3613150"/>
          <p14:tracePt t="119334" x="8397875" y="3613150"/>
          <p14:tracePt t="119339" x="8353425" y="3625850"/>
          <p14:tracePt t="119340" x="8347075" y="3632200"/>
          <p14:tracePt t="119341" x="8334375" y="3632200"/>
          <p14:tracePt t="119343" x="8321675" y="3638550"/>
          <p14:tracePt t="119346" x="8302625" y="3646488"/>
          <p14:tracePt t="119347" x="8283575" y="3652838"/>
          <p14:tracePt t="119348" x="8277225" y="3652838"/>
          <p14:tracePt t="119349" x="8270875" y="3659188"/>
          <p14:tracePt t="119350" x="8258175" y="3659188"/>
          <p14:tracePt t="119351" x="8239125" y="3659188"/>
          <p14:tracePt t="119352" x="8232775" y="3665538"/>
          <p14:tracePt t="119355" x="8213725" y="3671888"/>
          <p14:tracePt t="119357" x="8194675" y="3678238"/>
          <p14:tracePt t="119358" x="8181975" y="3678238"/>
          <p14:tracePt t="119359" x="8175625" y="3684588"/>
          <p14:tracePt t="119362" x="8150225" y="3690938"/>
          <p14:tracePt t="119363" x="8131175" y="3697288"/>
          <p14:tracePt t="119365" x="8124825" y="3697288"/>
          <p14:tracePt t="119366" x="8118475" y="3697288"/>
          <p14:tracePt t="119367" x="8112125" y="3703638"/>
          <p14:tracePt t="119368" x="8093075" y="3703638"/>
          <p14:tracePt t="119372" x="8061325" y="3709988"/>
          <p14:tracePt t="119374" x="8048625" y="3716338"/>
          <p14:tracePt t="119375" x="8042275" y="3716338"/>
          <p14:tracePt t="119377" x="8029575" y="3722688"/>
          <p14:tracePt t="119380" x="8016875" y="3722688"/>
          <p14:tracePt t="119381" x="8010525" y="3729038"/>
          <p14:tracePt t="119382" x="8004175" y="3729038"/>
          <p14:tracePt t="119383" x="7996238" y="3729038"/>
          <p14:tracePt t="119384" x="7989888" y="3735388"/>
          <p14:tracePt t="119389" x="7970838" y="3735388"/>
          <p14:tracePt t="119390" x="7964488" y="3741738"/>
          <p14:tracePt t="119392" x="7951788" y="3741738"/>
          <p14:tracePt t="119395" x="7939088" y="3748088"/>
          <p14:tracePt t="119396" x="7932738" y="3748088"/>
          <p14:tracePt t="119398" x="7926388" y="3748088"/>
          <p14:tracePt t="119399" x="7920038" y="3748088"/>
          <p14:tracePt t="119400" x="7920038" y="3754438"/>
          <p14:tracePt t="119401" x="7913688" y="3754438"/>
          <p14:tracePt t="119403" x="7907338" y="3754438"/>
          <p14:tracePt t="119405" x="7894638" y="3754438"/>
          <p14:tracePt t="119407" x="7888288" y="3754438"/>
          <p14:tracePt t="119408" x="7881938" y="3754438"/>
          <p14:tracePt t="119411" x="7875588" y="3754438"/>
          <p14:tracePt t="119412" x="7869238" y="3754438"/>
          <p14:tracePt t="119414" x="7862888" y="3754438"/>
          <p14:tracePt t="119415" x="7856538" y="3754438"/>
          <p14:tracePt t="119417" x="7850188" y="3754438"/>
          <p14:tracePt t="119422" x="7831138" y="3754438"/>
          <p14:tracePt t="119424" x="7824788" y="3754438"/>
          <p14:tracePt t="119426" x="7818438" y="3754438"/>
          <p14:tracePt t="119428" x="7812088" y="3754438"/>
          <p14:tracePt t="119430" x="7799388" y="3754438"/>
          <p14:tracePt t="119432" x="7793038" y="3754438"/>
          <p14:tracePt t="119434" x="7786688" y="3754438"/>
          <p14:tracePt t="119435" x="7780338" y="3754438"/>
          <p14:tracePt t="119438" x="7767638" y="3754438"/>
          <p14:tracePt t="119440" x="7761288" y="3754438"/>
          <p14:tracePt t="119441" x="7754938" y="3754438"/>
          <p14:tracePt t="119444" x="7748588" y="3754438"/>
          <p14:tracePt t="119445" x="7742238" y="3754438"/>
          <p14:tracePt t="119447" x="7735888" y="3748088"/>
          <p14:tracePt t="119448" x="7729538" y="3748088"/>
          <p14:tracePt t="119450" x="7723188" y="3741738"/>
          <p14:tracePt t="119451" x="7716838" y="3741738"/>
          <p14:tracePt t="119452" x="7710488" y="3741738"/>
          <p14:tracePt t="119456" x="7691438" y="3735388"/>
          <p14:tracePt t="119457" x="7691438" y="3729038"/>
          <p14:tracePt t="119458" x="7685088" y="3729038"/>
          <p14:tracePt t="119459" x="7678738" y="3729038"/>
          <p14:tracePt t="119460" x="7672388" y="3722688"/>
          <p14:tracePt t="119461" x="7666038" y="3722688"/>
          <p14:tracePt t="119464" x="7653338" y="3709988"/>
          <p14:tracePt t="119465" x="7646988" y="3709988"/>
          <p14:tracePt t="119466" x="7640638" y="3709988"/>
          <p14:tracePt t="119467" x="7640638" y="3703638"/>
          <p14:tracePt t="119467" x="7627938" y="3697288"/>
          <p14:tracePt t="119472" x="7608888" y="3684588"/>
          <p14:tracePt t="119474" x="7602538" y="3684588"/>
          <p14:tracePt t="119475" x="7596188" y="3678238"/>
          <p14:tracePt t="119477" x="7583488" y="3671888"/>
          <p14:tracePt t="119478" x="7577138" y="3665538"/>
          <p14:tracePt t="119479" x="7570788" y="3659188"/>
          <p14:tracePt t="119481" x="7564438" y="3652838"/>
          <p14:tracePt t="119482" x="7558088" y="3646488"/>
          <p14:tracePt t="119483" x="7551738" y="3646488"/>
          <p14:tracePt t="119484" x="7545388" y="3638550"/>
          <p14:tracePt t="119485" x="7537450" y="3632200"/>
          <p14:tracePt t="119489" x="7524750" y="3619500"/>
          <p14:tracePt t="119490" x="7518400" y="3606800"/>
          <p14:tracePt t="119491" x="7512050" y="3606800"/>
          <p14:tracePt t="119493" x="7505700" y="3594100"/>
          <p14:tracePt t="119496" x="7493000" y="3581400"/>
          <p14:tracePt t="119497" x="7486650" y="3575050"/>
          <p14:tracePt t="119499" x="7480300" y="3568700"/>
          <p14:tracePt t="119500" x="7473950" y="3562350"/>
          <p14:tracePt t="119501" x="7473950" y="3556000"/>
          <p14:tracePt t="119505" x="7461250" y="3536950"/>
          <p14:tracePt t="119506" x="7454900" y="3536950"/>
          <p14:tracePt t="119508" x="7454900" y="3524250"/>
          <p14:tracePt t="119509" x="7448550" y="3524250"/>
          <p14:tracePt t="119512" x="7442200" y="3505200"/>
          <p14:tracePt t="119513" x="7435850" y="3498850"/>
          <p14:tracePt t="119515" x="7435850" y="3492500"/>
          <p14:tracePt t="119516" x="7429500" y="3486150"/>
          <p14:tracePt t="119517" x="7429500" y="3479800"/>
          <p14:tracePt t="119522" x="7423150" y="3460750"/>
          <p14:tracePt t="119523" x="7416800" y="3454400"/>
          <p14:tracePt t="119525" x="7416800" y="3441700"/>
          <p14:tracePt t="119527" x="7410450" y="3435350"/>
          <p14:tracePt t="119528" x="7410450" y="3429000"/>
          <p14:tracePt t="119530" x="7410450" y="3422650"/>
          <p14:tracePt t="119531" x="7404100" y="3416300"/>
          <p14:tracePt t="119532" x="7404100" y="3409950"/>
          <p14:tracePt t="119533" x="7404100" y="3403600"/>
          <p14:tracePt t="119535" x="7404100" y="3397250"/>
          <p14:tracePt t="119538" x="7397750" y="3378200"/>
          <p14:tracePt t="119540" x="7397750" y="3371850"/>
          <p14:tracePt t="119542" x="7397750" y="3359150"/>
          <p14:tracePt t="119544" x="7397750" y="3352800"/>
          <p14:tracePt t="119545" x="7397750" y="3346450"/>
          <p14:tracePt t="119547" x="7397750" y="3340100"/>
          <p14:tracePt t="119548" x="7397750" y="3333750"/>
          <p14:tracePt t="119549" x="7397750" y="3327400"/>
          <p14:tracePt t="119550" x="7397750" y="3321050"/>
          <p14:tracePt t="119552" x="7397750" y="3314700"/>
          <p14:tracePt t="119556" x="7397750" y="3289300"/>
          <p14:tracePt t="119558" x="7397750" y="3282950"/>
          <p14:tracePt t="119559" x="7397750" y="3276600"/>
          <p14:tracePt t="119560" x="7397750" y="3270250"/>
          <p14:tracePt t="119562" x="7397750" y="3263900"/>
          <p14:tracePt t="119563" x="7397750" y="3251200"/>
          <p14:tracePt t="119564" x="7397750" y="3244850"/>
          <p14:tracePt t="119567" x="7397750" y="3238500"/>
          <p14:tracePt t="119568" x="7397750" y="3232150"/>
          <p14:tracePt t="119571" x="7397750" y="3219450"/>
          <p14:tracePt t="119573" x="7404100" y="3205163"/>
          <p14:tracePt t="119575" x="7404100" y="3198813"/>
          <p14:tracePt t="119576" x="7410450" y="3192463"/>
          <p14:tracePt t="119578" x="7410450" y="3186113"/>
          <p14:tracePt t="119579" x="7410450" y="3179763"/>
          <p14:tracePt t="119580" x="7416800" y="3179763"/>
          <p14:tracePt t="119581" x="7416800" y="3173413"/>
          <p14:tracePt t="119583" x="7423150" y="3167063"/>
          <p14:tracePt t="119584" x="7423150" y="3160713"/>
          <p14:tracePt t="119588" x="7429500" y="3148013"/>
          <p14:tracePt t="119590" x="7435850" y="3141663"/>
          <p14:tracePt t="119591" x="7435850" y="3135313"/>
          <p14:tracePt t="119592" x="7442200" y="3135313"/>
          <p14:tracePt t="119594" x="7442200" y="3122613"/>
          <p14:tracePt t="119595" x="7448550" y="3122613"/>
          <p14:tracePt t="119596" x="7448550" y="3116263"/>
          <p14:tracePt t="119597" x="7454900" y="3116263"/>
          <p14:tracePt t="119598" x="7454900" y="3109913"/>
          <p14:tracePt t="119600" x="7461250" y="3103563"/>
          <p14:tracePt t="119602" x="7467600" y="3097213"/>
          <p14:tracePt t="119605" x="7473950" y="3090863"/>
          <p14:tracePt t="119607" x="7480300" y="3078163"/>
          <p14:tracePt t="119608" x="7486650" y="3078163"/>
          <p14:tracePt t="119610" x="7493000" y="3071813"/>
          <p14:tracePt t="119613" x="7499350" y="3065463"/>
          <p14:tracePt t="119614" x="7505700" y="3059113"/>
          <p14:tracePt t="119616" x="7512050" y="3052763"/>
          <p14:tracePt t="119618" x="7518400" y="3046413"/>
          <p14:tracePt t="119619" x="7524750" y="3046413"/>
          <p14:tracePt t="119622" x="7537450" y="3040063"/>
          <p14:tracePt t="119623" x="7537450" y="3033713"/>
          <p14:tracePt t="119624" x="7545388" y="3033713"/>
          <p14:tracePt t="119626" x="7551738" y="3027363"/>
          <p14:tracePt t="119629" x="7564438" y="3021013"/>
          <p14:tracePt t="119631" x="7570788" y="3014663"/>
          <p14:tracePt t="119632" x="7577138" y="3014663"/>
          <p14:tracePt t="119634" x="7583488" y="3008313"/>
          <p14:tracePt t="119638" x="7596188" y="3001963"/>
          <p14:tracePt t="119640" x="7602538" y="3001963"/>
          <p14:tracePt t="119642" x="7608888" y="2995613"/>
          <p14:tracePt t="119644" x="7615238" y="2989263"/>
          <p14:tracePt t="119645" x="7621588" y="2989263"/>
          <p14:tracePt t="119647" x="7627938" y="2989263"/>
          <p14:tracePt t="119648" x="7634288" y="2982913"/>
          <p14:tracePt t="119650" x="7640638" y="2982913"/>
          <p14:tracePt t="119651" x="7640638" y="2976563"/>
          <p14:tracePt t="119653" x="7646988" y="2976563"/>
          <p14:tracePt t="119655" x="7659688" y="2970213"/>
          <p14:tracePt t="119657" x="7666038" y="2970213"/>
          <p14:tracePt t="119659" x="7678738" y="2963863"/>
          <p14:tracePt t="119661" x="7685088" y="2963863"/>
          <p14:tracePt t="119663" x="7691438" y="2957513"/>
          <p14:tracePt t="119664" x="7697788" y="2957513"/>
          <p14:tracePt t="119666" x="7704138" y="2957513"/>
          <p14:tracePt t="119667" x="7710488" y="2957513"/>
          <p14:tracePt t="119668" x="7716838" y="2951163"/>
          <p14:tracePt t="119669" x="7723188" y="2951163"/>
          <p14:tracePt t="119672" x="7735888" y="2944813"/>
          <p14:tracePt t="119673" x="7742238" y="2944813"/>
          <p14:tracePt t="119674" x="7748588" y="2944813"/>
          <p14:tracePt t="119676" x="7761288" y="2938463"/>
          <p14:tracePt t="119678" x="7773988" y="2938463"/>
          <p14:tracePt t="119679" x="7780338" y="2932113"/>
          <p14:tracePt t="119680" x="7786688" y="2932113"/>
          <p14:tracePt t="119681" x="7793038" y="2932113"/>
          <p14:tracePt t="119682" x="7799388" y="2932113"/>
          <p14:tracePt t="119684" x="7818438" y="2925763"/>
          <p14:tracePt t="119686" x="7824788" y="2925763"/>
          <p14:tracePt t="119689" x="7856538" y="2919413"/>
          <p14:tracePt t="119692" x="7881938" y="2913063"/>
          <p14:tracePt t="119695" x="7920038" y="2906713"/>
          <p14:tracePt t="119697" x="7945438" y="2906713"/>
          <p14:tracePt t="119699" x="7964488" y="2906713"/>
          <p14:tracePt t="119701" x="7996238" y="2900363"/>
          <p14:tracePt t="119703" x="8010525" y="2900363"/>
          <p14:tracePt t="119706" x="8061325" y="2894013"/>
          <p14:tracePt t="119708" x="8086725" y="2887663"/>
          <p14:tracePt t="119710" x="8118475" y="2887663"/>
          <p14:tracePt t="119713" x="8162925" y="2881313"/>
          <p14:tracePt t="119714" x="8175625" y="2881313"/>
          <p14:tracePt t="119716" x="8201025" y="2881313"/>
          <p14:tracePt t="119717" x="8220075" y="2881313"/>
          <p14:tracePt t="119717" x="8232775" y="2868613"/>
          <p14:tracePt t="119721" x="8277225" y="2868613"/>
          <p14:tracePt t="119723" x="8296275" y="2868613"/>
          <p14:tracePt t="119725" x="8321675" y="2868613"/>
          <p14:tracePt t="119727" x="8353425" y="2868613"/>
          <p14:tracePt t="119730" x="8385175" y="2862263"/>
          <p14:tracePt t="119731" x="8397875" y="2862263"/>
          <p14:tracePt t="119733" x="8423275" y="2862263"/>
          <p14:tracePt t="119734" x="8435975" y="2862263"/>
          <p14:tracePt t="119736" x="8442325" y="2862263"/>
          <p14:tracePt t="119739" x="8482013" y="2862263"/>
          <p14:tracePt t="119740" x="8494713" y="2862263"/>
          <p14:tracePt t="119741" x="8507413" y="2862263"/>
          <p14:tracePt t="119742" x="8513763" y="2862263"/>
          <p14:tracePt t="119744" x="8520113" y="2862263"/>
          <p14:tracePt t="119745" x="8539163" y="2862263"/>
          <p14:tracePt t="119746" x="8545513" y="2862263"/>
          <p14:tracePt t="119748" x="8558213" y="2862263"/>
          <p14:tracePt t="119749" x="8564563" y="2862263"/>
          <p14:tracePt t="119750" x="8577263" y="2862263"/>
          <p14:tracePt t="119751" x="8583613" y="2862263"/>
          <p14:tracePt t="119751" x="8589963" y="2862263"/>
          <p14:tracePt t="119756" x="8615363" y="2862263"/>
          <p14:tracePt t="119757" x="8621713" y="2862263"/>
          <p14:tracePt t="119758" x="8628063" y="2862263"/>
          <p14:tracePt t="119759" x="8634413" y="2862263"/>
          <p14:tracePt t="119760" x="8640763" y="2862263"/>
          <p14:tracePt t="119761" x="8647113" y="2862263"/>
          <p14:tracePt t="119762" x="8653463" y="2862263"/>
          <p14:tracePt t="119764" x="8659813" y="2862263"/>
          <p14:tracePt t="119765" x="8672513" y="2862263"/>
          <p14:tracePt t="119767" x="8678863" y="2862263"/>
          <p14:tracePt t="119769" x="8685213" y="2868613"/>
          <p14:tracePt t="119772" x="8697913" y="2868613"/>
          <p14:tracePt t="119773" x="8704263" y="2868613"/>
          <p14:tracePt t="119777" x="8710613" y="2868613"/>
          <p14:tracePt t="119778" x="8716963" y="2874963"/>
          <p14:tracePt t="119780" x="8723313" y="2874963"/>
          <p14:tracePt t="119782" x="8729663" y="2874963"/>
          <p14:tracePt t="119785" x="8736013" y="2874963"/>
          <p14:tracePt t="119788" x="8742363" y="2874963"/>
          <p14:tracePt t="119793" x="8748713" y="2881313"/>
          <p14:tracePt t="119799" x="8755063" y="2881313"/>
          <p14:tracePt t="119804" x="8755063" y="2887663"/>
          <p14:tracePt t="119809" x="8761413" y="2887663"/>
          <p14:tracePt t="119813" x="8767763" y="2887663"/>
          <p14:tracePt t="119817" x="8774113" y="2894013"/>
          <p14:tracePt t="119824" x="8774113" y="2900363"/>
          <p14:tracePt t="119826" x="8780463" y="2900363"/>
          <p14:tracePt t="119832" x="8786813" y="2900363"/>
          <p14:tracePt t="119833" x="8786813" y="2906713"/>
          <p14:tracePt t="119839" x="8786813" y="2913063"/>
          <p14:tracePt t="119844" x="8793163" y="2913063"/>
          <p14:tracePt t="119846" x="8793163" y="2919413"/>
          <p14:tracePt t="119849" x="8793163" y="2925763"/>
          <p14:tracePt t="119855" x="8793163" y="2932113"/>
          <p14:tracePt t="119858" x="8793163" y="2938463"/>
          <p14:tracePt t="119864" x="8799513" y="2944813"/>
          <p14:tracePt t="119866" x="8799513" y="2951163"/>
          <p14:tracePt t="119869" x="8799513" y="2957513"/>
          <p14:tracePt t="119878" x="8799513" y="2976563"/>
          <p14:tracePt t="119882" x="8799513" y="2982913"/>
          <p14:tracePt t="119885" x="8799513" y="2989263"/>
          <p14:tracePt t="119891" x="8799513" y="3001963"/>
          <p14:tracePt t="119893" x="8799513" y="3008313"/>
          <p14:tracePt t="119898" x="8799513" y="3014663"/>
          <p14:tracePt t="119901" x="8799513" y="3021013"/>
          <p14:tracePt t="119906" x="8799513" y="3027363"/>
          <p14:tracePt t="119909" x="8799513" y="3033713"/>
          <p14:tracePt t="119916" x="8799513" y="3040063"/>
          <p14:tracePt t="119921" x="8799513" y="3046413"/>
          <p14:tracePt t="119926" x="8799513" y="3052763"/>
          <p14:tracePt t="119929" x="8799513" y="3059113"/>
          <p14:tracePt t="119934" x="8793163" y="3059113"/>
          <p14:tracePt t="119935" x="8793163" y="3065463"/>
          <p14:tracePt t="119940" x="8793163" y="3071813"/>
          <p14:tracePt t="119947" x="8786813" y="3078163"/>
          <p14:tracePt t="119951" x="8786813" y="3084513"/>
          <p14:tracePt t="119960" x="8780463" y="3090863"/>
          <p14:tracePt t="119963" x="8780463" y="3097213"/>
          <p14:tracePt t="119968" x="8780463" y="3103563"/>
          <p14:tracePt t="119976" x="8774113" y="3109913"/>
          <p14:tracePt t="119982" x="8767763" y="3116263"/>
          <p14:tracePt t="119986" x="8767763" y="3122613"/>
          <p14:tracePt t="119993" x="8761413" y="3128963"/>
          <p14:tracePt t="119999" x="8755063" y="3135313"/>
          <p14:tracePt t="120006" x="8755063" y="3141663"/>
          <p14:tracePt t="120010" x="8748713" y="3141663"/>
          <p14:tracePt t="120014" x="8748713" y="3148013"/>
          <p14:tracePt t="120022" x="8742363" y="3148013"/>
          <p14:tracePt t="120027" x="8742363" y="3154363"/>
          <p14:tracePt t="120035" x="8736013" y="3154363"/>
          <p14:tracePt t="120065" x="8736013" y="3160713"/>
          <p14:tracePt t="120098" x="8729663" y="3160713"/>
          <p14:tracePt t="120112" x="8723313" y="3160713"/>
          <p14:tracePt t="120122" x="8716963" y="3167063"/>
          <p14:tracePt t="120127" x="8710613" y="3167063"/>
          <p14:tracePt t="120129" x="8704263" y="3167063"/>
          <p14:tracePt t="120132" x="8704263" y="3173413"/>
          <p14:tracePt t="120135" x="8697913" y="3173413"/>
          <p14:tracePt t="120140" x="8691563" y="3173413"/>
          <p14:tracePt t="120146" x="8685213" y="3173413"/>
          <p14:tracePt t="120151" x="8685213" y="3179763"/>
          <p14:tracePt t="120156" x="8678863" y="3179763"/>
          <p14:tracePt t="120158" x="8672513" y="3179763"/>
          <p14:tracePt t="120164" x="8666163" y="3179763"/>
          <p14:tracePt t="120166" x="8666163" y="3186113"/>
          <p14:tracePt t="120168" x="8659813" y="3186113"/>
          <p14:tracePt t="120174" x="8653463" y="3186113"/>
          <p14:tracePt t="120179" x="8647113" y="3186113"/>
          <p14:tracePt t="120182" x="8647113" y="3192463"/>
          <p14:tracePt t="120185" x="8640763" y="3192463"/>
          <p14:tracePt t="120190" x="8628063" y="3192463"/>
          <p14:tracePt t="120195" x="8621713" y="3198813"/>
          <p14:tracePt t="120198" x="8615363" y="3198813"/>
          <p14:tracePt t="120200" x="8609013" y="3198813"/>
          <p14:tracePt t="120207" x="8602663" y="3205163"/>
          <p14:tracePt t="120210" x="8596313" y="3211513"/>
          <p14:tracePt t="120212" x="8589963" y="3211513"/>
          <p14:tracePt t="120215" x="8583613" y="3211513"/>
          <p14:tracePt t="120216" x="8577263" y="3211513"/>
          <p14:tracePt t="120218" x="8570913" y="3219450"/>
          <p14:tracePt t="120223" x="8558213" y="3219450"/>
          <p14:tracePt t="120225" x="8551863" y="3225800"/>
          <p14:tracePt t="120226" x="8545513" y="3225800"/>
          <p14:tracePt t="120230" x="8539163" y="3232150"/>
          <p14:tracePt t="120231" x="8532813" y="3232150"/>
          <p14:tracePt t="120233" x="8526463" y="3232150"/>
          <p14:tracePt t="120235" x="8520113" y="3238500"/>
          <p14:tracePt t="120239" x="8507413" y="3238500"/>
          <p14:tracePt t="120240" x="8507413" y="3244850"/>
          <p14:tracePt t="120242" x="8501063" y="3244850"/>
          <p14:tracePt t="120243" x="8494713" y="3244850"/>
          <p14:tracePt t="120245" x="8488363" y="3251200"/>
          <p14:tracePt t="120248" x="8482013" y="3251200"/>
          <p14:tracePt t="120250" x="8475663" y="3257550"/>
          <p14:tracePt t="120256" x="8462963" y="3263900"/>
          <p14:tracePt t="120258" x="8455025" y="3263900"/>
          <p14:tracePt t="120261" x="8448675" y="3263900"/>
          <p14:tracePt t="120263" x="8442325" y="3270250"/>
          <p14:tracePt t="120265" x="8435975" y="3270250"/>
          <p14:tracePt t="120267" x="8435975" y="3276600"/>
          <p14:tracePt t="120269" x="8429625" y="3276600"/>
          <p14:tracePt t="120273" x="8423275" y="3276600"/>
          <p14:tracePt t="120274" x="8416925" y="3276600"/>
          <p14:tracePt t="120276" x="8416925" y="3282950"/>
          <p14:tracePt t="120278" x="8410575" y="3282950"/>
          <p14:tracePt t="120280" x="8404225" y="3282950"/>
          <p14:tracePt t="120282" x="8404225" y="3289300"/>
          <p14:tracePt t="120285" x="8397875" y="3289300"/>
          <p14:tracePt t="120291" x="8391525" y="3289300"/>
          <p14:tracePt t="120296" x="8385175" y="3295650"/>
          <p14:tracePt t="120305" x="8378825" y="3295650"/>
          <p14:tracePt t="120313" x="8372475" y="3302000"/>
          <p14:tracePt t="120330" x="8366125" y="3302000"/>
          <p14:tracePt t="120338" x="8366125" y="3308350"/>
          <p14:tracePt t="120347" x="8359775" y="3308350"/>
          <p14:tracePt t="120369" x="8353425" y="3308350"/>
          <p14:tracePt t="120377" x="8353425" y="3314700"/>
          <p14:tracePt t="120380" x="8347075" y="3314700"/>
          <p14:tracePt t="120392" x="8340725" y="3314700"/>
          <p14:tracePt t="120399" x="8340725" y="3321050"/>
          <p14:tracePt t="120404" x="8334375" y="3321050"/>
          <p14:tracePt t="120410" x="8334375" y="3327400"/>
          <p14:tracePt t="120413" x="8328025" y="3327400"/>
          <p14:tracePt t="120423" x="8321675" y="3327400"/>
          <p14:tracePt t="120427" x="8321675" y="3333750"/>
          <p14:tracePt t="120432" x="8315325" y="3333750"/>
          <p14:tracePt t="120441" x="8308975" y="3340100"/>
          <p14:tracePt t="120449" x="8302625" y="3340100"/>
          <p14:tracePt t="120457" x="8296275" y="3346450"/>
          <p14:tracePt t="120464" x="8289925" y="3346450"/>
          <p14:tracePt t="120474" x="8283575" y="3346450"/>
          <p14:tracePt t="120481" x="8283575" y="3352800"/>
          <p14:tracePt t="120485" x="8277225" y="3352800"/>
          <p14:tracePt t="120496" x="8270875" y="3352800"/>
          <p14:tracePt t="120510" x="8264525" y="3352800"/>
          <p14:tracePt t="120512" x="8258175" y="3352800"/>
          <p14:tracePt t="120517" x="8251825" y="3352800"/>
          <p14:tracePt t="120526" x="8239125" y="3359150"/>
          <p14:tracePt t="120529" x="8232775" y="3359150"/>
          <p14:tracePt t="120532" x="8226425" y="3359150"/>
          <p14:tracePt t="120537" x="8213725" y="3359150"/>
          <p14:tracePt t="120541" x="8201025" y="3359150"/>
          <p14:tracePt t="120544" x="8194675" y="3359150"/>
          <p14:tracePt t="120546" x="8188325" y="3359150"/>
          <p14:tracePt t="120548" x="8181975" y="3359150"/>
          <p14:tracePt t="120549" x="8175625" y="3359150"/>
          <p14:tracePt t="120552" x="8169275" y="3359150"/>
          <p14:tracePt t="120556" x="8156575" y="3359150"/>
          <p14:tracePt t="120558" x="8150225" y="3365500"/>
          <p14:tracePt t="120560" x="8143875" y="3365500"/>
          <p14:tracePt t="120563" x="8137525" y="3365500"/>
          <p14:tracePt t="120565" x="8131175" y="3365500"/>
          <p14:tracePt t="120567" x="8124825" y="3365500"/>
          <p14:tracePt t="120571" x="8112125" y="3365500"/>
          <p14:tracePt t="120574" x="8105775" y="3365500"/>
          <p14:tracePt t="120575" x="8099425" y="3365500"/>
          <p14:tracePt t="120578" x="8093075" y="3365500"/>
          <p14:tracePt t="120579" x="8086725" y="3365500"/>
          <p14:tracePt t="120584" x="8074025" y="3365500"/>
          <p14:tracePt t="120595" x="8042275" y="3365500"/>
          <p14:tracePt t="120597" x="8035925" y="3365500"/>
          <p14:tracePt t="120599" x="8029575" y="3365500"/>
          <p14:tracePt t="120602" x="8023225" y="3365500"/>
          <p14:tracePt t="120605" x="8016875" y="3365500"/>
          <p14:tracePt t="120606" x="8004175" y="3365500"/>
          <p14:tracePt t="120608" x="7996238" y="3365500"/>
          <p14:tracePt t="120611" x="7989888" y="3365500"/>
          <p14:tracePt t="120613" x="7983538" y="3365500"/>
          <p14:tracePt t="120616" x="7977188" y="3365500"/>
          <p14:tracePt t="120621" x="7970838" y="3365500"/>
          <p14:tracePt t="120623" x="7964488" y="3365500"/>
          <p14:tracePt t="120626" x="7958138" y="3365500"/>
          <p14:tracePt t="120630" x="7951788" y="3365500"/>
          <p14:tracePt t="120638" x="7945438" y="3365500"/>
          <p14:tracePt t="120640" x="7939088" y="3365500"/>
          <p14:tracePt t="120647" x="7932738" y="3365500"/>
          <p14:tracePt t="120653" x="7926388" y="3365500"/>
          <p14:tracePt t="120660" x="7913688" y="3365500"/>
          <p14:tracePt t="120663" x="7907338" y="3365500"/>
          <p14:tracePt t="120666" x="7900988" y="3365500"/>
          <p14:tracePt t="120669" x="7894638" y="3365500"/>
          <p14:tracePt t="120678" x="7869238" y="3365500"/>
          <p14:tracePt t="120680" x="7862888" y="3365500"/>
          <p14:tracePt t="120682" x="7850188" y="3365500"/>
          <p14:tracePt t="120684" x="7843838" y="3365500"/>
          <p14:tracePt t="120688" x="7837488" y="3365500"/>
          <p14:tracePt t="120692" x="7805738" y="3359150"/>
          <p14:tracePt t="120695" x="7793038" y="3359150"/>
          <p14:tracePt t="120698" x="7780338" y="3359150"/>
          <p14:tracePt t="120702" x="7767638" y="3352800"/>
          <p14:tracePt t="120705" x="7761288" y="3352800"/>
          <p14:tracePt t="120707" x="7748588" y="3352800"/>
          <p14:tracePt t="120709" x="7742238" y="3352800"/>
          <p14:tracePt t="120711" x="7735888" y="3352800"/>
          <p14:tracePt t="120713" x="7729538" y="3352800"/>
          <p14:tracePt t="120714" x="7723188" y="3352800"/>
          <p14:tracePt t="120715" x="7716838" y="3352800"/>
          <p14:tracePt t="120717" x="7710488" y="3352800"/>
          <p14:tracePt t="120721" x="7697788" y="3352800"/>
          <p14:tracePt t="120724" x="7691438" y="3352800"/>
          <p14:tracePt t="120727" x="7685088" y="3352800"/>
          <p14:tracePt t="120730" x="7678738" y="3352800"/>
          <p14:tracePt t="120735" x="7672388" y="3352800"/>
          <p14:tracePt t="120738" x="7672388" y="3346450"/>
          <p14:tracePt t="120790" x="7666038" y="3346450"/>
          <p14:tracePt t="120808" x="7659688" y="3346450"/>
          <p14:tracePt t="120814" x="7653338" y="3346450"/>
          <p14:tracePt t="120818" x="7646988" y="3346450"/>
          <p14:tracePt t="120826" x="7640638" y="3346450"/>
          <p14:tracePt t="120828" x="7634288" y="3346450"/>
          <p14:tracePt t="120841" x="7627938" y="3346450"/>
          <p14:tracePt t="120914" x="7621588" y="3346450"/>
          <p14:tracePt t="120928" x="7615238" y="3346450"/>
          <p14:tracePt t="120941" x="7608888" y="3346450"/>
          <p14:tracePt t="121001" x="7602538" y="3346450"/>
          <p14:tracePt t="121104" x="7596188" y="3346450"/>
          <p14:tracePt t="121112" x="7589838" y="3346450"/>
          <p14:tracePt t="121122" x="7583488" y="3346450"/>
          <p14:tracePt t="121128" x="7577138" y="3346450"/>
          <p14:tracePt t="121133" x="7570788" y="3346450"/>
          <p14:tracePt t="121139" x="7564438" y="3340100"/>
          <p14:tracePt t="121145" x="7564438" y="3333750"/>
          <p14:tracePt t="121146" x="7558088" y="3333750"/>
          <p14:tracePt t="121149" x="7551738" y="3333750"/>
          <p14:tracePt t="121150" x="7551738" y="3327400"/>
          <p14:tracePt t="121155" x="7545388" y="3321050"/>
          <p14:tracePt t="121158" x="7537450" y="3314700"/>
          <p14:tracePt t="121160" x="7531100" y="3314700"/>
          <p14:tracePt t="121163" x="7524750" y="3308350"/>
          <p14:tracePt t="121165" x="7524750" y="3302000"/>
          <p14:tracePt t="121166" x="7518400" y="3302000"/>
          <p14:tracePt t="121169" x="7512050" y="3295650"/>
          <p14:tracePt t="121172" x="7505700" y="3289300"/>
          <p14:tracePt t="121175" x="7499350" y="3276600"/>
          <p14:tracePt t="121177" x="7493000" y="3276600"/>
          <p14:tracePt t="121179" x="7486650" y="3270250"/>
          <p14:tracePt t="121181" x="7486650" y="3263900"/>
          <p14:tracePt t="121183" x="7480300" y="3257550"/>
          <p14:tracePt t="121186" x="7473950" y="3251200"/>
          <p14:tracePt t="121190" x="7461250" y="3238500"/>
          <p14:tracePt t="121192" x="7461250" y="3232150"/>
          <p14:tracePt t="121197" x="7448550" y="3211513"/>
          <p14:tracePt t="121199" x="7442200" y="3198813"/>
          <p14:tracePt t="121202" x="7435850" y="3192463"/>
          <p14:tracePt t="121206" x="7423150" y="3173413"/>
          <p14:tracePt t="121208" x="7423150" y="3167063"/>
          <p14:tracePt t="121212" x="7416800" y="3148013"/>
          <p14:tracePt t="121215" x="7410450" y="3135313"/>
          <p14:tracePt t="121218" x="7404100" y="3128963"/>
          <p14:tracePt t="121220" x="7404100" y="3122613"/>
          <p14:tracePt t="121224" x="7397750" y="3097213"/>
          <p14:tracePt t="121227" x="7391400" y="3078163"/>
          <p14:tracePt t="121230" x="7391400" y="3065463"/>
          <p14:tracePt t="121233" x="7385050" y="3052763"/>
          <p14:tracePt t="121235" x="7385050" y="3046413"/>
          <p14:tracePt t="121239" x="7385050" y="3027363"/>
          <p14:tracePt t="121241" x="7385050" y="3021013"/>
          <p14:tracePt t="121243" x="7378700" y="3008313"/>
          <p14:tracePt t="121246" x="7378700" y="2995613"/>
          <p14:tracePt t="121248" x="7378700" y="2989263"/>
          <p14:tracePt t="121251" x="7378700" y="2970213"/>
          <p14:tracePt t="121256" x="7378700" y="2951163"/>
          <p14:tracePt t="121259" x="7378700" y="2938463"/>
          <p14:tracePt t="121261" x="7378700" y="2925763"/>
          <p14:tracePt t="121263" x="7378700" y="2913063"/>
          <p14:tracePt t="121265" x="7378700" y="2906713"/>
          <p14:tracePt t="121266" x="7378700" y="2900363"/>
          <p14:tracePt t="121268" x="7378700" y="2894013"/>
          <p14:tracePt t="121272" x="7385050" y="2881313"/>
          <p14:tracePt t="121273" x="7385050" y="2874963"/>
          <p14:tracePt t="121274" x="7385050" y="2868613"/>
          <p14:tracePt t="121276" x="7385050" y="2862263"/>
          <p14:tracePt t="121278" x="7391400" y="2855913"/>
          <p14:tracePt t="121280" x="7391400" y="2849563"/>
          <p14:tracePt t="121281" x="7391400" y="2843213"/>
          <p14:tracePt t="121282" x="7397750" y="2843213"/>
          <p14:tracePt t="121284" x="7397750" y="2836863"/>
          <p14:tracePt t="121285" x="7397750" y="2830513"/>
          <p14:tracePt t="121288" x="7404100" y="2824163"/>
          <p14:tracePt t="121290" x="7404100" y="2817813"/>
          <p14:tracePt t="121292" x="7410450" y="2811463"/>
          <p14:tracePt t="121296" x="7410450" y="2805113"/>
          <p14:tracePt t="121297" x="7416800" y="2805113"/>
          <p14:tracePt t="121300" x="7416800" y="2798763"/>
          <p14:tracePt t="121301" x="7423150" y="2798763"/>
          <p14:tracePt t="121305" x="7423150" y="2792413"/>
          <p14:tracePt t="121307" x="7429500" y="2784475"/>
          <p14:tracePt t="121310" x="7435850" y="2778125"/>
          <p14:tracePt t="121314" x="7435850" y="2771775"/>
          <p14:tracePt t="121315" x="7442200" y="2771775"/>
          <p14:tracePt t="121317" x="7442200" y="2765425"/>
          <p14:tracePt t="121318" x="7448550" y="2765425"/>
          <p14:tracePt t="121322" x="7448550" y="2759075"/>
          <p14:tracePt t="121325" x="7454900" y="2759075"/>
          <p14:tracePt t="121327" x="7461250" y="2752725"/>
          <p14:tracePt t="121331" x="7467600" y="2746375"/>
          <p14:tracePt t="121336" x="7473950" y="2746375"/>
          <p14:tracePt t="121339" x="7480300" y="2740025"/>
          <p14:tracePt t="121341" x="7480300" y="2733675"/>
          <p14:tracePt t="121343" x="7486650" y="2733675"/>
          <p14:tracePt t="121345" x="7493000" y="2733675"/>
          <p14:tracePt t="121347" x="7499350" y="2727325"/>
          <p14:tracePt t="121350" x="7505700" y="2727325"/>
          <p14:tracePt t="121351" x="7505700" y="2720975"/>
          <p14:tracePt t="121353" x="7512050" y="2720975"/>
          <p14:tracePt t="121355" x="7518400" y="2714625"/>
          <p14:tracePt t="121356" x="7524750" y="2714625"/>
          <p14:tracePt t="121359" x="7537450" y="2708275"/>
          <p14:tracePt t="121361" x="7545388" y="2708275"/>
          <p14:tracePt t="121364" x="7558088" y="2701925"/>
          <p14:tracePt t="121365" x="7564438" y="2701925"/>
          <p14:tracePt t="121367" x="7570788" y="2695575"/>
          <p14:tracePt t="121368" x="7577138" y="2695575"/>
          <p14:tracePt t="121372" x="7596188" y="2689225"/>
          <p14:tracePt t="121374" x="7602538" y="2689225"/>
          <p14:tracePt t="121375" x="7608888" y="2682875"/>
          <p14:tracePt t="121377" x="7621588" y="2676525"/>
          <p14:tracePt t="121379" x="7634288" y="2676525"/>
          <p14:tracePt t="121380" x="7640638" y="2676525"/>
          <p14:tracePt t="121382" x="7653338" y="2670175"/>
          <p14:tracePt t="121384" x="7666038" y="2657475"/>
          <p14:tracePt t="121389" x="7691438" y="2657475"/>
          <p14:tracePt t="121390" x="7697788" y="2657475"/>
          <p14:tracePt t="121392" x="7710488" y="2651125"/>
          <p14:tracePt t="121393" x="7716838" y="2651125"/>
          <p14:tracePt t="121395" x="7729538" y="2644775"/>
          <p14:tracePt t="121396" x="7735888" y="2644775"/>
          <p14:tracePt t="121397" x="7742238" y="2638425"/>
          <p14:tracePt t="121398" x="7748588" y="2638425"/>
          <p14:tracePt t="121399" x="7754938" y="2638425"/>
          <p14:tracePt t="121400" x="7761288" y="2638425"/>
          <p14:tracePt t="121401" x="7767638" y="2638425"/>
          <p14:tracePt t="121405" x="7793038" y="2632075"/>
          <p14:tracePt t="121406" x="7799388" y="2625725"/>
          <p14:tracePt t="121408" x="7812088" y="2625725"/>
          <p14:tracePt t="121410" x="7818438" y="2619375"/>
          <p14:tracePt t="121412" x="7824788" y="2619375"/>
          <p14:tracePt t="121413" x="7837488" y="2619375"/>
          <p14:tracePt t="121414" x="7843838" y="2619375"/>
          <p14:tracePt t="121415" x="7850188" y="2619375"/>
          <p14:tracePt t="121416" x="7856538" y="2619375"/>
          <p14:tracePt t="121417" x="7862888" y="2619375"/>
          <p14:tracePt t="121418" x="7862888" y="2613025"/>
          <p14:tracePt t="121421" x="7881938" y="2613025"/>
          <p14:tracePt t="121423" x="7894638" y="2613025"/>
          <p14:tracePt t="121425" x="7900988" y="2613025"/>
          <p14:tracePt t="121426" x="7907338" y="2613025"/>
          <p14:tracePt t="121427" x="7913688" y="2613025"/>
          <p14:tracePt t="121428" x="7920038" y="2613025"/>
          <p14:tracePt t="121429" x="7920038" y="2606675"/>
          <p14:tracePt t="121431" x="7926388" y="2606675"/>
          <p14:tracePt t="121432" x="7932738" y="2606675"/>
          <p14:tracePt t="121433" x="7939088" y="2606675"/>
          <p14:tracePt t="121434" x="7945438" y="2606675"/>
          <p14:tracePt t="121438" x="7964488" y="2606675"/>
          <p14:tracePt t="121441" x="7977188" y="2606675"/>
          <p14:tracePt t="121442" x="7983538" y="2606675"/>
          <p14:tracePt t="121445" x="7996238" y="2606675"/>
          <p14:tracePt t="121446" x="8004175" y="2606675"/>
          <p14:tracePt t="121448" x="8010525" y="2606675"/>
          <p14:tracePt t="121449" x="8016875" y="2606675"/>
          <p14:tracePt t="121451" x="8023225" y="2606675"/>
          <p14:tracePt t="121453" x="8029575" y="2606675"/>
          <p14:tracePt t="121456" x="8048625" y="2606675"/>
          <p14:tracePt t="121459" x="8054975" y="2606675"/>
          <p14:tracePt t="121461" x="8061325" y="2606675"/>
          <p14:tracePt t="121463" x="8067675" y="2613025"/>
          <p14:tracePt t="121465" x="8080375" y="2613025"/>
          <p14:tracePt t="121466" x="8086725" y="2613025"/>
          <p14:tracePt t="121468" x="8093075" y="2613025"/>
          <p14:tracePt t="121471" x="8105775" y="2613025"/>
          <p14:tracePt t="121472" x="8112125" y="2613025"/>
          <p14:tracePt t="121474" x="8118475" y="2613025"/>
          <p14:tracePt t="121475" x="8124825" y="2619375"/>
          <p14:tracePt t="121477" x="8131175" y="2619375"/>
          <p14:tracePt t="121479" x="8137525" y="2619375"/>
          <p14:tracePt t="121480" x="8143875" y="2619375"/>
          <p14:tracePt t="121481" x="8150225" y="2619375"/>
          <p14:tracePt t="121483" x="8156575" y="2619375"/>
          <p14:tracePt t="121484" x="8162925" y="2625725"/>
          <p14:tracePt t="121488" x="8181975" y="2625725"/>
          <p14:tracePt t="121491" x="8188325" y="2625725"/>
          <p14:tracePt t="121492" x="8194675" y="2632075"/>
          <p14:tracePt t="121494" x="8201025" y="2632075"/>
          <p14:tracePt t="121496" x="8213725" y="2632075"/>
          <p14:tracePt t="121498" x="8220075" y="2632075"/>
          <p14:tracePt t="121500" x="8226425" y="2632075"/>
          <p14:tracePt t="121501" x="8232775" y="2632075"/>
          <p14:tracePt t="121502" x="8232775" y="2638425"/>
          <p14:tracePt t="121505" x="8245475" y="2638425"/>
          <p14:tracePt t="121506" x="8251825" y="2638425"/>
          <p14:tracePt t="121508" x="8258175" y="2644775"/>
          <p14:tracePt t="121510" x="8264525" y="2644775"/>
          <p14:tracePt t="121511" x="8270875" y="2644775"/>
          <p14:tracePt t="121513" x="8277225" y="2644775"/>
          <p14:tracePt t="121515" x="8283575" y="2644775"/>
          <p14:tracePt t="121516" x="8283575" y="2651125"/>
          <p14:tracePt t="121517" x="8289925" y="2651125"/>
          <p14:tracePt t="121521" x="8296275" y="2651125"/>
          <p14:tracePt t="121522" x="8302625" y="2651125"/>
          <p14:tracePt t="121526" x="8308975" y="2651125"/>
          <p14:tracePt t="121529" x="8315325" y="2657475"/>
          <p14:tracePt t="121532" x="8321675" y="2657475"/>
          <p14:tracePt t="121539" x="8334375" y="2663825"/>
          <p14:tracePt t="121543" x="8340725" y="2670175"/>
          <p14:tracePt t="121546" x="8347075" y="2670175"/>
          <p14:tracePt t="121550" x="8353425" y="2676525"/>
          <p14:tracePt t="121555" x="8359775" y="2682875"/>
          <p14:tracePt t="121558" x="8366125" y="2682875"/>
          <p14:tracePt t="121561" x="8366125" y="2689225"/>
          <p14:tracePt t="121562" x="8372475" y="2689225"/>
          <p14:tracePt t="121565" x="8378825" y="2689225"/>
          <p14:tracePt t="121567" x="8378825" y="2695575"/>
          <p14:tracePt t="121571" x="8385175" y="2695575"/>
          <p14:tracePt t="121572" x="8385175" y="2701925"/>
          <p14:tracePt t="121574" x="8391525" y="2701925"/>
          <p14:tracePt t="121578" x="8391525" y="2708275"/>
          <p14:tracePt t="121580" x="8397875" y="2708275"/>
          <p14:tracePt t="121583" x="8397875" y="2714625"/>
          <p14:tracePt t="121585" x="8404225" y="2714625"/>
          <p14:tracePt t="121589" x="8404225" y="2720975"/>
          <p14:tracePt t="121591" x="8410575" y="2720975"/>
          <p14:tracePt t="121594" x="8410575" y="2727325"/>
          <p14:tracePt t="121598" x="8416925" y="2727325"/>
          <p14:tracePt t="121599" x="8416925" y="2733675"/>
          <p14:tracePt t="121602" x="8423275" y="2733675"/>
          <p14:tracePt t="121605" x="8423275" y="2740025"/>
          <p14:tracePt t="121608" x="8429625" y="2740025"/>
          <p14:tracePt t="121609" x="8429625" y="2746375"/>
          <p14:tracePt t="121613" x="8429625" y="2752725"/>
          <p14:tracePt t="121615" x="8435975" y="2752725"/>
          <p14:tracePt t="121617" x="8435975" y="2759075"/>
          <p14:tracePt t="121622" x="8435975" y="2765425"/>
          <p14:tracePt t="121622" x="8442325" y="2765425"/>
          <p14:tracePt t="121624" x="8442325" y="2771775"/>
          <p14:tracePt t="121628" x="8448675" y="2778125"/>
          <p14:tracePt t="121631" x="8448675" y="2784475"/>
          <p14:tracePt t="121634" x="8455025" y="2792413"/>
          <p14:tracePt t="121638" x="8455025" y="2798763"/>
          <p14:tracePt t="121641" x="8455025" y="2805113"/>
          <p14:tracePt t="121642" x="8462963" y="2805113"/>
          <p14:tracePt t="121644" x="8462963" y="2811463"/>
          <p14:tracePt t="121647" x="8462963" y="2817813"/>
          <p14:tracePt t="121648" x="8469313" y="2817813"/>
          <p14:tracePt t="121650" x="8469313" y="2824163"/>
          <p14:tracePt t="121655" x="8469313" y="2830513"/>
          <p14:tracePt t="121656" x="8469313" y="2836863"/>
          <p14:tracePt t="121659" x="8469313" y="2843213"/>
          <p14:tracePt t="121662" x="8475663" y="2849563"/>
          <p14:tracePt t="121665" x="8475663" y="2855913"/>
          <p14:tracePt t="121668" x="8475663" y="2862263"/>
          <p14:tracePt t="121672" x="8475663" y="2868613"/>
          <p14:tracePt t="121673" x="8475663" y="2874963"/>
          <p14:tracePt t="121677" x="8475663" y="2881313"/>
          <p14:tracePt t="121682" x="8475663" y="2887663"/>
          <p14:tracePt t="121691" x="8475663" y="2894013"/>
          <p14:tracePt t="121700" x="8475663" y="2932113"/>
          <p14:tracePt t="121710" x="8475663" y="2951163"/>
          <p14:tracePt t="121715" x="8475663" y="2963863"/>
          <p14:tracePt t="121717" x="8475663" y="2970213"/>
          <p14:tracePt t="121723" x="8469313" y="2982913"/>
          <p14:tracePt t="121726" x="8469313" y="2989263"/>
          <p14:tracePt t="121729" x="8469313" y="2995613"/>
          <p14:tracePt t="121731" x="8462963" y="3001963"/>
          <p14:tracePt t="121734" x="8462963" y="3008313"/>
          <p14:tracePt t="121738" x="8455025" y="3014663"/>
          <p14:tracePt t="121739" x="8455025" y="3021013"/>
          <p14:tracePt t="121742" x="8455025" y="3027363"/>
          <p14:tracePt t="121744" x="8448675" y="3027363"/>
          <p14:tracePt t="121745" x="8448675" y="3033713"/>
          <p14:tracePt t="121747" x="8448675" y="3040063"/>
          <p14:tracePt t="121749" x="8442325" y="3040063"/>
          <p14:tracePt t="121750" x="8442325" y="3046413"/>
          <p14:tracePt t="121753" x="8435975" y="3046413"/>
          <p14:tracePt t="121755" x="8435975" y="3052763"/>
          <p14:tracePt t="121756" x="8435975" y="3059113"/>
          <p14:tracePt t="121758" x="8429625" y="3065463"/>
          <p14:tracePt t="121760" x="8423275" y="3065463"/>
          <p14:tracePt t="121762" x="8423275" y="3071813"/>
          <p14:tracePt t="121764" x="8423275" y="3078163"/>
          <p14:tracePt t="121765" x="8416925" y="3078163"/>
          <p14:tracePt t="121767" x="8416925" y="3084513"/>
          <p14:tracePt t="121771" x="8410575" y="3090863"/>
          <p14:tracePt t="121773" x="8404225" y="3097213"/>
          <p14:tracePt t="121776" x="8404225" y="3103563"/>
          <p14:tracePt t="121778" x="8397875" y="3103563"/>
          <p14:tracePt t="121780" x="8397875" y="3109913"/>
          <p14:tracePt t="121781" x="8391525" y="3109913"/>
          <p14:tracePt t="121782" x="8391525" y="3116263"/>
          <p14:tracePt t="121783" x="8385175" y="3116263"/>
          <p14:tracePt t="121788" x="8378825" y="3122613"/>
          <p14:tracePt t="121790" x="8378825" y="3128963"/>
          <p14:tracePt t="121791" x="8372475" y="3128963"/>
          <p14:tracePt t="121794" x="8366125" y="3135313"/>
          <p14:tracePt t="121797" x="8359775" y="3141663"/>
          <p14:tracePt t="121800" x="8353425" y="3141663"/>
          <p14:tracePt t="121801" x="8353425" y="3148013"/>
          <p14:tracePt t="121805" x="8340725" y="3154363"/>
          <p14:tracePt t="121809" x="8334375" y="3160713"/>
          <p14:tracePt t="121812" x="8328025" y="3160713"/>
          <p14:tracePt t="121813" x="8328025" y="3167063"/>
          <p14:tracePt t="121815" x="8321675" y="3167063"/>
          <p14:tracePt t="121816" x="8321675" y="3173413"/>
          <p14:tracePt t="121817" x="8315325" y="3173413"/>
          <p14:tracePt t="121821" x="8308975" y="3179763"/>
          <p14:tracePt t="121822" x="8302625" y="3179763"/>
          <p14:tracePt t="121824" x="8296275" y="3186113"/>
          <p14:tracePt t="121826" x="8289925" y="3192463"/>
          <p14:tracePt t="121827" x="8283575" y="3192463"/>
          <p14:tracePt t="121829" x="8283575" y="3198813"/>
          <p14:tracePt t="121830" x="8277225" y="3198813"/>
          <p14:tracePt t="121831" x="8270875" y="3198813"/>
          <p14:tracePt t="121832" x="8270875" y="3205163"/>
          <p14:tracePt t="121833" x="8264525" y="3205163"/>
          <p14:tracePt t="121835" x="8258175" y="3211513"/>
          <p14:tracePt t="121838" x="8245475" y="3219450"/>
          <p14:tracePt t="121841" x="8239125" y="3225800"/>
          <p14:tracePt t="121842" x="8232775" y="3225800"/>
          <p14:tracePt t="121844" x="8220075" y="3232150"/>
          <p14:tracePt t="121846" x="8213725" y="3232150"/>
          <p14:tracePt t="121847" x="8213725" y="3238500"/>
          <p14:tracePt t="121848" x="8207375" y="3238500"/>
          <p14:tracePt t="121849" x="8201025" y="3244850"/>
          <p14:tracePt t="121850" x="8194675" y="3244850"/>
          <p14:tracePt t="121851" x="8188325" y="3244850"/>
          <p14:tracePt t="121855" x="8169275" y="3257550"/>
          <p14:tracePt t="121856" x="8162925" y="3257550"/>
          <p14:tracePt t="121859" x="8143875" y="3263900"/>
          <p14:tracePt t="121860" x="8143875" y="3270250"/>
          <p14:tracePt t="121862" x="8131175" y="3276600"/>
          <p14:tracePt t="121863" x="8124825" y="3276600"/>
          <p14:tracePt t="121864" x="8112125" y="3282950"/>
          <p14:tracePt t="121866" x="8105775" y="3282950"/>
          <p14:tracePt t="121867" x="8099425" y="3289300"/>
          <p14:tracePt t="121872" x="8074025" y="3302000"/>
          <p14:tracePt t="121873" x="8067675" y="3302000"/>
          <p14:tracePt t="121875" x="8054975" y="3308350"/>
          <p14:tracePt t="121877" x="8042275" y="3314700"/>
          <p14:tracePt t="121878" x="8035925" y="3314700"/>
          <p14:tracePt t="121879" x="8029575" y="3314700"/>
          <p14:tracePt t="121880" x="8023225" y="3314700"/>
          <p14:tracePt t="121881" x="8010525" y="3321050"/>
          <p14:tracePt t="121882" x="8004175" y="3327400"/>
          <p14:tracePt t="121883" x="7996238" y="3327400"/>
          <p14:tracePt t="121884" x="7989888" y="3327400"/>
          <p14:tracePt t="121888" x="7977188" y="3333750"/>
          <p14:tracePt t="121889" x="7970838" y="3340100"/>
          <p14:tracePt t="121891" x="7958138" y="3340100"/>
          <p14:tracePt t="121893" x="7945438" y="3346450"/>
          <p14:tracePt t="121895" x="7932738" y="3346450"/>
          <p14:tracePt t="121897" x="7920038" y="3352800"/>
          <p14:tracePt t="121899" x="7913688" y="3359150"/>
          <p14:tracePt t="121900" x="7907338" y="3359150"/>
          <p14:tracePt t="121905" x="7881938" y="3365500"/>
          <p14:tracePt t="121907" x="7869238" y="3365500"/>
          <p14:tracePt t="121908" x="7862888" y="3365500"/>
          <p14:tracePt t="121910" x="7856538" y="3365500"/>
          <p14:tracePt t="121912" x="7843838" y="3371850"/>
          <p14:tracePt t="121913" x="7837488" y="3371850"/>
          <p14:tracePt t="121914" x="7831138" y="3371850"/>
          <p14:tracePt t="121915" x="7824788" y="3371850"/>
          <p14:tracePt t="121917" x="7818438" y="3371850"/>
          <p14:tracePt t="121918" x="7812088" y="3371850"/>
          <p14:tracePt t="121921" x="7799388" y="3378200"/>
          <p14:tracePt t="121922" x="7793038" y="3378200"/>
          <p14:tracePt t="121924" x="7786688" y="3378200"/>
          <p14:tracePt t="121925" x="7780338" y="3378200"/>
          <p14:tracePt t="121927" x="7773988" y="3378200"/>
          <p14:tracePt t="121928" x="7767638" y="3378200"/>
          <p14:tracePt t="121930" x="7761288" y="3378200"/>
          <p14:tracePt t="121931" x="7754938" y="3378200"/>
          <p14:tracePt t="121933" x="7748588" y="3378200"/>
          <p14:tracePt t="121934" x="7742238" y="3378200"/>
          <p14:tracePt t="121938" x="7729538" y="3378200"/>
          <p14:tracePt t="121939" x="7723188" y="3378200"/>
          <p14:tracePt t="121941" x="7716838" y="3378200"/>
          <p14:tracePt t="121942" x="7710488" y="3378200"/>
          <p14:tracePt t="121945" x="7697788" y="3378200"/>
          <p14:tracePt t="121947" x="7691438" y="3378200"/>
          <p14:tracePt t="121949" x="7685088" y="3378200"/>
          <p14:tracePt t="121950" x="7678738" y="3378200"/>
          <p14:tracePt t="121955" x="7666038" y="3378200"/>
          <p14:tracePt t="121956" x="7659688" y="3378200"/>
          <p14:tracePt t="121957" x="7653338" y="3378200"/>
          <p14:tracePt t="121959" x="7646988" y="3378200"/>
          <p14:tracePt t="121960" x="7640638" y="3378200"/>
          <p14:tracePt t="121962" x="7634288" y="3371850"/>
          <p14:tracePt t="121964" x="7627938" y="3371850"/>
          <p14:tracePt t="121966" x="7621588" y="3371850"/>
          <p14:tracePt t="121968" x="7621588" y="3365500"/>
          <p14:tracePt t="121971" x="7608888" y="3365500"/>
          <p14:tracePt t="121973" x="7602538" y="3359150"/>
          <p14:tracePt t="121975" x="7596188" y="3359150"/>
          <p14:tracePt t="121976" x="7596188" y="3352800"/>
          <p14:tracePt t="121977" x="7589838" y="3352800"/>
          <p14:tracePt t="121979" x="7583488" y="3352800"/>
          <p14:tracePt t="121980" x="7583488" y="3346450"/>
          <p14:tracePt t="121981" x="7577138" y="3346450"/>
          <p14:tracePt t="121982" x="7577138" y="3340100"/>
          <p14:tracePt t="121983" x="7570788" y="3340100"/>
          <p14:tracePt t="121985" x="7564438" y="3333750"/>
          <p14:tracePt t="121989" x="7545388" y="3321050"/>
          <p14:tracePt t="121991" x="7537450" y="3314700"/>
          <p14:tracePt t="121992" x="7531100" y="3308350"/>
          <p14:tracePt t="121994" x="7524750" y="3302000"/>
          <p14:tracePt t="121995" x="7518400" y="3295650"/>
          <p14:tracePt t="121996" x="7518400" y="3289300"/>
          <p14:tracePt t="121998" x="7505700" y="3276600"/>
          <p14:tracePt t="121999" x="7505700" y="3270250"/>
          <p14:tracePt t="122000" x="7499350" y="3263900"/>
          <p14:tracePt t="122001" x="7493000" y="3257550"/>
          <p14:tracePt t="122002" x="7486650" y="3251200"/>
          <p14:tracePt t="122005" x="7473950" y="3225800"/>
          <p14:tracePt t="122006" x="7467600" y="3219450"/>
          <p14:tracePt t="122008" x="7461250" y="3198813"/>
          <p14:tracePt t="122010" x="7448550" y="3179763"/>
          <p14:tracePt t="122013" x="7435850" y="3148013"/>
          <p14:tracePt t="122014" x="7429500" y="3135313"/>
          <p14:tracePt t="122015" x="7423150" y="3128963"/>
          <p14:tracePt t="122016" x="7423150" y="3116263"/>
          <p14:tracePt t="122017" x="7416800" y="3103563"/>
          <p14:tracePt t="122018" x="7410450" y="3084513"/>
          <p14:tracePt t="122022" x="7397750" y="3046413"/>
          <p14:tracePt t="122023" x="7391400" y="3033713"/>
          <p14:tracePt t="122025" x="7385050" y="3014663"/>
          <p14:tracePt t="122026" x="7372350" y="2995613"/>
          <p14:tracePt t="122028" x="7366000" y="2970213"/>
          <p14:tracePt t="122030" x="7353300" y="2938463"/>
          <p14:tracePt t="122032" x="7346950" y="2906713"/>
          <p14:tracePt t="122033" x="7346950" y="2894013"/>
          <p14:tracePt t="122034" x="7346950" y="2887663"/>
          <p14:tracePt t="122035" x="7334250" y="2874963"/>
          <p14:tracePt t="122038" x="7327900" y="2830513"/>
          <p14:tracePt t="122040" x="7327900" y="2798763"/>
          <p14:tracePt t="122041" x="7327900" y="2784475"/>
          <p14:tracePt t="122043" x="7321550" y="2778125"/>
          <p14:tracePt t="122045" x="7321550" y="2746375"/>
          <p14:tracePt t="122047" x="7321550" y="2714625"/>
          <p14:tracePt t="122048" x="7321550" y="2708275"/>
          <p14:tracePt t="122049" x="7315200" y="2701925"/>
          <p14:tracePt t="122050" x="7315200" y="2689225"/>
          <p14:tracePt t="122051" x="7315200" y="2682875"/>
          <p14:tracePt t="122053" x="7315200" y="2670175"/>
          <p14:tracePt t="122055" x="7315200" y="2638425"/>
          <p14:tracePt t="122057" x="7315200" y="2625725"/>
          <p14:tracePt t="122058" x="7315200" y="2613025"/>
          <p14:tracePt t="122060" x="7315200" y="2593975"/>
          <p14:tracePt t="122062" x="7315200" y="2568575"/>
          <p14:tracePt t="122063" x="7315200" y="2562225"/>
          <p14:tracePt t="122064" x="7315200" y="2555875"/>
          <p14:tracePt t="122066" x="7321550" y="2536825"/>
          <p14:tracePt t="122067" x="7321550" y="2530475"/>
          <p14:tracePt t="122068" x="7321550" y="2524125"/>
          <p14:tracePt t="122072" x="7334250" y="2498725"/>
          <p14:tracePt t="122073" x="7334250" y="2492375"/>
          <p14:tracePt t="122074" x="7340600" y="2486025"/>
          <p14:tracePt t="122076" x="7340600" y="2473325"/>
          <p14:tracePt t="122077" x="7346950" y="2466975"/>
          <p14:tracePt t="122079" x="7346950" y="2454275"/>
          <p14:tracePt t="122080" x="7353300" y="2447925"/>
          <p14:tracePt t="122081" x="7359650" y="2441575"/>
          <p14:tracePt t="122082" x="7359650" y="2435225"/>
          <p14:tracePt t="122083" x="7366000" y="2428875"/>
          <p14:tracePt t="122084" x="7372350" y="2422525"/>
          <p14:tracePt t="122085" x="7372350" y="2416175"/>
          <p14:tracePt t="122088" x="7391400" y="2397125"/>
          <p14:tracePt t="122089" x="7391400" y="2390775"/>
          <p14:tracePt t="122091" x="7404100" y="2378075"/>
          <p14:tracePt t="122093" x="7416800" y="2365375"/>
          <p14:tracePt t="122094" x="7423150" y="2359025"/>
          <p14:tracePt t="122096" x="7435850" y="2344738"/>
          <p14:tracePt t="122097" x="7442200" y="2338388"/>
          <p14:tracePt t="122098" x="7448550" y="2338388"/>
          <p14:tracePt t="122099" x="7454900" y="2332038"/>
          <p14:tracePt t="122100" x="7461250" y="2325688"/>
          <p14:tracePt t="122101" x="7473950" y="2319338"/>
          <p14:tracePt t="122107" x="7518400" y="2293938"/>
          <p14:tracePt t="122109" x="7531100" y="2287588"/>
          <p14:tracePt t="122111" x="7551738" y="2274888"/>
          <p14:tracePt t="122113" x="7564438" y="2274888"/>
          <p14:tracePt t="122114" x="7577138" y="2262188"/>
          <p14:tracePt t="122116" x="7596188" y="2262188"/>
          <p14:tracePt t="122117" x="7602538" y="2255838"/>
          <p14:tracePt t="122119" x="7608888" y="2255838"/>
          <p14:tracePt t="122124" x="7666038" y="2236788"/>
          <p14:tracePt t="122126" x="7672388" y="2236788"/>
          <p14:tracePt t="122128" x="7691438" y="2236788"/>
          <p14:tracePt t="122129" x="7697788" y="2236788"/>
          <p14:tracePt t="122132" x="7716838" y="2230438"/>
          <p14:tracePt t="122134" x="7729538" y="2230438"/>
          <p14:tracePt t="122136" x="7748588" y="2224088"/>
          <p14:tracePt t="122139" x="7773988" y="2224088"/>
          <p14:tracePt t="122140" x="7786688" y="2224088"/>
          <p14:tracePt t="122142" x="7799388" y="2217738"/>
          <p14:tracePt t="122145" x="7818438" y="2217738"/>
          <p14:tracePt t="122147" x="7837488" y="2217738"/>
          <p14:tracePt t="122148" x="7843838" y="2217738"/>
          <p14:tracePt t="122150" x="7856538" y="2217738"/>
          <p14:tracePt t="122151" x="7869238" y="2217738"/>
          <p14:tracePt t="122152" x="7875588" y="2217738"/>
          <p14:tracePt t="122156" x="7907338" y="2217738"/>
          <p14:tracePt t="122158" x="7920038" y="2217738"/>
          <p14:tracePt t="122160" x="7932738" y="2211388"/>
          <p14:tracePt t="122162" x="7939088" y="2211388"/>
          <p14:tracePt t="122164" x="7958138" y="2211388"/>
          <p14:tracePt t="122166" x="7970838" y="2211388"/>
          <p14:tracePt t="122168" x="7977188" y="2211388"/>
          <p14:tracePt t="122171" x="8010525" y="2211388"/>
          <p14:tracePt t="122172" x="8016875" y="2211388"/>
          <p14:tracePt t="122174" x="8029575" y="2211388"/>
          <p14:tracePt t="122175" x="8035925" y="2211388"/>
          <p14:tracePt t="122176" x="8042275" y="2211388"/>
          <p14:tracePt t="122178" x="8054975" y="2211388"/>
          <p14:tracePt t="122179" x="8061325" y="2211388"/>
          <p14:tracePt t="122180" x="8074025" y="2211388"/>
          <p14:tracePt t="122181" x="8080375" y="2211388"/>
          <p14:tracePt t="122182" x="8086725" y="2211388"/>
          <p14:tracePt t="122183" x="8093075" y="2211388"/>
          <p14:tracePt t="122184" x="8099425" y="2211388"/>
          <p14:tracePt t="122185" x="8105775" y="2211388"/>
          <p14:tracePt t="122190" x="8143875" y="2217738"/>
          <p14:tracePt t="122192" x="8162925" y="2217738"/>
          <p14:tracePt t="122194" x="8181975" y="2217738"/>
          <p14:tracePt t="122196" x="8194675" y="2224088"/>
          <p14:tracePt t="122198" x="8213725" y="2224088"/>
          <p14:tracePt t="122200" x="8226425" y="2230438"/>
          <p14:tracePt t="122202" x="8239125" y="2230438"/>
          <p14:tracePt t="122206" x="8277225" y="2236788"/>
          <p14:tracePt t="122208" x="8302625" y="2243138"/>
          <p14:tracePt t="122211" x="8315325" y="2243138"/>
          <p14:tracePt t="122213" x="8347075" y="2249488"/>
          <p14:tracePt t="122214" x="8353425" y="2249488"/>
          <p14:tracePt t="122215" x="8366125" y="2249488"/>
          <p14:tracePt t="122216" x="8378825" y="2255838"/>
          <p14:tracePt t="122217" x="8397875" y="2255838"/>
          <p14:tracePt t="122219" x="8404225" y="2255838"/>
          <p14:tracePt t="122222" x="8448675" y="2262188"/>
          <p14:tracePt t="122225" x="8469313" y="2274888"/>
          <p14:tracePt t="122226" x="8494713" y="2281238"/>
          <p14:tracePt t="122227" x="8507413" y="2281238"/>
          <p14:tracePt t="122229" x="8526463" y="2281238"/>
          <p14:tracePt t="122230" x="8539163" y="2281238"/>
          <p14:tracePt t="122231" x="8564563" y="2287588"/>
          <p14:tracePt t="122233" x="8577263" y="2293938"/>
          <p14:tracePt t="122234" x="8583613" y="2293938"/>
          <p14:tracePt t="122235" x="8596313" y="2293938"/>
          <p14:tracePt t="122238" x="8628063" y="2300288"/>
          <p14:tracePt t="122239" x="8634413" y="2300288"/>
          <p14:tracePt t="122240" x="8647113" y="2306638"/>
          <p14:tracePt t="122242" x="8666163" y="2306638"/>
          <p14:tracePt t="122244" x="8685213" y="2312988"/>
          <p14:tracePt t="122245" x="8691563" y="2312988"/>
          <p14:tracePt t="122247" x="8716963" y="2319338"/>
          <p14:tracePt t="122248" x="8723313" y="2319338"/>
          <p14:tracePt t="122249" x="8729663" y="2325688"/>
          <p14:tracePt t="122249" x="8748713" y="2325688"/>
          <p14:tracePt t="122250" x="8755063" y="2325688"/>
          <p14:tracePt t="122252" x="8761413" y="2332038"/>
          <p14:tracePt t="122255" x="8780463" y="2332038"/>
          <p14:tracePt t="122256" x="8786813" y="2332038"/>
          <p14:tracePt t="122258" x="8799513" y="2338388"/>
          <p14:tracePt t="122260" x="8812213" y="2338388"/>
          <p14:tracePt t="122261" x="8818563" y="2344738"/>
          <p14:tracePt t="122263" x="8831263" y="2344738"/>
          <p14:tracePt t="122264" x="8837613" y="2344738"/>
          <p14:tracePt t="122266" x="8843963" y="2351088"/>
          <p14:tracePt t="122267" x="8850313" y="2351088"/>
          <p14:tracePt t="122268" x="8856663" y="2351088"/>
          <p14:tracePt t="122271" x="8869363" y="2359025"/>
          <p14:tracePt t="122274" x="8875713" y="2359025"/>
          <p14:tracePt t="122275" x="8882063" y="2359025"/>
          <p14:tracePt t="122277" x="8888413" y="2359025"/>
          <p14:tracePt t="122278" x="8888413" y="2365375"/>
          <p14:tracePt t="122281" x="8894763" y="2365375"/>
          <p14:tracePt t="122289" x="8901113" y="2365375"/>
          <p14:tracePt t="122305" x="8901113" y="2371725"/>
          <p14:tracePt t="122324" x="8901113" y="2378075"/>
          <p14:tracePt t="122329" x="8901113" y="2384425"/>
          <p14:tracePt t="122334" x="8901113" y="2390775"/>
          <p14:tracePt t="122338" x="8901113" y="2397125"/>
          <p14:tracePt t="122343" x="8901113" y="2403475"/>
          <p14:tracePt t="122345" x="8901113" y="2409825"/>
          <p14:tracePt t="122348" x="8901113" y="2416175"/>
          <p14:tracePt t="122355" x="8901113" y="2428875"/>
          <p14:tracePt t="122359" x="8901113" y="2435225"/>
          <p14:tracePt t="122362" x="8901113" y="2441575"/>
          <p14:tracePt t="122365" x="8901113" y="2447925"/>
          <p14:tracePt t="122368" x="8901113" y="2454275"/>
          <p14:tracePt t="122372" x="8901113" y="2460625"/>
          <p14:tracePt t="122376" x="8894763" y="2466975"/>
          <p14:tracePt t="122379" x="8894763" y="2473325"/>
          <p14:tracePt t="122383" x="8888413" y="2473325"/>
          <p14:tracePt t="122385" x="8888413" y="2479675"/>
          <p14:tracePt t="122388" x="8888413" y="2486025"/>
          <p14:tracePt t="122392" x="8882063" y="2486025"/>
          <p14:tracePt t="122394" x="8882063" y="2492375"/>
          <p14:tracePt t="122397" x="8882063" y="2498725"/>
          <p14:tracePt t="122400" x="8875713" y="2498725"/>
          <p14:tracePt t="122402" x="8875713" y="2505075"/>
          <p14:tracePt t="122407" x="8869363" y="2511425"/>
          <p14:tracePt t="122409" x="8869363" y="2517775"/>
          <p14:tracePt t="122413" x="8863013" y="2517775"/>
          <p14:tracePt t="122415" x="8863013" y="2524125"/>
          <p14:tracePt t="122417" x="8863013" y="2530475"/>
          <p14:tracePt t="122422" x="8856663" y="2543175"/>
          <p14:tracePt t="122423" x="8850313" y="2543175"/>
          <p14:tracePt t="122425" x="8850313" y="2549525"/>
          <p14:tracePt t="122428" x="8850313" y="2555875"/>
          <p14:tracePt t="122430" x="8843963" y="2562225"/>
          <p14:tracePt t="122431" x="8843963" y="2568575"/>
          <p14:tracePt t="122432" x="8837613" y="2568575"/>
          <p14:tracePt t="122433" x="8837613" y="2574925"/>
          <p14:tracePt t="122435" x="8837613" y="2581275"/>
          <p14:tracePt t="122439" x="8831263" y="2587625"/>
          <p14:tracePt t="122440" x="8831263" y="2593975"/>
          <p14:tracePt t="122442" x="8824913" y="2600325"/>
          <p14:tracePt t="122444" x="8824913" y="2606675"/>
          <p14:tracePt t="122446" x="8818563" y="2613025"/>
          <p14:tracePt t="122447" x="8818563" y="2619375"/>
          <p14:tracePt t="122450" x="8818563" y="2625725"/>
          <p14:tracePt t="122451" x="8812213" y="2632075"/>
          <p14:tracePt t="122455" x="8805863" y="2644775"/>
          <p14:tracePt t="122458" x="8805863" y="2657475"/>
          <p14:tracePt t="122461" x="8799513" y="2663825"/>
          <p14:tracePt t="122463" x="8799513" y="2670175"/>
          <p14:tracePt t="122466" x="8799513" y="2676525"/>
          <p14:tracePt t="122467" x="8793163" y="2676525"/>
          <p14:tracePt t="122472" x="8793163" y="2689225"/>
          <p14:tracePt t="122476" x="8786813" y="2695575"/>
          <p14:tracePt t="122481" x="8786813" y="2701925"/>
          <p14:tracePt t="122492" x="8786813" y="2708275"/>
          <p14:tracePt t="122540" x="8780463" y="2714625"/>
          <p14:tracePt t="122547" x="8780463" y="2720975"/>
          <p14:tracePt t="122549" x="8774113" y="2720975"/>
          <p14:tracePt t="122555" x="8774113" y="2727325"/>
          <p14:tracePt t="122559" x="8767763" y="2727325"/>
          <p14:tracePt t="122561" x="8767763" y="2733675"/>
          <p14:tracePt t="122565" x="8761413" y="2740025"/>
          <p14:tracePt t="122568" x="8761413" y="2746375"/>
          <p14:tracePt t="122574" x="8755063" y="2752725"/>
          <p14:tracePt t="122579" x="8748713" y="2759075"/>
          <p14:tracePt t="122582" x="8748713" y="2765425"/>
          <p14:tracePt t="122585" x="8742363" y="2765425"/>
          <p14:tracePt t="122588" x="8742363" y="2771775"/>
          <p14:tracePt t="122592" x="8736013" y="2778125"/>
          <p14:tracePt t="122597" x="8736013" y="2784475"/>
          <p14:tracePt t="122598" x="8729663" y="2784475"/>
          <p14:tracePt t="122605" x="8729663" y="2792413"/>
          <p14:tracePt t="122606" x="8723313" y="2792413"/>
          <p14:tracePt t="122613" x="8723313" y="2798763"/>
          <p14:tracePt t="122622" x="8716963" y="2805113"/>
          <p14:tracePt t="122635" x="8710613" y="2805113"/>
          <p14:tracePt t="122639" x="8710613" y="2811463"/>
          <p14:tracePt t="123072" x="8704263" y="2817813"/>
          <p14:tracePt t="123076" x="8697913" y="2824163"/>
          <p14:tracePt t="123080" x="8691563" y="2830513"/>
          <p14:tracePt t="123082" x="8691563" y="2836863"/>
          <p14:tracePt t="123085" x="8685213" y="2843213"/>
          <p14:tracePt t="123088" x="8678863" y="2855913"/>
          <p14:tracePt t="123092" x="8672513" y="2862263"/>
          <p14:tracePt t="123094" x="8672513" y="2874963"/>
          <p14:tracePt t="123096" x="8672513" y="2881313"/>
          <p14:tracePt t="123098" x="8666163" y="2881313"/>
          <p14:tracePt t="123100" x="8666163" y="2887663"/>
          <p14:tracePt t="123106" x="8666163" y="2900363"/>
          <p14:tracePt t="123109" x="8659813" y="2906713"/>
          <p14:tracePt t="123112" x="8659813" y="2913063"/>
          <p14:tracePt t="123117" x="8659813" y="2919413"/>
          <p14:tracePt t="123122" x="8653463" y="2919413"/>
          <p14:tracePt t="123124" x="8653463" y="2925763"/>
          <p14:tracePt t="123129" x="8647113" y="2925763"/>
          <p14:tracePt t="123131" x="8647113" y="2932113"/>
          <p14:tracePt t="123132" x="8640763" y="2932113"/>
          <p14:tracePt t="123137" x="8634413" y="2932113"/>
          <p14:tracePt t="123142" x="8615363" y="2932113"/>
          <p14:tracePt t="123145" x="8596313" y="2938463"/>
          <p14:tracePt t="123147" x="8583613" y="2938463"/>
          <p14:tracePt t="123149" x="8570913" y="2938463"/>
          <p14:tracePt t="123150" x="8558213" y="2938463"/>
          <p14:tracePt t="123152" x="8551863" y="2944813"/>
          <p14:tracePt t="123156" x="8513763" y="2951163"/>
          <p14:tracePt t="123157" x="8494713" y="2957513"/>
          <p14:tracePt t="123158" x="8482013" y="2957513"/>
          <p14:tracePt t="123160" x="8462963" y="2963863"/>
          <p14:tracePt t="123161" x="8448675" y="2970213"/>
          <p14:tracePt t="123162" x="8442325" y="2970213"/>
          <p14:tracePt t="123164" x="8410575" y="2989263"/>
          <p14:tracePt t="123165" x="8397875" y="2989263"/>
          <p14:tracePt t="123166" x="8385175" y="3001963"/>
          <p14:tracePt t="123167" x="8366125" y="3008313"/>
          <p14:tracePt t="123178" x="8353425" y="3021013"/>
          <p14:tracePt t="123180" x="8328025" y="3033713"/>
          <p14:tracePt t="123181" x="8315325" y="3052763"/>
          <p14:tracePt t="123182" x="8315325" y="3059113"/>
          <p14:tracePt t="123183" x="8302625" y="3071813"/>
          <p14:tracePt t="123739" x="8302625" y="3065463"/>
          <p14:tracePt t="123746" x="8296275" y="3065463"/>
          <p14:tracePt t="123769" x="8289925" y="3065463"/>
          <p14:tracePt t="123779" x="8283575" y="3065463"/>
          <p14:tracePt t="123793" x="8277225" y="3065463"/>
          <p14:tracePt t="123842" x="8270875" y="3065463"/>
          <p14:tracePt t="123864" x="8270875" y="3059113"/>
          <p14:tracePt t="123876" x="8270875" y="3052763"/>
          <p14:tracePt t="123883" x="8264525" y="3052763"/>
          <p14:tracePt t="123888" x="8264525" y="3046413"/>
          <p14:tracePt t="123899" x="8264525" y="3040063"/>
          <p14:tracePt t="123908" x="8258175" y="3040063"/>
          <p14:tracePt t="123911" x="8258175" y="3033713"/>
          <p14:tracePt t="123921" x="8258175" y="3027363"/>
          <p14:tracePt t="123928" x="8258175" y="3021013"/>
          <p14:tracePt t="123935" x="8258175" y="3014663"/>
          <p14:tracePt t="123942" x="8258175" y="3008313"/>
          <p14:tracePt t="123947" x="8258175" y="3001963"/>
          <p14:tracePt t="123954" x="8258175" y="2995613"/>
          <p14:tracePt t="123962" x="8258175" y="2989263"/>
          <p14:tracePt t="123968" x="8258175" y="2982913"/>
          <p14:tracePt t="123975" x="8258175" y="2976563"/>
          <p14:tracePt t="123982" x="8258175" y="2970213"/>
          <p14:tracePt t="124049" x="8251825" y="2970213"/>
          <p14:tracePt t="124093" x="8245475" y="2970213"/>
          <p14:tracePt t="124117" x="8239125" y="2970213"/>
          <p14:tracePt t="124131" x="8232775" y="2970213"/>
          <p14:tracePt t="124145" x="8226425" y="2970213"/>
          <p14:tracePt t="124159" x="8220075" y="2970213"/>
          <p14:tracePt t="124223" x="8213725" y="2970213"/>
          <p14:tracePt t="124232" x="8207375" y="2970213"/>
          <p14:tracePt t="124234" x="8207375" y="2976563"/>
          <p14:tracePt t="124238" x="8201025" y="2976563"/>
          <p14:tracePt t="124239" x="8194675" y="2976563"/>
          <p14:tracePt t="124242" x="8194675" y="2982913"/>
          <p14:tracePt t="124244" x="8181975" y="2982913"/>
          <p14:tracePt t="124245" x="8181975" y="2989263"/>
          <p14:tracePt t="124248" x="8175625" y="2989263"/>
          <p14:tracePt t="124250" x="8169275" y="2995613"/>
          <p14:tracePt t="124255" x="8156575" y="3001963"/>
          <p14:tracePt t="124258" x="8150225" y="3001963"/>
          <p14:tracePt t="124259" x="8143875" y="3008313"/>
          <p14:tracePt t="124261" x="8137525" y="3014663"/>
          <p14:tracePt t="124263" x="8124825" y="3014663"/>
          <p14:tracePt t="124265" x="8118475" y="3021013"/>
          <p14:tracePt t="124266" x="8112125" y="3027363"/>
          <p14:tracePt t="124269" x="8099425" y="3027363"/>
          <p14:tracePt t="124272" x="8080375" y="3040063"/>
          <p14:tracePt t="124273" x="8074025" y="3040063"/>
          <p14:tracePt t="124276" x="8054975" y="3052763"/>
          <p14:tracePt t="124278" x="8042275" y="3052763"/>
          <p14:tracePt t="124280" x="8023225" y="3065463"/>
          <p14:tracePt t="124282" x="8004175" y="3065463"/>
          <p14:tracePt t="124284" x="7983538" y="3071813"/>
          <p14:tracePt t="124286" x="7977188" y="3078163"/>
          <p14:tracePt t="124289" x="7920038" y="3090863"/>
          <p14:tracePt t="124290" x="7900988" y="3097213"/>
          <p14:tracePt t="124292" x="7875588" y="3109913"/>
          <p14:tracePt t="124296" x="7799388" y="3135313"/>
          <p14:tracePt t="124298" x="7773988" y="3135313"/>
          <p14:tracePt t="124300" x="7729538" y="3141663"/>
          <p14:tracePt t="124302" x="7691438" y="3148013"/>
          <p14:tracePt t="124305" x="7589838" y="3173413"/>
          <p14:tracePt t="124307" x="7558088" y="3179763"/>
          <p14:tracePt t="124309" x="7499350" y="3186113"/>
          <p14:tracePt t="124313" x="7385050" y="3211513"/>
          <p14:tracePt t="124315" x="7315200" y="3232150"/>
          <p14:tracePt t="124316" x="7283450" y="3232150"/>
          <p14:tracePt t="124317" x="7245350" y="3238500"/>
          <p14:tracePt t="124319" x="7213600" y="3251200"/>
          <p14:tracePt t="124322" x="7112000" y="3263900"/>
          <p14:tracePt t="124323" x="7072313" y="3276600"/>
          <p14:tracePt t="124325" x="7002463" y="3289300"/>
          <p14:tracePt t="124327" x="6881813" y="3314700"/>
          <p14:tracePt t="124330" x="6799263" y="3327400"/>
          <p14:tracePt t="124332" x="6684963" y="3346450"/>
          <p14:tracePt t="124333" x="6640513" y="3359150"/>
          <p14:tracePt t="124335" x="6524625" y="3378200"/>
          <p14:tracePt t="124338" x="6378575" y="3409950"/>
          <p14:tracePt t="124340" x="6283325" y="3429000"/>
          <p14:tracePt t="124342" x="6226175" y="3448050"/>
          <p14:tracePt t="124343" x="6175375" y="3448050"/>
          <p14:tracePt t="124345" x="6142038" y="3454400"/>
          <p14:tracePt t="124347" x="5945188" y="3498850"/>
          <p14:tracePt t="124348" x="5849938" y="3517900"/>
          <p14:tracePt t="124350" x="5799138" y="3530600"/>
          <p14:tracePt t="124351" x="5722938" y="3549650"/>
          <p14:tracePt t="124355" x="5518150" y="3594100"/>
          <p14:tracePt t="124356" x="5467350" y="3606800"/>
          <p14:tracePt t="124358" x="5410200" y="3613150"/>
          <p14:tracePt t="124360" x="5327650" y="3632200"/>
          <p14:tracePt t="124362" x="5199063" y="3665538"/>
          <p14:tracePt t="124363" x="5148263" y="3678238"/>
          <p14:tracePt t="124364" x="5116513" y="3684588"/>
          <p14:tracePt t="124365" x="5021263" y="3703638"/>
          <p14:tracePt t="124366" x="4995863" y="3709988"/>
          <p14:tracePt t="124368" x="4964113" y="3722688"/>
          <p14:tracePt t="124371" x="4830763" y="3735388"/>
          <p14:tracePt t="124373" x="4740275" y="3767138"/>
          <p14:tracePt t="124375" x="4670425" y="3779838"/>
          <p14:tracePt t="124377" x="4600575" y="3792538"/>
          <p14:tracePt t="124379" x="4530725" y="3811588"/>
          <p14:tracePt t="124382" x="4416425" y="3836988"/>
          <p14:tracePt t="124384" x="4346575" y="3856038"/>
          <p14:tracePt t="124385" x="4313238" y="3856038"/>
          <p14:tracePt t="124388" x="4243388" y="3875088"/>
          <p14:tracePt t="124390" x="4179888" y="3881438"/>
          <p14:tracePt t="124391" x="4160838" y="3887788"/>
          <p14:tracePt t="124393" x="4122738" y="3894138"/>
          <p14:tracePt t="124395" x="4071938" y="3906838"/>
          <p14:tracePt t="124397" x="4046538" y="3906838"/>
          <p14:tracePt t="124399" x="3995738" y="3913188"/>
          <p14:tracePt t="124401" x="3976688" y="3919538"/>
          <p14:tracePt t="124405" x="3873500" y="3932238"/>
          <p14:tracePt t="124407" x="3841750" y="3938588"/>
          <p14:tracePt t="124408" x="3829050" y="3938588"/>
          <p14:tracePt t="124410" x="3797300" y="3944938"/>
          <p14:tracePt t="124414" x="3746500" y="3951288"/>
          <p14:tracePt t="124416" x="3721100" y="3951288"/>
          <p14:tracePt t="124417" x="3714750" y="3951288"/>
          <p14:tracePt t="124420" x="3702050" y="3951288"/>
          <p14:tracePt t="124422" x="3651250" y="3957638"/>
          <p14:tracePt t="124424" x="3632200" y="3957638"/>
          <p14:tracePt t="124426" x="3613150" y="3963988"/>
          <p14:tracePt t="124428" x="3594100" y="3963988"/>
          <p14:tracePt t="124431" x="3575050" y="3963988"/>
          <p14:tracePt t="124433" x="3549650" y="3963988"/>
          <p14:tracePt t="124434" x="3543300" y="3970338"/>
          <p14:tracePt t="124438" x="3505200" y="3976688"/>
          <p14:tracePt t="124441" x="3479800" y="3976688"/>
          <p14:tracePt t="124443" x="3460750" y="3976688"/>
          <p14:tracePt t="124445" x="3441700" y="3983038"/>
          <p14:tracePt t="124447" x="3421063" y="3983038"/>
          <p14:tracePt t="124448" x="3402013" y="3995738"/>
          <p14:tracePt t="124449" x="3395663" y="3995738"/>
          <p14:tracePt t="124451" x="3370263" y="3995738"/>
          <p14:tracePt t="124455" x="3319463" y="4008438"/>
          <p14:tracePt t="124457" x="3300413" y="4008438"/>
          <p14:tracePt t="124459" x="3268663" y="4014788"/>
          <p14:tracePt t="124461" x="3243263" y="4021138"/>
          <p14:tracePt t="124463" x="3230563" y="4021138"/>
          <p14:tracePt t="124464" x="3198813" y="4027488"/>
          <p14:tracePt t="124466" x="3160713" y="4040188"/>
          <p14:tracePt t="124467" x="3135313" y="4040188"/>
          <p14:tracePt t="124468" x="3122613" y="4046538"/>
          <p14:tracePt t="124471" x="3078163" y="4052888"/>
          <p14:tracePt t="124473" x="3040063" y="4059238"/>
          <p14:tracePt t="124475" x="3014663" y="4065588"/>
          <p14:tracePt t="124478" x="2943225" y="4086225"/>
          <p14:tracePt t="124480" x="2917825" y="4086225"/>
          <p14:tracePt t="124481" x="2892425" y="4092575"/>
          <p14:tracePt t="124482" x="2879725" y="4092575"/>
          <p14:tracePt t="124483" x="2860675" y="4098925"/>
          <p14:tracePt t="124484" x="2847975" y="4098925"/>
          <p14:tracePt t="124488" x="2784475" y="4111625"/>
          <p14:tracePt t="124490" x="2752725" y="4117975"/>
          <p14:tracePt t="124492" x="2714625" y="4124325"/>
          <p14:tracePt t="124496" x="2670175" y="4130675"/>
          <p14:tracePt t="124498" x="2619375" y="4137025"/>
          <p14:tracePt t="124499" x="2600325" y="4149725"/>
          <p14:tracePt t="124500" x="2581275" y="4149725"/>
          <p14:tracePt t="124502" x="2555875" y="4156075"/>
          <p14:tracePt t="124505" x="2471738" y="4168775"/>
          <p14:tracePt t="124507" x="2446338" y="4168775"/>
          <p14:tracePt t="124509" x="2433638" y="4168775"/>
          <p14:tracePt t="124511" x="2376488" y="4181475"/>
          <p14:tracePt t="124514" x="2312988" y="4187825"/>
          <p14:tracePt t="124516" x="2274888" y="4194175"/>
          <p14:tracePt t="124517" x="2262188" y="4194175"/>
          <p14:tracePt t="124519" x="2249488" y="4194175"/>
          <p14:tracePt t="124522" x="2192338" y="4200525"/>
          <p14:tracePt t="124524" x="2160588" y="4206875"/>
          <p14:tracePt t="124526" x="2147888" y="4206875"/>
          <p14:tracePt t="124529" x="2097088" y="4206875"/>
          <p14:tracePt t="124531" x="2078038" y="4213225"/>
          <p14:tracePt t="124532" x="2058988" y="4213225"/>
          <p14:tracePt t="124533" x="2044700" y="4213225"/>
          <p14:tracePt t="124534" x="2038350" y="4213225"/>
          <p14:tracePt t="124539" x="1974850" y="4225925"/>
          <p14:tracePt t="124541" x="1962150" y="4232275"/>
          <p14:tracePt t="124544" x="1949450" y="4232275"/>
          <p14:tracePt t="124546" x="1930400" y="4232275"/>
          <p14:tracePt t="124547" x="1917700" y="4232275"/>
          <p14:tracePt t="124549" x="1905000" y="4238625"/>
          <p14:tracePt t="124550" x="1892300" y="4238625"/>
          <p14:tracePt t="124551" x="1885950" y="4238625"/>
          <p14:tracePt t="124555" x="1860550" y="4244975"/>
          <p14:tracePt t="124556" x="1854200" y="4244975"/>
          <p14:tracePt t="124558" x="1854200" y="4251325"/>
          <p14:tracePt t="124560" x="1835150" y="4251325"/>
          <p14:tracePt t="124563" x="1822450" y="4257675"/>
          <p14:tracePt t="124565" x="1816100" y="4257675"/>
          <p14:tracePt t="124567" x="1809750" y="4264025"/>
          <p14:tracePt t="124568" x="1803400" y="4264025"/>
          <p14:tracePt t="124572" x="1790700" y="4270375"/>
          <p14:tracePt t="124576" x="1784350" y="4276725"/>
          <p14:tracePt t="124578" x="1778000" y="4276725"/>
          <p14:tracePt t="124580" x="1771650" y="4276725"/>
          <p14:tracePt t="124582" x="1771650" y="4283075"/>
          <p14:tracePt t="124583" x="1765300" y="4283075"/>
          <p14:tracePt t="124585" x="1758950" y="4283075"/>
          <p14:tracePt t="124588" x="1758950" y="4289425"/>
          <p14:tracePt t="124589" x="1752600" y="4289425"/>
          <p14:tracePt t="124593" x="1746250" y="4295775"/>
          <p14:tracePt t="124597" x="1739900" y="4302125"/>
          <p14:tracePt t="124605" x="1733550" y="4308475"/>
          <p14:tracePt t="124607" x="1727200" y="4308475"/>
          <p14:tracePt t="124609" x="1727200" y="4314825"/>
          <p14:tracePt t="124613" x="1720850" y="4314825"/>
          <p14:tracePt t="124615" x="1720850" y="4321175"/>
          <p14:tracePt t="124617" x="1714500" y="4321175"/>
          <p14:tracePt t="124622" x="1714500" y="4327525"/>
          <p14:tracePt t="124623" x="1708150" y="4327525"/>
          <p14:tracePt t="124626" x="1701800" y="4333875"/>
          <p14:tracePt t="124630" x="1695450" y="4340225"/>
          <p14:tracePt t="124632" x="1689100" y="4340225"/>
          <p14:tracePt t="124634" x="1689100" y="4346575"/>
          <p14:tracePt t="124638" x="1676400" y="4352925"/>
          <p14:tracePt t="124642" x="1670050" y="4359275"/>
          <p14:tracePt t="124645" x="1663700" y="4365625"/>
          <p14:tracePt t="124648" x="1657350" y="4365625"/>
          <p14:tracePt t="124649" x="1657350" y="4371975"/>
          <p14:tracePt t="124650" x="1651000" y="4371975"/>
          <p14:tracePt t="124654" x="1651000" y="4378325"/>
          <p14:tracePt t="124655" x="1644650" y="4378325"/>
          <p14:tracePt t="124658" x="1644650" y="4384675"/>
          <p14:tracePt t="124659" x="1638300" y="4384675"/>
          <p14:tracePt t="124661" x="1638300" y="4391025"/>
          <p14:tracePt t="124663" x="1631950" y="4391025"/>
          <p14:tracePt t="124664" x="1631950" y="4397375"/>
          <p14:tracePt t="124671" x="1631950" y="4403725"/>
          <p14:tracePt t="124709" x="1638300" y="4403725"/>
          <p14:tracePt t="124713" x="1644650" y="4403725"/>
          <p14:tracePt t="124716" x="1651000" y="4403725"/>
          <p14:tracePt t="124721" x="1663700" y="4403725"/>
          <p14:tracePt t="124724" x="1670050" y="4403725"/>
          <p14:tracePt t="124726" x="1676400" y="4403725"/>
          <p14:tracePt t="124729" x="1682750" y="4403725"/>
          <p14:tracePt t="124731" x="1689100" y="4403725"/>
          <p14:tracePt t="124734" x="1695450" y="4403725"/>
          <p14:tracePt t="124738" x="1701800" y="4403725"/>
          <p14:tracePt t="124739" x="1708150" y="4403725"/>
          <p14:tracePt t="124741" x="1714500" y="4403725"/>
          <p14:tracePt t="124743" x="1720850" y="4403725"/>
          <p14:tracePt t="124746" x="1727200" y="4403725"/>
          <p14:tracePt t="124748" x="1733550" y="4403725"/>
          <p14:tracePt t="124750" x="1739900" y="4403725"/>
          <p14:tracePt t="124754" x="1746250" y="4403725"/>
          <p14:tracePt t="124755" x="1752600" y="4403725"/>
          <p14:tracePt t="124758" x="1758950" y="4403725"/>
          <p14:tracePt t="124760" x="1765300" y="4403725"/>
          <p14:tracePt t="124762" x="1771650" y="4397375"/>
          <p14:tracePt t="124764" x="1778000" y="4397375"/>
          <p14:tracePt t="124766" x="1784350" y="4397375"/>
          <p14:tracePt t="124768" x="1790700" y="4397375"/>
          <p14:tracePt t="124771" x="1797050" y="4397375"/>
          <p14:tracePt t="124772" x="1803400" y="4397375"/>
          <p14:tracePt t="124774" x="1809750" y="4397375"/>
          <p14:tracePt t="124776" x="1816100" y="4397375"/>
          <p14:tracePt t="124777" x="1822450" y="4397375"/>
          <p14:tracePt t="124779" x="1828800" y="4397375"/>
          <p14:tracePt t="124780" x="1835150" y="4397375"/>
          <p14:tracePt t="124783" x="1841500" y="4397375"/>
          <p14:tracePt t="124784" x="1847850" y="4391025"/>
          <p14:tracePt t="124788" x="1866900" y="4391025"/>
          <p14:tracePt t="124789" x="1873250" y="4384675"/>
          <p14:tracePt t="124790" x="1879600" y="4384675"/>
          <p14:tracePt t="124791" x="1885950" y="4384675"/>
          <p14:tracePt t="124792" x="1892300" y="4384675"/>
          <p14:tracePt t="124794" x="1905000" y="4384675"/>
          <p14:tracePt t="124796" x="1917700" y="4378325"/>
          <p14:tracePt t="124797" x="1924050" y="4378325"/>
          <p14:tracePt t="124798" x="1930400" y="4378325"/>
          <p14:tracePt t="124800" x="1943100" y="4371975"/>
          <p14:tracePt t="124801" x="1949450" y="4371975"/>
          <p14:tracePt t="124804" x="1968500" y="4365625"/>
          <p14:tracePt t="124806" x="1987550" y="4365625"/>
          <p14:tracePt t="124807" x="1993900" y="4365625"/>
          <p14:tracePt t="124809" x="2006600" y="4359275"/>
          <p14:tracePt t="124810" x="2012950" y="4359275"/>
          <p14:tracePt t="124812" x="2032000" y="4359275"/>
          <p14:tracePt t="124813" x="2038350" y="4352925"/>
          <p14:tracePt t="124814" x="2044700" y="4352925"/>
          <p14:tracePt t="124815" x="2051050" y="4352925"/>
          <p14:tracePt t="124816" x="2058988" y="4352925"/>
          <p14:tracePt t="124817" x="2065338" y="4352925"/>
          <p14:tracePt t="124818" x="2078038" y="4346575"/>
          <p14:tracePt t="124822" x="2109788" y="4346575"/>
          <p14:tracePt t="124823" x="2116138" y="4340225"/>
          <p14:tracePt t="124825" x="2128838" y="4340225"/>
          <p14:tracePt t="124826" x="2135188" y="4340225"/>
          <p14:tracePt t="124828" x="2147888" y="4333875"/>
          <p14:tracePt t="124829" x="2154238" y="4333875"/>
          <p14:tracePt t="124830" x="2160588" y="4333875"/>
          <p14:tracePt t="124832" x="2166938" y="4333875"/>
          <p14:tracePt t="124833" x="2173288" y="4333875"/>
          <p14:tracePt t="124834" x="2179638" y="4327525"/>
          <p14:tracePt t="124838" x="2205038" y="4327525"/>
          <p14:tracePt t="124839" x="2211388" y="4327525"/>
          <p14:tracePt t="124841" x="2217738" y="4321175"/>
          <p14:tracePt t="124842" x="2224088" y="4321175"/>
          <p14:tracePt t="124844" x="2236788" y="4321175"/>
          <p14:tracePt t="124846" x="2243138" y="4321175"/>
          <p14:tracePt t="124847" x="2249488" y="4321175"/>
          <p14:tracePt t="124848" x="2255838" y="4321175"/>
          <p14:tracePt t="124850" x="2262188" y="4321175"/>
          <p14:tracePt t="124851" x="2268538" y="4321175"/>
          <p14:tracePt t="124855" x="2281238" y="4321175"/>
          <p14:tracePt t="124856" x="2287588" y="4321175"/>
          <p14:tracePt t="124858" x="2293938" y="4321175"/>
          <p14:tracePt t="124860" x="2300288" y="4321175"/>
          <p14:tracePt t="124862" x="2306638" y="4321175"/>
          <p14:tracePt t="124864" x="2312988" y="4321175"/>
          <p14:tracePt t="124868" x="2319338" y="4321175"/>
          <p14:tracePt t="124871" x="2325688" y="4321175"/>
          <p14:tracePt t="124877" x="2332038" y="4321175"/>
          <p14:tracePt t="124884" x="2338388" y="4321175"/>
          <p14:tracePt t="124899" x="2344738" y="4321175"/>
          <p14:tracePt t="124972" x="2351088" y="4321175"/>
          <p14:tracePt t="125076" x="2357438" y="4321175"/>
          <p14:tracePt t="125096" x="2363788" y="4321175"/>
          <p14:tracePt t="125102" x="2370138" y="4321175"/>
          <p14:tracePt t="125110" x="2382838" y="4321175"/>
          <p14:tracePt t="125118" x="2395538" y="4321175"/>
          <p14:tracePt t="125125" x="2408238" y="4314825"/>
          <p14:tracePt t="125130" x="2414588" y="4314825"/>
          <p14:tracePt t="125134" x="2420938" y="4314825"/>
          <p14:tracePt t="125139" x="2427288" y="4308475"/>
          <p14:tracePt t="125145" x="2433638" y="4308475"/>
          <p14:tracePt t="125154" x="2433638" y="4302125"/>
          <p14:tracePt t="125167" x="2439988" y="4302125"/>
          <p14:tracePt t="125545" x="2446338" y="4302125"/>
          <p14:tracePt t="125551" x="2452688" y="4302125"/>
          <p14:tracePt t="125556" x="2459038" y="4295775"/>
          <p14:tracePt t="125561" x="2465388" y="4295775"/>
          <p14:tracePt t="125567" x="2471738" y="4295775"/>
          <p14:tracePt t="125574" x="2478088" y="4295775"/>
          <p14:tracePt t="125577" x="2478088" y="4289425"/>
          <p14:tracePt t="125579" x="2484438" y="4289425"/>
          <p14:tracePt t="125587" x="2490788" y="4289425"/>
          <p14:tracePt t="125591" x="2497138" y="4289425"/>
          <p14:tracePt t="125599" x="2503488" y="4289425"/>
          <p14:tracePt t="125606" x="2509838" y="4283075"/>
          <p14:tracePt t="125613" x="2517775" y="4283075"/>
          <p14:tracePt t="125624" x="2524125" y="4283075"/>
          <p14:tracePt t="125638" x="2530475" y="4283075"/>
          <p14:tracePt t="125639" x="2530475" y="4276725"/>
          <p14:tracePt t="125651" x="2536825" y="4276725"/>
          <p14:tracePt t="125664" x="2543175" y="4276725"/>
          <p14:tracePt t="125677" x="2549525" y="4276725"/>
          <p14:tracePt t="125683" x="2555875" y="4276725"/>
          <p14:tracePt t="125689" x="2562225" y="4276725"/>
          <p14:tracePt t="125695" x="2568575" y="4276725"/>
          <p14:tracePt t="125700" x="2574925" y="4276725"/>
          <p14:tracePt t="125706" x="2581275" y="4276725"/>
          <p14:tracePt t="125712" x="2581275" y="4270375"/>
          <p14:tracePt t="125713" x="2587625" y="4270375"/>
          <p14:tracePt t="125721" x="2593975" y="4270375"/>
          <p14:tracePt t="125732" x="2600325" y="4270375"/>
          <p14:tracePt t="125750" x="2606675" y="4270375"/>
          <p14:tracePt t="125770" x="2613025" y="4270375"/>
          <p14:tracePt t="125776" x="2619375" y="4270375"/>
          <p14:tracePt t="125782" x="2625725" y="4270375"/>
          <p14:tracePt t="125787" x="2632075" y="4270375"/>
          <p14:tracePt t="125790" x="2638425" y="4270375"/>
          <p14:tracePt t="125793" x="2644775" y="4270375"/>
          <p14:tracePt t="125796" x="2651125" y="4270375"/>
          <p14:tracePt t="125799" x="2657475" y="4270375"/>
          <p14:tracePt t="125804" x="2670175" y="4270375"/>
          <p14:tracePt t="125807" x="2676525" y="4264025"/>
          <p14:tracePt t="125811" x="2682875" y="4264025"/>
          <p14:tracePt t="125812" x="2689225" y="4264025"/>
          <p14:tracePt t="125815" x="2695575" y="4264025"/>
          <p14:tracePt t="125818" x="2701925" y="4264025"/>
          <p14:tracePt t="125822" x="2708275" y="4264025"/>
          <p14:tracePt t="125824" x="2708275" y="4257675"/>
          <p14:tracePt t="125827" x="2714625" y="4257675"/>
          <p14:tracePt t="125830" x="2720975" y="4257675"/>
          <p14:tracePt t="125838" x="2727325" y="4257675"/>
          <p14:tracePt t="125843" x="2733675" y="4257675"/>
          <p14:tracePt t="125854" x="2740025" y="4257675"/>
          <p14:tracePt t="125862" x="2746375" y="4257675"/>
          <p14:tracePt t="125870" x="2752725" y="4257675"/>
          <p14:tracePt t="125881" x="2759075" y="4257675"/>
          <p14:tracePt t="125885" x="2765425" y="4257675"/>
          <p14:tracePt t="125891" x="2771775" y="4257675"/>
          <p14:tracePt t="125896" x="2778125" y="4257675"/>
          <p14:tracePt t="125898" x="2784475" y="4257675"/>
          <p14:tracePt t="125904" x="2790825" y="4257675"/>
          <p14:tracePt t="125907" x="2797175" y="4257675"/>
          <p14:tracePt t="125911" x="2803525" y="4257675"/>
          <p14:tracePt t="125912" x="2809875" y="4257675"/>
          <p14:tracePt t="125918" x="2816225" y="4257675"/>
          <p14:tracePt t="125921" x="2822575" y="4257675"/>
          <p14:tracePt t="125926" x="2828925" y="4257675"/>
          <p14:tracePt t="125931" x="2835275" y="4257675"/>
          <p14:tracePt t="125934" x="2835275" y="4251325"/>
          <p14:tracePt t="125937" x="2841625" y="4251325"/>
          <p14:tracePt t="125944" x="2847975" y="4251325"/>
          <p14:tracePt t="125955" x="2854325" y="4251325"/>
          <p14:tracePt t="125956" x="2854325" y="4244975"/>
          <p14:tracePt t="125967" x="2860675" y="4244975"/>
          <p14:tracePt t="125977" x="2867025" y="4244975"/>
          <p14:tracePt t="125987" x="2873375" y="4244975"/>
          <p14:tracePt t="125995" x="2879725" y="4244975"/>
          <p14:tracePt t="125998" x="2879725" y="4238625"/>
          <p14:tracePt t="126004" x="2886075" y="4238625"/>
          <p14:tracePt t="126008" x="2886075" y="4232275"/>
          <p14:tracePt t="126011" x="2892425" y="4232275"/>
          <p14:tracePt t="126016" x="2898775" y="4232275"/>
          <p14:tracePt t="126020" x="2905125" y="4232275"/>
          <p14:tracePt t="126026" x="2911475" y="4232275"/>
          <p14:tracePt t="126029" x="2911475" y="4225925"/>
          <p14:tracePt t="126031" x="2917825" y="4225925"/>
          <p14:tracePt t="126038" x="2924175" y="4225925"/>
          <p14:tracePt t="126046" x="2930525" y="4225925"/>
          <p14:tracePt t="126048" x="2930525" y="4219575"/>
          <p14:tracePt t="126069" x="2936875" y="4219575"/>
          <p14:tracePt t="126271" x="2943225" y="4219575"/>
          <p14:tracePt t="126292" x="2949575" y="4219575"/>
          <p14:tracePt t="126354" x="2955925" y="4219575"/>
          <p14:tracePt t="126364" x="2962275" y="4219575"/>
          <p14:tracePt t="126374" x="2968625" y="4219575"/>
          <p14:tracePt t="126380" x="2976563" y="4219575"/>
          <p14:tracePt t="126389" x="2982913" y="4213225"/>
          <p14:tracePt t="126393" x="2989263" y="4213225"/>
          <p14:tracePt t="126400" x="2995613" y="4213225"/>
          <p14:tracePt t="126407" x="3001963" y="4206875"/>
          <p14:tracePt t="126413" x="3008313" y="4206875"/>
          <p14:tracePt t="126421" x="3014663" y="4206875"/>
          <p14:tracePt t="126429" x="3021013" y="4206875"/>
          <p14:tracePt t="126437" x="3027363" y="4200525"/>
          <p14:tracePt t="126443" x="3033713" y="4200525"/>
          <p14:tracePt t="126449" x="3040063" y="4200525"/>
          <p14:tracePt t="126456" x="3046413" y="4200525"/>
          <p14:tracePt t="126463" x="3052763" y="4200525"/>
          <p14:tracePt t="126472" x="3059113" y="4200525"/>
          <p14:tracePt t="126482" x="3065463" y="4200525"/>
          <p14:tracePt t="126494" x="3071813" y="4200525"/>
          <p14:tracePt t="126500" x="3071813" y="4194175"/>
          <p14:tracePt t="126533" x="3078163" y="4194175"/>
          <p14:tracePt t="127202" x="3084513" y="4194175"/>
          <p14:tracePt t="127211" x="3090863" y="4194175"/>
          <p14:tracePt t="127220" x="3097213" y="4194175"/>
          <p14:tracePt t="127230" x="3103563" y="4194175"/>
          <p14:tracePt t="127232" x="3103563" y="4187825"/>
          <p14:tracePt t="127243" x="3109913" y="4187825"/>
          <p14:tracePt t="127264" x="3116263" y="4187825"/>
          <p14:tracePt t="127280" x="3122613" y="4187825"/>
          <p14:tracePt t="127290" x="3122613" y="4181475"/>
          <p14:tracePt t="127304" x="3128963" y="4181475"/>
          <p14:tracePt t="127327" x="3135313" y="4181475"/>
          <p14:tracePt t="127458" x="3135313" y="4175125"/>
          <p14:tracePt t="127461" x="3141663" y="4175125"/>
          <p14:tracePt t="127471" x="3148013" y="4175125"/>
          <p14:tracePt t="127487" x="3154363" y="4175125"/>
          <p14:tracePt t="127597" x="3154363" y="4168775"/>
          <p14:tracePt t="127623" x="3160713" y="4168775"/>
          <p14:tracePt t="127631" x="3167063" y="4168775"/>
          <p14:tracePt t="127636" x="3167063" y="4162425"/>
          <p14:tracePt t="127645" x="3173413" y="4162425"/>
          <p14:tracePt t="127660" x="3179763" y="4162425"/>
          <p14:tracePt t="127714" x="3186113" y="4162425"/>
          <p14:tracePt t="127957" x="3192463" y="4162425"/>
          <p14:tracePt t="127966" x="3198813" y="4156075"/>
          <p14:tracePt t="127980" x="3205163" y="4156075"/>
          <p14:tracePt t="127990" x="3211513" y="4156075"/>
          <p14:tracePt t="128003" x="3217863" y="4156075"/>
          <p14:tracePt t="128007" x="3217863" y="4149725"/>
          <p14:tracePt t="128012" x="3224213" y="4149725"/>
          <p14:tracePt t="128022" x="3230563" y="4149725"/>
          <p14:tracePt t="128030" x="3236913" y="4149725"/>
          <p14:tracePt t="128037" x="3236913" y="4143375"/>
          <p14:tracePt t="128042" x="3243263" y="4143375"/>
          <p14:tracePt t="128058" x="3249613" y="4143375"/>
          <p14:tracePt t="128097" x="3255963" y="4143375"/>
          <p14:tracePt t="128113" x="3262313" y="4143375"/>
          <p14:tracePt t="128120" x="3262313" y="4137025"/>
          <p14:tracePt t="128128" x="3268663" y="4137025"/>
          <p14:tracePt t="128143" x="3275013" y="4137025"/>
          <p14:tracePt t="128151" x="3281363" y="4137025"/>
          <p14:tracePt t="128170" x="3281363" y="4130675"/>
          <p14:tracePt t="128175" x="3287713" y="4130675"/>
          <p14:tracePt t="128487" x="3294063" y="4130675"/>
          <p14:tracePt t="128510" x="3300413" y="4130675"/>
          <p14:tracePt t="128926" x="3300413" y="4137025"/>
          <p14:tracePt t="128934" x="3300413" y="4143375"/>
          <p14:tracePt t="128943" x="3300413" y="4149725"/>
          <p14:tracePt t="128947" x="3294063" y="4149725"/>
          <p14:tracePt t="128951" x="3294063" y="4156075"/>
          <p14:tracePt t="128956" x="3287713" y="4156075"/>
          <p14:tracePt t="128963" x="3287713" y="4162425"/>
          <p14:tracePt t="128964" x="3281363" y="4162425"/>
          <p14:tracePt t="128970" x="3275013" y="4168775"/>
          <p14:tracePt t="128977" x="3268663" y="4168775"/>
          <p14:tracePt t="128981" x="3268663" y="4175125"/>
          <p14:tracePt t="128982" x="3262313" y="4175125"/>
          <p14:tracePt t="128988" x="3255963" y="4175125"/>
          <p14:tracePt t="128994" x="3249613" y="4181475"/>
          <p14:tracePt t="129001" x="3243263" y="4181475"/>
          <p14:tracePt t="129004" x="3243263" y="4187825"/>
          <p14:tracePt t="129005" x="3236913" y="4187825"/>
          <p14:tracePt t="129011" x="3230563" y="4194175"/>
          <p14:tracePt t="129013" x="3224213" y="4194175"/>
          <p14:tracePt t="129018" x="3217863" y="4200525"/>
          <p14:tracePt t="129020" x="3211513" y="4200525"/>
          <p14:tracePt t="129023" x="3205163" y="4206875"/>
          <p14:tracePt t="129025" x="3198813" y="4206875"/>
          <p14:tracePt t="129026" x="3198813" y="4213225"/>
          <p14:tracePt t="129028" x="3192463" y="4213225"/>
          <p14:tracePt t="129030" x="3186113" y="4213225"/>
          <p14:tracePt t="129031" x="3186113" y="4219575"/>
          <p14:tracePt t="129033" x="3179763" y="4219575"/>
          <p14:tracePt t="129034" x="3179763" y="4225925"/>
          <p14:tracePt t="129037" x="3167063" y="4225925"/>
          <p14:tracePt t="129040" x="3160713" y="4232275"/>
          <p14:tracePt t="129042" x="3154363" y="4238625"/>
          <p14:tracePt t="129045" x="3141663" y="4238625"/>
          <p14:tracePt t="129046" x="3141663" y="4244975"/>
          <p14:tracePt t="129048" x="3128963" y="4251325"/>
          <p14:tracePt t="129050" x="3122613" y="4251325"/>
          <p14:tracePt t="129051" x="3116263" y="4251325"/>
          <p14:tracePt t="129054" x="3109913" y="4257675"/>
          <p14:tracePt t="129055" x="3103563" y="4264025"/>
          <p14:tracePt t="129056" x="3097213" y="4264025"/>
          <p14:tracePt t="129059" x="3084513" y="4270375"/>
          <p14:tracePt t="129061" x="3078163" y="4276725"/>
          <p14:tracePt t="129063" x="3065463" y="4276725"/>
          <p14:tracePt t="129065" x="3059113" y="4283075"/>
          <p14:tracePt t="129066" x="3046413" y="4289425"/>
          <p14:tracePt t="129071" x="3027363" y="4295775"/>
          <p14:tracePt t="129073" x="3014663" y="4295775"/>
          <p14:tracePt t="129075" x="3008313" y="4302125"/>
          <p14:tracePt t="129077" x="2995613" y="4308475"/>
          <p14:tracePt t="129079" x="2982913" y="4308475"/>
          <p14:tracePt t="129080" x="2976563" y="4308475"/>
          <p14:tracePt t="129084" x="2949575" y="4321175"/>
          <p14:tracePt t="129088" x="2924175" y="4327525"/>
          <p14:tracePt t="129090" x="2911475" y="4327525"/>
          <p14:tracePt t="129091" x="2905125" y="4333875"/>
          <p14:tracePt t="129094" x="2873375" y="4340225"/>
          <p14:tracePt t="129095" x="2867025" y="4340225"/>
          <p14:tracePt t="129096" x="2860675" y="4340225"/>
          <p14:tracePt t="129098" x="2847975" y="4346575"/>
          <p14:tracePt t="129101" x="2828925" y="4346575"/>
          <p14:tracePt t="129104" x="2803525" y="4359275"/>
          <p14:tracePt t="129105" x="2797175" y="4359275"/>
          <p14:tracePt t="129107" x="2784475" y="4359275"/>
          <p14:tracePt t="129109" x="2771775" y="4365625"/>
          <p14:tracePt t="129110" x="2765425" y="4365625"/>
          <p14:tracePt t="129113" x="2759075" y="4365625"/>
          <p14:tracePt t="129114" x="2746375" y="4371975"/>
          <p14:tracePt t="129115" x="2733675" y="4371975"/>
          <p14:tracePt t="129116" x="2727325" y="4371975"/>
          <p14:tracePt t="129117" x="2720975" y="4378325"/>
          <p14:tracePt t="129121" x="2695575" y="4378325"/>
          <p14:tracePt t="129124" x="2670175" y="4384675"/>
          <p14:tracePt t="129126" x="2657475" y="4384675"/>
          <p14:tracePt t="129128" x="2644775" y="4391025"/>
          <p14:tracePt t="129129" x="2638425" y="4391025"/>
          <p14:tracePt t="129130" x="2632075" y="4391025"/>
          <p14:tracePt t="129132" x="2619375" y="4397375"/>
          <p14:tracePt t="129133" x="2613025" y="4397375"/>
          <p14:tracePt t="129134" x="2606675" y="4397375"/>
          <p14:tracePt t="129137" x="2587625" y="4397375"/>
          <p14:tracePt t="129139" x="2574925" y="4397375"/>
          <p14:tracePt t="129141" x="2568575" y="4403725"/>
          <p14:tracePt t="129143" x="2562225" y="4403725"/>
          <p14:tracePt t="129145" x="2543175" y="4403725"/>
          <p14:tracePt t="129146" x="2536825" y="4403725"/>
          <p14:tracePt t="129147" x="2530475" y="4403725"/>
          <p14:tracePt t="129149" x="2524125" y="4403725"/>
          <p14:tracePt t="129150" x="2517775" y="4403725"/>
          <p14:tracePt t="129151" x="2509838" y="4403725"/>
          <p14:tracePt t="129154" x="2497138" y="4403725"/>
          <p14:tracePt t="129156" x="2484438" y="4403725"/>
          <p14:tracePt t="129157" x="2478088" y="4403725"/>
          <p14:tracePt t="129158" x="2471738" y="4403725"/>
          <p14:tracePt t="129160" x="2465388" y="4403725"/>
          <p14:tracePt t="129161" x="2459038" y="4403725"/>
          <p14:tracePt t="129163" x="2446338" y="4403725"/>
          <p14:tracePt t="129164" x="2439988" y="4403725"/>
          <p14:tracePt t="129166" x="2433638" y="4403725"/>
          <p14:tracePt t="129167" x="2427288" y="4403725"/>
          <p14:tracePt t="129171" x="2408238" y="4403725"/>
          <p14:tracePt t="129172" x="2401888" y="4403725"/>
          <p14:tracePt t="129174" x="2389188" y="4403725"/>
          <p14:tracePt t="129175" x="2382838" y="4403725"/>
          <p14:tracePt t="129176" x="2376488" y="4403725"/>
          <p14:tracePt t="129177" x="2370138" y="4397375"/>
          <p14:tracePt t="129179" x="2363788" y="4397375"/>
          <p14:tracePt t="129180" x="2357438" y="4397375"/>
          <p14:tracePt t="129181" x="2351088" y="4397375"/>
          <p14:tracePt t="129182" x="2344738" y="4397375"/>
          <p14:tracePt t="129184" x="2332038" y="4397375"/>
          <p14:tracePt t="129188" x="2300288" y="4391025"/>
          <p14:tracePt t="129190" x="2287588" y="4384675"/>
          <p14:tracePt t="129193" x="2268538" y="4384675"/>
          <p14:tracePt t="129195" x="2249488" y="4378325"/>
          <p14:tracePt t="129197" x="2230438" y="4378325"/>
          <p14:tracePt t="129199" x="2211388" y="4371975"/>
          <p14:tracePt t="129201" x="2205038" y="4371975"/>
          <p14:tracePt t="129203" x="2192338" y="4371975"/>
          <p14:tracePt t="129207" x="2135188" y="4359275"/>
          <p14:tracePt t="129210" x="2090738" y="4346575"/>
          <p14:tracePt t="129212" x="2065338" y="4340225"/>
          <p14:tracePt t="129213" x="2051050" y="4340225"/>
          <p14:tracePt t="129214" x="2038350" y="4340225"/>
          <p14:tracePt t="129215" x="2019300" y="4333875"/>
          <p14:tracePt t="129216" x="2006600" y="4333875"/>
          <p14:tracePt t="129217" x="1993900" y="4333875"/>
          <p14:tracePt t="129221" x="1936750" y="4321175"/>
          <p14:tracePt t="129222" x="1917700" y="4321175"/>
          <p14:tracePt t="129224" x="1892300" y="4314825"/>
          <p14:tracePt t="129226" x="1860550" y="4314825"/>
          <p14:tracePt t="129227" x="1847850" y="4302125"/>
          <p14:tracePt t="129228" x="1841500" y="4302125"/>
          <p14:tracePt t="129229" x="1809750" y="4295775"/>
          <p14:tracePt t="129231" x="1797050" y="4295775"/>
          <p14:tracePt t="129232" x="1784350" y="4295775"/>
          <p14:tracePt t="129233" x="1771650" y="4289425"/>
          <p14:tracePt t="129234" x="1752600" y="4289425"/>
          <p14:tracePt t="129237" x="1708150" y="4283075"/>
          <p14:tracePt t="129239" x="1689100" y="4276725"/>
          <p14:tracePt t="129240" x="1676400" y="4276725"/>
          <p14:tracePt t="129242" x="1644650" y="4270375"/>
          <p14:tracePt t="129244" x="1619250" y="4257675"/>
          <p14:tracePt t="129245" x="1598613" y="4251325"/>
          <p14:tracePt t="129246" x="1579563" y="4251325"/>
          <p14:tracePt t="129248" x="1566863" y="4244975"/>
          <p14:tracePt t="129249" x="1560513" y="4238625"/>
          <p14:tracePt t="129250" x="1547813" y="4238625"/>
          <p14:tracePt t="129251" x="1535113" y="4238625"/>
          <p14:tracePt t="129254" x="1497013" y="4225925"/>
          <p14:tracePt t="129255" x="1490663" y="4225925"/>
          <p14:tracePt t="129256" x="1484313" y="4225925"/>
          <p14:tracePt t="129258" x="1465263" y="4219575"/>
          <p14:tracePt t="129260" x="1458913" y="4213225"/>
          <p14:tracePt t="129261" x="1452563" y="4213225"/>
          <p14:tracePt t="129263" x="1433513" y="4206875"/>
          <p14:tracePt t="129264" x="1427163" y="4200525"/>
          <p14:tracePt t="129265" x="1420813" y="4200525"/>
          <p14:tracePt t="129266" x="1414463" y="4194175"/>
          <p14:tracePt t="129267" x="1408113" y="4194175"/>
          <p14:tracePt t="129270" x="1389063" y="4187825"/>
          <p14:tracePt t="129272" x="1382713" y="4181475"/>
          <p14:tracePt t="129274" x="1376363" y="4181475"/>
          <p14:tracePt t="129276" x="1363663" y="4175125"/>
          <p14:tracePt t="129278" x="1357313" y="4168775"/>
          <p14:tracePt t="129280" x="1350963" y="4162425"/>
          <p14:tracePt t="129281" x="1344613" y="4162425"/>
          <p14:tracePt t="129283" x="1338263" y="4162425"/>
          <p14:tracePt t="129284" x="1338263" y="4156075"/>
          <p14:tracePt t="129287" x="1331913" y="4149725"/>
          <p14:tracePt t="129288" x="1325563" y="4149725"/>
          <p14:tracePt t="129289" x="1325563" y="4143375"/>
          <p14:tracePt t="129292" x="1319213" y="4137025"/>
          <p14:tracePt t="129294" x="1312863" y="4137025"/>
          <p14:tracePt t="129295" x="1312863" y="4130675"/>
          <p14:tracePt t="129299" x="1306513" y="4124325"/>
          <p14:tracePt t="129303" x="1306513" y="4117975"/>
          <p14:tracePt t="129308" x="1293813" y="4098925"/>
          <p14:tracePt t="129310" x="1293813" y="4092575"/>
          <p14:tracePt t="129312" x="1293813" y="4086225"/>
          <p14:tracePt t="129315" x="1287463" y="4073525"/>
          <p14:tracePt t="129317" x="1281113" y="4059238"/>
          <p14:tracePt t="129321" x="1281113" y="4046538"/>
          <p14:tracePt t="129322" x="1281113" y="4040188"/>
          <p14:tracePt t="129324" x="1274763" y="4027488"/>
          <p14:tracePt t="129326" x="1274763" y="4021138"/>
          <p14:tracePt t="129327" x="1274763" y="4014788"/>
          <p14:tracePt t="129328" x="1274763" y="4008438"/>
          <p14:tracePt t="129330" x="1274763" y="4002088"/>
          <p14:tracePt t="129331" x="1274763" y="3995738"/>
          <p14:tracePt t="129332" x="1274763" y="3989388"/>
          <p14:tracePt t="129333" x="1268413" y="3983038"/>
          <p14:tracePt t="129338" x="1268413" y="3957638"/>
          <p14:tracePt t="129340" x="1268413" y="3944938"/>
          <p14:tracePt t="129341" x="1268413" y="3938588"/>
          <p14:tracePt t="129343" x="1268413" y="3932238"/>
          <p14:tracePt t="129346" x="1268413" y="3913188"/>
          <p14:tracePt t="129348" x="1268413" y="3906838"/>
          <p14:tracePt t="129349" x="1268413" y="3900488"/>
          <p14:tracePt t="129350" x="1268413" y="3894138"/>
          <p14:tracePt t="129354" x="1268413" y="3881438"/>
          <p14:tracePt t="129356" x="1268413" y="3875088"/>
          <p14:tracePt t="129357" x="1268413" y="3868738"/>
          <p14:tracePt t="129359" x="1268413" y="3862388"/>
          <p14:tracePt t="129361" x="1268413" y="3856038"/>
          <p14:tracePt t="129362" x="1268413" y="3849688"/>
          <p14:tracePt t="129364" x="1268413" y="3836988"/>
          <p14:tracePt t="129366" x="1268413" y="3830638"/>
          <p14:tracePt t="129367" x="1268413" y="3824288"/>
          <p14:tracePt t="129371" x="1274763" y="3811588"/>
          <p14:tracePt t="129373" x="1281113" y="3805238"/>
          <p14:tracePt t="129374" x="1281113" y="3798888"/>
          <p14:tracePt t="129376" x="1281113" y="3792538"/>
          <p14:tracePt t="129378" x="1287463" y="3779838"/>
          <p14:tracePt t="129379" x="1293813" y="3779838"/>
          <p14:tracePt t="129381" x="1293813" y="3767138"/>
          <p14:tracePt t="129382" x="1300163" y="3767138"/>
          <p14:tracePt t="129383" x="1300163" y="3760788"/>
          <p14:tracePt t="129384" x="1306513" y="3754438"/>
          <p14:tracePt t="129388" x="1319213" y="3741738"/>
          <p14:tracePt t="129390" x="1325563" y="3735388"/>
          <p14:tracePt t="129391" x="1325563" y="3729038"/>
          <p14:tracePt t="129393" x="1338263" y="3722688"/>
          <p14:tracePt t="129396" x="1350963" y="3709988"/>
          <p14:tracePt t="129397" x="1350963" y="3703638"/>
          <p14:tracePt t="129398" x="1357313" y="3703638"/>
          <p14:tracePt t="129399" x="1363663" y="3697288"/>
          <p14:tracePt t="129401" x="1370013" y="3690938"/>
          <p14:tracePt t="129404" x="1389063" y="3678238"/>
          <p14:tracePt t="129405" x="1395413" y="3671888"/>
          <p14:tracePt t="129408" x="1408113" y="3665538"/>
          <p14:tracePt t="129411" x="1427163" y="3652838"/>
          <p14:tracePt t="129412" x="1433513" y="3652838"/>
          <p14:tracePt t="129414" x="1452563" y="3638550"/>
          <p14:tracePt t="129415" x="1458913" y="3638550"/>
          <p14:tracePt t="129416" x="1465263" y="3632200"/>
          <p14:tracePt t="129417" x="1471613" y="3632200"/>
          <p14:tracePt t="129421" x="1497013" y="3619500"/>
          <p14:tracePt t="129423" x="1516063" y="3613150"/>
          <p14:tracePt t="129425" x="1528763" y="3606800"/>
          <p14:tracePt t="129427" x="1541463" y="3600450"/>
          <p14:tracePt t="129429" x="1560513" y="3594100"/>
          <p14:tracePt t="129431" x="1573213" y="3594100"/>
          <p14:tracePt t="129432" x="1585913" y="3587750"/>
          <p14:tracePt t="129433" x="1606550" y="3581400"/>
          <p14:tracePt t="129435" x="1619250" y="3581400"/>
          <p14:tracePt t="129438" x="1663700" y="3562350"/>
          <p14:tracePt t="129440" x="1670050" y="3562350"/>
          <p14:tracePt t="129443" x="1708150" y="3556000"/>
          <p14:tracePt t="129445" x="1727200" y="3549650"/>
          <p14:tracePt t="129447" x="1752600" y="3549650"/>
          <p14:tracePt t="129448" x="1771650" y="3549650"/>
          <p14:tracePt t="129449" x="1778000" y="3543300"/>
          <p14:tracePt t="129450" x="1790700" y="3543300"/>
          <p14:tracePt t="129452" x="1803400" y="3543300"/>
          <p14:tracePt t="129454" x="1828800" y="3536950"/>
          <p14:tracePt t="129456" x="1860550" y="3536950"/>
          <p14:tracePt t="129458" x="1866900" y="3536950"/>
          <p14:tracePt t="129460" x="1898650" y="3530600"/>
          <p14:tracePt t="129463" x="1924050" y="3530600"/>
          <p14:tracePt t="129464" x="1936750" y="3530600"/>
          <p14:tracePt t="129465" x="1943100" y="3530600"/>
          <p14:tracePt t="129467" x="1968500" y="3524250"/>
          <p14:tracePt t="129471" x="2006600" y="3524250"/>
          <p14:tracePt t="129473" x="2025650" y="3524250"/>
          <p14:tracePt t="129475" x="2038350" y="3524250"/>
          <p14:tracePt t="129478" x="2058988" y="3524250"/>
          <p14:tracePt t="129480" x="2084388" y="3524250"/>
          <p14:tracePt t="129481" x="2097088" y="3524250"/>
          <p14:tracePt t="129483" x="2109788" y="3524250"/>
          <p14:tracePt t="129484" x="2116138" y="3524250"/>
          <p14:tracePt t="129488" x="2154238" y="3524250"/>
          <p14:tracePt t="129490" x="2166938" y="3524250"/>
          <p14:tracePt t="129491" x="2173288" y="3524250"/>
          <p14:tracePt t="129493" x="2185988" y="3524250"/>
          <p14:tracePt t="129496" x="2211388" y="3524250"/>
          <p14:tracePt t="129497" x="2224088" y="3524250"/>
          <p14:tracePt t="129498" x="2230438" y="3524250"/>
          <p14:tracePt t="129499" x="2236788" y="3524250"/>
          <p14:tracePt t="129501" x="2262188" y="3524250"/>
          <p14:tracePt t="129505" x="2293938" y="3524250"/>
          <p14:tracePt t="129506" x="2306638" y="3524250"/>
          <p14:tracePt t="129507" x="2312988" y="3524250"/>
          <p14:tracePt t="129509" x="2325688" y="3524250"/>
          <p14:tracePt t="129511" x="2338388" y="3524250"/>
          <p14:tracePt t="129512" x="2351088" y="3524250"/>
          <p14:tracePt t="129514" x="2370138" y="3524250"/>
          <p14:tracePt t="129515" x="2389188" y="3524250"/>
          <p14:tracePt t="129517" x="2395538" y="3524250"/>
          <p14:tracePt t="129521" x="2439988" y="3524250"/>
          <p14:tracePt t="129523" x="2465388" y="3524250"/>
          <p14:tracePt t="129524" x="2471738" y="3524250"/>
          <p14:tracePt t="129526" x="2497138" y="3524250"/>
          <p14:tracePt t="129529" x="2536825" y="3524250"/>
          <p14:tracePt t="129530" x="2555875" y="3524250"/>
          <p14:tracePt t="129532" x="2587625" y="3524250"/>
          <p14:tracePt t="129533" x="2600325" y="3524250"/>
          <p14:tracePt t="129534" x="2613025" y="3524250"/>
          <p14:tracePt t="129538" x="2651125" y="3524250"/>
          <p14:tracePt t="129540" x="2676525" y="3530600"/>
          <p14:tracePt t="129541" x="2682875" y="3530600"/>
          <p14:tracePt t="129543" x="2714625" y="3530600"/>
          <p14:tracePt t="129546" x="2746375" y="3543300"/>
          <p14:tracePt t="129547" x="2759075" y="3543300"/>
          <p14:tracePt t="129549" x="2778125" y="3543300"/>
          <p14:tracePt t="129550" x="2797175" y="3549650"/>
          <p14:tracePt t="129551" x="2809875" y="3549650"/>
          <p14:tracePt t="129555" x="2860675" y="3549650"/>
          <p14:tracePt t="129557" x="2879725" y="3556000"/>
          <p14:tracePt t="129559" x="2898775" y="3556000"/>
          <p14:tracePt t="129560" x="2911475" y="3556000"/>
          <p14:tracePt t="129562" x="2924175" y="3556000"/>
          <p14:tracePt t="129563" x="2943225" y="3562350"/>
          <p14:tracePt t="129565" x="2949575" y="3562350"/>
          <p14:tracePt t="129566" x="2955925" y="3562350"/>
          <p14:tracePt t="129566" x="2976563" y="3562350"/>
          <p14:tracePt t="129570" x="2995613" y="3568700"/>
          <p14:tracePt t="129572" x="3014663" y="3568700"/>
          <p14:tracePt t="129574" x="3027363" y="3568700"/>
          <p14:tracePt t="129575" x="3033713" y="3568700"/>
          <p14:tracePt t="129577" x="3046413" y="3575050"/>
          <p14:tracePt t="129579" x="3059113" y="3575050"/>
          <p14:tracePt t="129580" x="3065463" y="3575050"/>
          <p14:tracePt t="129581" x="3071813" y="3575050"/>
          <p14:tracePt t="129582" x="3078163" y="3581400"/>
          <p14:tracePt t="129582" x="3084513" y="3581400"/>
          <p14:tracePt t="129587" x="3103563" y="3587750"/>
          <p14:tracePt t="129589" x="3109913" y="3587750"/>
          <p14:tracePt t="129590" x="3116263" y="3587750"/>
          <p14:tracePt t="129592" x="3128963" y="3587750"/>
          <p14:tracePt t="129593" x="3128963" y="3594100"/>
          <p14:tracePt t="129594" x="3135313" y="3594100"/>
          <p14:tracePt t="129595" x="3141663" y="3594100"/>
          <p14:tracePt t="129598" x="3148013" y="3600450"/>
          <p14:tracePt t="129599" x="3154363" y="3600450"/>
          <p14:tracePt t="129601" x="3160713" y="3600450"/>
          <p14:tracePt t="129604" x="3173413" y="3606800"/>
          <p14:tracePt t="129607" x="3179763" y="3606800"/>
          <p14:tracePt t="129609" x="3186113" y="3613150"/>
          <p14:tracePt t="129611" x="3192463" y="3613150"/>
          <p14:tracePt t="129613" x="3198813" y="3613150"/>
          <p14:tracePt t="129614" x="3198813" y="3619500"/>
          <p14:tracePt t="129616" x="3205163" y="3619500"/>
          <p14:tracePt t="129621" x="3217863" y="3625850"/>
          <p14:tracePt t="129623" x="3224213" y="3632200"/>
          <p14:tracePt t="129625" x="3230563" y="3632200"/>
          <p14:tracePt t="129628" x="3236913" y="3638550"/>
          <p14:tracePt t="129630" x="3243263" y="3638550"/>
          <p14:tracePt t="129631" x="3243263" y="3646488"/>
          <p14:tracePt t="129634" x="3249613" y="3652838"/>
          <p14:tracePt t="129638" x="3262313" y="3659188"/>
          <p14:tracePt t="129639" x="3262313" y="3665538"/>
          <p14:tracePt t="129642" x="3268663" y="3665538"/>
          <p14:tracePt t="129643" x="3275013" y="3671888"/>
          <p14:tracePt t="129645" x="3281363" y="3678238"/>
          <p14:tracePt t="129646" x="3287713" y="3678238"/>
          <p14:tracePt t="129647" x="3287713" y="3684588"/>
          <p14:tracePt t="129650" x="3294063" y="3690938"/>
          <p14:tracePt t="129654" x="3306763" y="3703638"/>
          <p14:tracePt t="129656" x="3313113" y="3709988"/>
          <p14:tracePt t="129659" x="3313113" y="3716338"/>
          <p14:tracePt t="129661" x="3319463" y="3722688"/>
          <p14:tracePt t="129663" x="3332163" y="3735388"/>
          <p14:tracePt t="129665" x="3332163" y="3741738"/>
          <p14:tracePt t="129666" x="3338513" y="3741738"/>
          <p14:tracePt t="129668" x="3338513" y="3748088"/>
          <p14:tracePt t="129671" x="3351213" y="3760788"/>
          <p14:tracePt t="129673" x="3351213" y="3767138"/>
          <p14:tracePt t="129675" x="3357563" y="3773488"/>
          <p14:tracePt t="129677" x="3363913" y="3786188"/>
          <p14:tracePt t="129680" x="3370263" y="3792538"/>
          <p14:tracePt t="129681" x="3370263" y="3798888"/>
          <p14:tracePt t="129682" x="3370263" y="3805238"/>
          <p14:tracePt t="129684" x="3376613" y="3805238"/>
          <p14:tracePt t="129689" x="3382963" y="3824288"/>
          <p14:tracePt t="129693" x="3382963" y="3836988"/>
          <p14:tracePt t="129696" x="3389313" y="3843338"/>
          <p14:tracePt t="129697" x="3389313" y="3849688"/>
          <p14:tracePt t="129699" x="3395663" y="3856038"/>
          <p14:tracePt t="129701" x="3395663" y="3862388"/>
          <p14:tracePt t="129705" x="3395663" y="3875088"/>
          <p14:tracePt t="129708" x="3402013" y="3887788"/>
          <p14:tracePt t="129710" x="3402013" y="3894138"/>
          <p14:tracePt t="129711" x="3402013" y="3900488"/>
          <p14:tracePt t="129713" x="3402013" y="3906838"/>
          <p14:tracePt t="129716" x="3402013" y="3913188"/>
          <p14:tracePt t="129721" x="3408363" y="3925888"/>
          <p14:tracePt t="129722" x="3408363" y="3932238"/>
          <p14:tracePt t="129724" x="3408363" y="3938588"/>
          <p14:tracePt t="129726" x="3408363" y="3944938"/>
          <p14:tracePt t="129729" x="3408363" y="3951288"/>
          <p14:tracePt t="129731" x="3408363" y="3957638"/>
          <p14:tracePt t="129733" x="3408363" y="3963988"/>
          <p14:tracePt t="129737" x="3408363" y="3970338"/>
          <p14:tracePt t="129738" x="3408363" y="3976688"/>
          <p14:tracePt t="129741" x="3408363" y="3983038"/>
          <p14:tracePt t="129744" x="3408363" y="3989388"/>
          <p14:tracePt t="129747" x="3408363" y="3995738"/>
          <p14:tracePt t="129750" x="3408363" y="4002088"/>
          <p14:tracePt t="129754" x="3408363" y="4008438"/>
          <p14:tracePt t="129758" x="3408363" y="4014788"/>
          <p14:tracePt t="129762" x="3408363" y="4021138"/>
          <p14:tracePt t="129766" x="3408363" y="4027488"/>
          <p14:tracePt t="129771" x="3408363" y="4033838"/>
          <p14:tracePt t="129775" x="3408363" y="4040188"/>
          <p14:tracePt t="129779" x="3408363" y="4046538"/>
          <p14:tracePt t="129783" x="3408363" y="4052888"/>
          <p14:tracePt t="129787" x="3408363" y="4059238"/>
          <p14:tracePt t="129791" x="3408363" y="4065588"/>
          <p14:tracePt t="129794" x="3408363" y="4073525"/>
          <p14:tracePt t="129797" x="3408363" y="4079875"/>
          <p14:tracePt t="129800" x="3408363" y="4086225"/>
          <p14:tracePt t="129804" x="3408363" y="4092575"/>
          <p14:tracePt t="129807" x="3408363" y="4098925"/>
          <p14:tracePt t="129810" x="3408363" y="4105275"/>
          <p14:tracePt t="129813" x="3402013" y="4111625"/>
          <p14:tracePt t="129815" x="3402013" y="4117975"/>
          <p14:tracePt t="129817" x="3402013" y="4124325"/>
          <p14:tracePt t="129821" x="3395663" y="4130675"/>
          <p14:tracePt t="129825" x="3395663" y="4137025"/>
          <p14:tracePt t="129827" x="3389313" y="4149725"/>
          <p14:tracePt t="129830" x="3389313" y="4156075"/>
          <p14:tracePt t="129832" x="3389313" y="4162425"/>
          <p14:tracePt t="129834" x="3389313" y="4168775"/>
          <p14:tracePt t="129837" x="3382963" y="4175125"/>
          <p14:tracePt t="129840" x="3382963" y="4181475"/>
          <p14:tracePt t="129842" x="3376613" y="4187825"/>
          <p14:tracePt t="129843" x="3376613" y="4194175"/>
          <p14:tracePt t="129846" x="3376613" y="4200525"/>
          <p14:tracePt t="129847" x="3370263" y="4200525"/>
          <p14:tracePt t="129850" x="3370263" y="4206875"/>
          <p14:tracePt t="129854" x="3363913" y="4213225"/>
          <p14:tracePt t="129855" x="3363913" y="4219575"/>
          <p14:tracePt t="129857" x="3357563" y="4225925"/>
          <p14:tracePt t="129860" x="3351213" y="4232275"/>
          <p14:tracePt t="129862" x="3344863" y="4238625"/>
          <p14:tracePt t="129863" x="3344863" y="4244975"/>
          <p14:tracePt t="129864" x="3338513" y="4251325"/>
          <p14:tracePt t="129867" x="3332163" y="4264025"/>
          <p14:tracePt t="129870" x="3325813" y="4264025"/>
          <p14:tracePt t="129871" x="3325813" y="4270375"/>
          <p14:tracePt t="129874" x="3313113" y="4283075"/>
          <p14:tracePt t="129876" x="3306763" y="4289425"/>
          <p14:tracePt t="129878" x="3294063" y="4295775"/>
          <p14:tracePt t="129880" x="3287713" y="4308475"/>
          <p14:tracePt t="129882" x="3275013" y="4308475"/>
          <p14:tracePt t="129883" x="3268663" y="4314825"/>
          <p14:tracePt t="129884" x="3268663" y="4321175"/>
          <p14:tracePt t="129888" x="3249613" y="4327525"/>
          <p14:tracePt t="129889" x="3249613" y="4333875"/>
          <p14:tracePt t="129891" x="3236913" y="4340225"/>
          <p14:tracePt t="129894" x="3224213" y="4346575"/>
          <p14:tracePt t="129896" x="3198813" y="4359275"/>
          <p14:tracePt t="129898" x="3192463" y="4359275"/>
          <p14:tracePt t="129900" x="3173413" y="4365625"/>
          <p14:tracePt t="129901" x="3167063" y="4365625"/>
          <p14:tracePt t="129904" x="3148013" y="4378325"/>
          <p14:tracePt t="129906" x="3135313" y="4384675"/>
          <p14:tracePt t="129908" x="3116263" y="4397375"/>
          <p14:tracePt t="129911" x="3097213" y="4403725"/>
          <p14:tracePt t="129913" x="3078163" y="4410075"/>
          <p14:tracePt t="129914" x="3071813" y="4410075"/>
          <p14:tracePt t="129915" x="3065463" y="4410075"/>
          <p14:tracePt t="129916" x="3059113" y="4416425"/>
          <p14:tracePt t="129917" x="3046413" y="4416425"/>
          <p14:tracePt t="129921" x="3001963" y="4429125"/>
          <p14:tracePt t="129922" x="2995613" y="4429125"/>
          <p14:tracePt t="129924" x="2976563" y="4435475"/>
          <p14:tracePt t="129926" x="2955925" y="4441825"/>
          <p14:tracePt t="129928" x="2936875" y="4441825"/>
          <p14:tracePt t="129929" x="2924175" y="4448175"/>
          <p14:tracePt t="129931" x="2905125" y="4448175"/>
          <p14:tracePt t="129932" x="2898775" y="4454525"/>
          <p14:tracePt t="129933" x="2886075" y="4454525"/>
          <p14:tracePt t="129934" x="2873375" y="4454525"/>
          <p14:tracePt t="129937" x="2841625" y="4460875"/>
          <p14:tracePt t="129939" x="2809875" y="4473575"/>
          <p14:tracePt t="129940" x="2797175" y="4473575"/>
          <p14:tracePt t="129943" x="2771775" y="4473575"/>
          <p14:tracePt t="129945" x="2733675" y="4486275"/>
          <p14:tracePt t="129947" x="2701925" y="4486275"/>
          <p14:tracePt t="129948" x="2689225" y="4486275"/>
          <p14:tracePt t="129949" x="2676525" y="4492625"/>
          <p14:tracePt t="129950" x="2657475" y="4492625"/>
          <p14:tracePt t="129951" x="2644775" y="4506913"/>
          <p14:tracePt t="129954" x="2600325" y="4506913"/>
          <p14:tracePt t="129956" x="2574925" y="4513263"/>
          <p14:tracePt t="129957" x="2555875" y="4513263"/>
          <p14:tracePt t="129959" x="2543175" y="4513263"/>
          <p14:tracePt t="129960" x="2530475" y="4519613"/>
          <p14:tracePt t="129962" x="2478088" y="4519613"/>
          <p14:tracePt t="129963" x="2465388" y="4519613"/>
          <p14:tracePt t="129964" x="2452688" y="4519613"/>
          <p14:tracePt t="129965" x="2439988" y="4519613"/>
          <p14:tracePt t="129966" x="2420938" y="4519613"/>
          <p14:tracePt t="129967" x="2408238" y="4525963"/>
          <p14:tracePt t="129971" x="2351088" y="4525963"/>
          <p14:tracePt t="129972" x="2338388" y="4525963"/>
          <p14:tracePt t="129974" x="2300288" y="4525963"/>
          <p14:tracePt t="129976" x="2262188" y="4525963"/>
          <p14:tracePt t="129978" x="2230438" y="4525963"/>
          <p14:tracePt t="129979" x="2217738" y="4525963"/>
          <p14:tracePt t="129980" x="2205038" y="4525963"/>
          <p14:tracePt t="129981" x="2179638" y="4525963"/>
          <p14:tracePt t="129982" x="2166938" y="4525963"/>
          <p14:tracePt t="129983" x="2154238" y="4525963"/>
          <p14:tracePt t="129984" x="2135188" y="4525963"/>
          <p14:tracePt t="129988" x="2078038" y="4525963"/>
          <p14:tracePt t="129990" x="2065338" y="4519613"/>
          <p14:tracePt t="129991" x="2044700" y="4519613"/>
          <p14:tracePt t="129992" x="2025650" y="4519613"/>
          <p14:tracePt t="129993" x="2012950" y="4513263"/>
          <p14:tracePt t="129995" x="1987550" y="4513263"/>
          <p14:tracePt t="129996" x="1968500" y="4498975"/>
          <p14:tracePt t="129997" x="1955800" y="4498975"/>
          <p14:tracePt t="129998" x="1943100" y="4498975"/>
          <p14:tracePt t="129999" x="1924050" y="4492625"/>
          <p14:tracePt t="130000" x="1911350" y="4492625"/>
          <p14:tracePt t="130004" x="1860550" y="4479925"/>
          <p14:tracePt t="130006" x="1822450" y="4473575"/>
          <p14:tracePt t="130007" x="1809750" y="4473575"/>
          <p14:tracePt t="130008" x="1803400" y="4467225"/>
          <p14:tracePt t="130009" x="1790700" y="4467225"/>
          <p14:tracePt t="130011" x="1765300" y="4454525"/>
          <p14:tracePt t="130012" x="1752600" y="4448175"/>
          <p14:tracePt t="130013" x="1739900" y="4441825"/>
          <p14:tracePt t="130014" x="1733550" y="4441825"/>
          <p14:tracePt t="130015" x="1727200" y="4441825"/>
          <p14:tracePt t="130016" x="1714500" y="4435475"/>
          <p14:tracePt t="130017" x="1708150" y="4429125"/>
          <p14:tracePt t="130021" x="1670050" y="4416425"/>
          <p14:tracePt t="130022" x="1651000" y="4410075"/>
          <p14:tracePt t="130024" x="1644650" y="4403725"/>
          <p14:tracePt t="130026" x="1612900" y="4384675"/>
          <p14:tracePt t="130029" x="1585913" y="4371975"/>
          <p14:tracePt t="130030" x="1579563" y="4365625"/>
          <p14:tracePt t="130031" x="1560513" y="4359275"/>
          <p14:tracePt t="130032" x="1554163" y="4352925"/>
          <p14:tracePt t="130033" x="1547813" y="4352925"/>
          <p14:tracePt t="130034" x="1547813" y="4346575"/>
          <p14:tracePt t="130037" x="1516063" y="4321175"/>
          <p14:tracePt t="130039" x="1503363" y="4308475"/>
          <p14:tracePt t="130040" x="1497013" y="4308475"/>
          <p14:tracePt t="130042" x="1484313" y="4295775"/>
          <p14:tracePt t="130044" x="1477963" y="4283075"/>
          <p14:tracePt t="130046" x="1465263" y="4276725"/>
          <p14:tracePt t="130047" x="1458913" y="4276725"/>
          <p14:tracePt t="130048" x="1452563" y="4270375"/>
          <p14:tracePt t="130049" x="1452563" y="4264025"/>
          <p14:tracePt t="130050" x="1446213" y="4257675"/>
          <p14:tracePt t="130051" x="1439863" y="4257675"/>
          <p14:tracePt t="130054" x="1427163" y="4238625"/>
          <p14:tracePt t="130058" x="1414463" y="4219575"/>
          <p14:tracePt t="130059" x="1408113" y="4213225"/>
          <p14:tracePt t="130061" x="1408113" y="4206875"/>
          <p14:tracePt t="130062" x="1401763" y="4200525"/>
          <p14:tracePt t="130064" x="1395413" y="4187825"/>
          <p14:tracePt t="130066" x="1395413" y="4181475"/>
          <p14:tracePt t="130067" x="1395413" y="4175125"/>
          <p14:tracePt t="130072" x="1382713" y="4137025"/>
          <p14:tracePt t="130075" x="1376363" y="4124325"/>
          <p14:tracePt t="130076" x="1376363" y="4117975"/>
          <p14:tracePt t="130077" x="1376363" y="4111625"/>
          <p14:tracePt t="130078" x="1376363" y="4105275"/>
          <p14:tracePt t="130079" x="1370013" y="4098925"/>
          <p14:tracePt t="130080" x="1370013" y="4086225"/>
          <p14:tracePt t="130082" x="1370013" y="4079875"/>
          <p14:tracePt t="130085" x="1370013" y="4065588"/>
          <p14:tracePt t="130088" x="1370013" y="4033838"/>
          <p14:tracePt t="130089" x="1370013" y="4021138"/>
          <p14:tracePt t="130091" x="1370013" y="4008438"/>
          <p14:tracePt t="130092" x="1370013" y="4002088"/>
          <p14:tracePt t="130094" x="1370013" y="3983038"/>
          <p14:tracePt t="130095" x="1370013" y="3970338"/>
          <p14:tracePt t="130096" x="1370013" y="3957638"/>
          <p14:tracePt t="130098" x="1370013" y="3944938"/>
          <p14:tracePt t="130099" x="1370013" y="3938588"/>
          <p14:tracePt t="130100" x="1370013" y="3932238"/>
          <p14:tracePt t="130101" x="1370013" y="3919538"/>
          <p14:tracePt t="130106" x="1370013" y="3881438"/>
          <p14:tracePt t="130108" x="1382713" y="3856038"/>
          <p14:tracePt t="130110" x="1389063" y="3836988"/>
          <p14:tracePt t="130112" x="1389063" y="3817938"/>
          <p14:tracePt t="130114" x="1395413" y="3811588"/>
          <p14:tracePt t="130115" x="1395413" y="3792538"/>
          <p14:tracePt t="130116" x="1395413" y="3786188"/>
          <p14:tracePt t="130117" x="1395413" y="3779838"/>
          <p14:tracePt t="130122" x="1420813" y="3741738"/>
          <p14:tracePt t="130124" x="1420813" y="3729038"/>
          <p14:tracePt t="130125" x="1427163" y="3722688"/>
          <p14:tracePt t="130127" x="1433513" y="3709988"/>
          <p14:tracePt t="130129" x="1439863" y="3697288"/>
          <p14:tracePt t="130130" x="1439863" y="3690938"/>
          <p14:tracePt t="130131" x="1446213" y="3684588"/>
          <p14:tracePt t="130133" x="1452563" y="3671888"/>
          <p14:tracePt t="130137" x="1465263" y="3652838"/>
          <p14:tracePt t="130139" x="1471613" y="3646488"/>
          <p14:tracePt t="130141" x="1484313" y="3632200"/>
          <p14:tracePt t="130143" x="1490663" y="3625850"/>
          <p14:tracePt t="130145" x="1497013" y="3619500"/>
          <p14:tracePt t="130146" x="1497013" y="3613150"/>
          <p14:tracePt t="130147" x="1503363" y="3606800"/>
          <p14:tracePt t="130148" x="1509713" y="3606800"/>
          <p14:tracePt t="130149" x="1509713" y="3600450"/>
          <p14:tracePt t="130151" x="1516063" y="3600450"/>
          <p14:tracePt t="130152" x="1522413" y="3594100"/>
          <p14:tracePt t="130155" x="1541463" y="3581400"/>
          <p14:tracePt t="130157" x="1554163" y="3568700"/>
          <p14:tracePt t="130160" x="1560513" y="3562350"/>
          <p14:tracePt t="130163" x="1585913" y="3549650"/>
          <p14:tracePt t="130165" x="1592263" y="3543300"/>
          <p14:tracePt t="130166" x="1598613" y="3536950"/>
          <p14:tracePt t="130167" x="1606550" y="3536950"/>
          <p14:tracePt t="130170" x="1625600" y="3524250"/>
          <p14:tracePt t="130172" x="1638300" y="3524250"/>
          <p14:tracePt t="130173" x="1644650" y="3517900"/>
          <p14:tracePt t="130175" x="1657350" y="3511550"/>
          <p14:tracePt t="130177" x="1670050" y="3505200"/>
          <p14:tracePt t="130178" x="1689100" y="3505200"/>
          <p14:tracePt t="130180" x="1695450" y="3498850"/>
          <p14:tracePt t="130180" x="1701800" y="3498850"/>
          <p14:tracePt t="130181" x="1708150" y="3498850"/>
          <p14:tracePt t="130184" x="1720850" y="3492500"/>
          <p14:tracePt t="130187" x="1746250" y="3486150"/>
          <p14:tracePt t="130189" x="1758950" y="3479800"/>
          <p14:tracePt t="130191" x="1771650" y="3479800"/>
          <p14:tracePt t="130195" x="1803400" y="3473450"/>
          <p14:tracePt t="130197" x="1816100" y="3473450"/>
          <p14:tracePt t="130199" x="1835150" y="3473450"/>
          <p14:tracePt t="130200" x="1841500" y="3467100"/>
          <p14:tracePt t="130203" x="1847850" y="3467100"/>
          <p14:tracePt t="130205" x="1892300" y="3467100"/>
          <p14:tracePt t="130207" x="1917700" y="3467100"/>
          <p14:tracePt t="130209" x="1930400" y="3467100"/>
          <p14:tracePt t="130211" x="1955800" y="3467100"/>
          <p14:tracePt t="130213" x="1974850" y="3467100"/>
          <p14:tracePt t="130214" x="1987550" y="3467100"/>
          <p14:tracePt t="130216" x="2006600" y="3467100"/>
          <p14:tracePt t="130217" x="2012950" y="3467100"/>
          <p14:tracePt t="130221" x="2065338" y="3473450"/>
          <p14:tracePt t="130222" x="2078038" y="3473450"/>
          <p14:tracePt t="130224" x="2109788" y="3479800"/>
          <p14:tracePt t="130226" x="2141538" y="3492500"/>
          <p14:tracePt t="130228" x="2166938" y="3498850"/>
          <p14:tracePt t="130229" x="2185988" y="3498850"/>
          <p14:tracePt t="130230" x="2198688" y="3505200"/>
          <p14:tracePt t="130231" x="2211388" y="3505200"/>
          <p14:tracePt t="130232" x="2230438" y="3511550"/>
          <p14:tracePt t="130233" x="2243138" y="3511550"/>
          <p14:tracePt t="130234" x="2255838" y="3517900"/>
          <p14:tracePt t="130237" x="2312988" y="3536950"/>
          <p14:tracePt t="130239" x="2344738" y="3543300"/>
          <p14:tracePt t="130240" x="2363788" y="3549650"/>
          <p14:tracePt t="130242" x="2382838" y="3556000"/>
          <p14:tracePt t="130244" x="2414588" y="3575050"/>
          <p14:tracePt t="130246" x="2452688" y="3587750"/>
          <p14:tracePt t="130247" x="2465388" y="3587750"/>
          <p14:tracePt t="130248" x="2471738" y="3594100"/>
          <p14:tracePt t="130250" x="2503488" y="3606800"/>
          <p14:tracePt t="130251" x="2517775" y="3606800"/>
          <p14:tracePt t="130254" x="2543175" y="3632200"/>
          <p14:tracePt t="130257" x="2581275" y="3646488"/>
          <p14:tracePt t="130258" x="2593975" y="3652838"/>
          <p14:tracePt t="130261" x="2625725" y="3665538"/>
          <p14:tracePt t="130263" x="2657475" y="3678238"/>
          <p14:tracePt t="130264" x="2663825" y="3678238"/>
          <p14:tracePt t="130266" x="2682875" y="3690938"/>
          <p14:tracePt t="130267" x="2689225" y="3697288"/>
          <p14:tracePt t="130271" x="2727325" y="3716338"/>
          <p14:tracePt t="130272" x="2740025" y="3729038"/>
          <p14:tracePt t="130273" x="2746375" y="3729038"/>
          <p14:tracePt t="130276" x="2771775" y="3748088"/>
          <p14:tracePt t="130278" x="2784475" y="3760788"/>
          <p14:tracePt t="130279" x="2797175" y="3760788"/>
          <p14:tracePt t="130280" x="2803525" y="3767138"/>
          <p14:tracePt t="130281" x="2809875" y="3773488"/>
          <p14:tracePt t="130282" x="2816225" y="3779838"/>
          <p14:tracePt t="130283" x="2822575" y="3786188"/>
          <p14:tracePt t="130284" x="2828925" y="3786188"/>
          <p14:tracePt t="130287" x="2847975" y="3798888"/>
          <p14:tracePt t="130288" x="2854325" y="3805238"/>
          <p14:tracePt t="130290" x="2860675" y="3817938"/>
          <p14:tracePt t="130291" x="2867025" y="3824288"/>
          <p14:tracePt t="130294" x="2879725" y="3836988"/>
          <p14:tracePt t="130296" x="2892425" y="3843338"/>
          <p14:tracePt t="130297" x="2898775" y="3849688"/>
          <p14:tracePt t="130299" x="2905125" y="3856038"/>
          <p14:tracePt t="130300" x="2905125" y="3862388"/>
          <p14:tracePt t="130304" x="2924175" y="3881438"/>
          <p14:tracePt t="130307" x="2930525" y="3887788"/>
          <p14:tracePt t="130309" x="2936875" y="3894138"/>
          <p14:tracePt t="130312" x="2949575" y="3913188"/>
          <p14:tracePt t="130314" x="2955925" y="3919538"/>
          <p14:tracePt t="130315" x="2955925" y="3925888"/>
          <p14:tracePt t="130316" x="2962275" y="3932238"/>
          <p14:tracePt t="130321" x="2976563" y="3951288"/>
          <p14:tracePt t="130323" x="2982913" y="3951288"/>
          <p14:tracePt t="130325" x="2982913" y="3957638"/>
          <p14:tracePt t="130329" x="2995613" y="3976688"/>
          <p14:tracePt t="130331" x="3001963" y="3989388"/>
          <p14:tracePt t="130332" x="3008313" y="3995738"/>
          <p14:tracePt t="130335" x="3008313" y="4002088"/>
          <p14:tracePt t="130338" x="3014663" y="4021138"/>
          <p14:tracePt t="130341" x="3021013" y="4033838"/>
          <p14:tracePt t="130344" x="3021013" y="4040188"/>
          <p14:tracePt t="130346" x="3027363" y="4052888"/>
          <p14:tracePt t="130347" x="3027363" y="4059238"/>
          <p14:tracePt t="130350" x="3027363" y="4065588"/>
          <p14:tracePt t="130351" x="3027363" y="4079875"/>
          <p14:tracePt t="130354" x="3027363" y="4086225"/>
          <p14:tracePt t="130355" x="3027363" y="4092575"/>
          <p14:tracePt t="130357" x="3027363" y="4098925"/>
          <p14:tracePt t="130361" x="3027363" y="4111625"/>
          <p14:tracePt t="130363" x="3027363" y="4124325"/>
          <p14:tracePt t="130366" x="3027363" y="4137025"/>
          <p14:tracePt t="130372" x="3027363" y="4156075"/>
          <p14:tracePt t="130374" x="3027363" y="4162425"/>
          <p14:tracePt t="130378" x="3027363" y="4168775"/>
          <p14:tracePt t="130380" x="3021013" y="4181475"/>
          <p14:tracePt t="130382" x="3021013" y="4187825"/>
          <p14:tracePt t="130383" x="3021013" y="4194175"/>
          <p14:tracePt t="130385" x="3014663" y="4194175"/>
          <p14:tracePt t="130389" x="3008313" y="4213225"/>
          <p14:tracePt t="130390" x="3001963" y="4219575"/>
          <p14:tracePt t="130393" x="2995613" y="4225925"/>
          <p14:tracePt t="130395" x="2989263" y="4238625"/>
          <p14:tracePt t="130397" x="2982913" y="4244975"/>
          <p14:tracePt t="130398" x="2976563" y="4251325"/>
          <p14:tracePt t="130401" x="2968625" y="4257675"/>
          <p14:tracePt t="130404" x="2955925" y="4276725"/>
          <p14:tracePt t="130406" x="2949575" y="4283075"/>
          <p14:tracePt t="130408" x="2943225" y="4289425"/>
          <p14:tracePt t="130412" x="2930525" y="4302125"/>
          <p14:tracePt t="130414" x="2917825" y="4314825"/>
          <p14:tracePt t="130416" x="2911475" y="4327525"/>
          <p14:tracePt t="130417" x="2905125" y="4333875"/>
          <p14:tracePt t="130421" x="2886075" y="4352925"/>
          <p14:tracePt t="130423" x="2873375" y="4359275"/>
          <p14:tracePt t="130426" x="2860675" y="4365625"/>
          <p14:tracePt t="130429" x="2841625" y="4384675"/>
          <p14:tracePt t="130432" x="2822575" y="4403725"/>
          <p14:tracePt t="130433" x="2816225" y="4403725"/>
          <p14:tracePt t="130435" x="2809875" y="4410075"/>
          <p14:tracePt t="130438" x="2784475" y="4429125"/>
          <p14:tracePt t="130440" x="2765425" y="4441825"/>
          <p14:tracePt t="130442" x="2752725" y="4454525"/>
          <p14:tracePt t="130445" x="2733675" y="4473575"/>
          <p14:tracePt t="130448" x="2695575" y="4492625"/>
          <p14:tracePt t="130449" x="2689225" y="4498975"/>
          <p14:tracePt t="130452" x="2676525" y="4506913"/>
          <p14:tracePt t="130455" x="2644775" y="4532313"/>
          <p14:tracePt t="130455" x="2638425" y="4532313"/>
          <p14:tracePt t="130457" x="2613025" y="4551363"/>
          <p14:tracePt t="130459" x="2600325" y="4557713"/>
          <p14:tracePt t="130462" x="2574925" y="4576763"/>
          <p14:tracePt t="130464" x="2562225" y="4583113"/>
          <p14:tracePt t="130466" x="2549525" y="4589463"/>
          <p14:tracePt t="130468" x="2536825" y="4602163"/>
          <p14:tracePt t="130472" x="2509838" y="4614863"/>
          <p14:tracePt t="130473" x="2503488" y="4621213"/>
          <p14:tracePt t="130475" x="2484438" y="4633913"/>
          <p14:tracePt t="130478" x="2471738" y="4646613"/>
          <p14:tracePt t="130480" x="2459038" y="4652963"/>
          <p14:tracePt t="130482" x="2446338" y="4659313"/>
          <p14:tracePt t="130483" x="2439988" y="4659313"/>
          <p14:tracePt t="130485" x="2433638" y="4665663"/>
          <p14:tracePt t="130488" x="2414588" y="4672013"/>
          <p14:tracePt t="130490" x="2408238" y="4678363"/>
          <p14:tracePt t="130491" x="2401888" y="4678363"/>
          <p14:tracePt t="130493" x="2395538" y="4684713"/>
          <p14:tracePt t="130495" x="2389188" y="4684713"/>
          <p14:tracePt t="130498" x="2376488" y="4697413"/>
          <p14:tracePt t="130499" x="2370138" y="4697413"/>
          <p14:tracePt t="130502" x="2363788" y="4697413"/>
          <p14:tracePt t="130505" x="2351088" y="4703763"/>
          <p14:tracePt t="130506" x="2344738" y="4703763"/>
          <p14:tracePt t="130509" x="2338388" y="4710113"/>
          <p14:tracePt t="130512" x="2325688" y="4710113"/>
          <p14:tracePt t="130514" x="2319338" y="4710113"/>
          <p14:tracePt t="130515" x="2312988" y="4710113"/>
          <p14:tracePt t="130517" x="2306638" y="4710113"/>
          <p14:tracePt t="130521" x="2293938" y="4710113"/>
          <p14:tracePt t="130523" x="2287588" y="4716463"/>
          <p14:tracePt t="130525" x="2281238" y="4716463"/>
          <p14:tracePt t="130528" x="2268538" y="4716463"/>
          <p14:tracePt t="130530" x="2262188" y="4716463"/>
          <p14:tracePt t="130531" x="2255838" y="4716463"/>
          <p14:tracePt t="130533" x="2243138" y="4716463"/>
          <p14:tracePt t="130534" x="2236788" y="4716463"/>
          <p14:tracePt t="130537" x="2230438" y="4722813"/>
          <p14:tracePt t="130539" x="2217738" y="4722813"/>
          <p14:tracePt t="130541" x="2211388" y="4722813"/>
          <p14:tracePt t="130544" x="2192338" y="4722813"/>
          <p14:tracePt t="130546" x="2179638" y="4722813"/>
          <p14:tracePt t="130548" x="2166938" y="4722813"/>
          <p14:tracePt t="130550" x="2154238" y="4722813"/>
          <p14:tracePt t="130554" x="2128838" y="4722813"/>
          <p14:tracePt t="130556" x="2116138" y="4722813"/>
          <p14:tracePt t="130557" x="2109788" y="4722813"/>
          <p14:tracePt t="130559" x="2097088" y="4722813"/>
          <p14:tracePt t="130560" x="2090738" y="4722813"/>
          <p14:tracePt t="130562" x="2078038" y="4722813"/>
          <p14:tracePt t="130563" x="2071688" y="4722813"/>
          <p14:tracePt t="130564" x="2065338" y="4722813"/>
          <p14:tracePt t="130565" x="2058988" y="4722813"/>
          <p14:tracePt t="130566" x="2051050" y="4722813"/>
          <p14:tracePt t="130567" x="2044700" y="4722813"/>
          <p14:tracePt t="130571" x="2019300" y="4722813"/>
          <p14:tracePt t="130573" x="2012950" y="4722813"/>
          <p14:tracePt t="130575" x="1993900" y="4722813"/>
          <p14:tracePt t="130576" x="1987550" y="4722813"/>
          <p14:tracePt t="130578" x="1974850" y="4722813"/>
          <p14:tracePt t="130579" x="1968500" y="4722813"/>
          <p14:tracePt t="130580" x="1962150" y="4722813"/>
          <p14:tracePt t="130582" x="1955800" y="4722813"/>
          <p14:tracePt t="130583" x="1949450" y="4722813"/>
          <p14:tracePt t="130585" x="1943100" y="4716463"/>
          <p14:tracePt t="130588" x="1917700" y="4710113"/>
          <p14:tracePt t="130590" x="1911350" y="4710113"/>
          <p14:tracePt t="130591" x="1905000" y="4710113"/>
          <p14:tracePt t="130593" x="1892300" y="4703763"/>
          <p14:tracePt t="130595" x="1885950" y="4703763"/>
          <p14:tracePt t="130596" x="1879600" y="4697413"/>
          <p14:tracePt t="130597" x="1873250" y="4697413"/>
          <p14:tracePt t="130598" x="1866900" y="4697413"/>
          <p14:tracePt t="130599" x="1866900" y="4691063"/>
          <p14:tracePt t="130600" x="1860550" y="4691063"/>
          <p14:tracePt t="130604" x="1847850" y="4684713"/>
          <p14:tracePt t="130605" x="1841500" y="4678363"/>
          <p14:tracePt t="130606" x="1835150" y="4672013"/>
          <p14:tracePt t="130608" x="1828800" y="4672013"/>
          <p14:tracePt t="130610" x="1822450" y="4665663"/>
          <p14:tracePt t="130611" x="1816100" y="4659313"/>
          <p14:tracePt t="130613" x="1809750" y="4659313"/>
          <p14:tracePt t="130614" x="1809750" y="4652963"/>
          <p14:tracePt t="130615" x="1803400" y="4646613"/>
          <p14:tracePt t="130617" x="1797050" y="4640263"/>
          <p14:tracePt t="130621" x="1790700" y="4621213"/>
          <p14:tracePt t="130623" x="1784350" y="4621213"/>
          <p14:tracePt t="130626" x="1778000" y="4602163"/>
          <p14:tracePt t="130627" x="1771650" y="4595813"/>
          <p14:tracePt t="130629" x="1771650" y="4589463"/>
          <p14:tracePt t="130630" x="1765300" y="4583113"/>
          <p14:tracePt t="130631" x="1765300" y="4576763"/>
          <p14:tracePt t="130633" x="1758950" y="4570413"/>
          <p14:tracePt t="130634" x="1758950" y="4564063"/>
          <p14:tracePt t="130638" x="1746250" y="4532313"/>
          <p14:tracePt t="130639" x="1746250" y="4525963"/>
          <p14:tracePt t="130640" x="1746250" y="4519613"/>
          <p14:tracePt t="130642" x="1746250" y="4506913"/>
          <p14:tracePt t="130645" x="1739900" y="4492625"/>
          <p14:tracePt t="130647" x="1733550" y="4473575"/>
          <p14:tracePt t="130648" x="1733550" y="4467225"/>
          <p14:tracePt t="130649" x="1733550" y="4460875"/>
          <p14:tracePt t="130651" x="1733550" y="4454525"/>
          <p14:tracePt t="130655" x="1727200" y="4429125"/>
          <p14:tracePt t="130656" x="1727200" y="4416425"/>
          <p14:tracePt t="130658" x="1727200" y="4410075"/>
          <p14:tracePt t="130659" x="1727200" y="4403725"/>
          <p14:tracePt t="130661" x="1727200" y="4391025"/>
          <p14:tracePt t="130662" x="1727200" y="4384675"/>
          <p14:tracePt t="130663" x="1720850" y="4378325"/>
          <p14:tracePt t="130664" x="1720850" y="4371975"/>
          <p14:tracePt t="130665" x="1720850" y="4352925"/>
          <p14:tracePt t="130671" x="1714500" y="4327525"/>
          <p14:tracePt t="130673" x="1714500" y="4314825"/>
          <p14:tracePt t="130674" x="1714500" y="4308475"/>
          <p14:tracePt t="130675" x="1714500" y="4302125"/>
          <p14:tracePt t="130676" x="1714500" y="4289425"/>
          <p14:tracePt t="130678" x="1714500" y="4283075"/>
          <p14:tracePt t="130679" x="1714500" y="4276725"/>
          <p14:tracePt t="130680" x="1714500" y="4270375"/>
          <p14:tracePt t="130681" x="1714500" y="4264025"/>
          <p14:tracePt t="130682" x="1714500" y="4257675"/>
          <p14:tracePt t="130685" x="1714500" y="4244975"/>
          <p14:tracePt t="130688" x="1714500" y="4225925"/>
          <p14:tracePt t="130690" x="1714500" y="4213225"/>
          <p14:tracePt t="130692" x="1714500" y="4200525"/>
          <p14:tracePt t="130695" x="1720850" y="4181475"/>
          <p14:tracePt t="130696" x="1720850" y="4175125"/>
          <p14:tracePt t="130699" x="1727200" y="4162425"/>
          <p14:tracePt t="130701" x="1727200" y="4149725"/>
          <p14:tracePt t="130706" x="1733550" y="4130675"/>
          <p14:tracePt t="130707" x="1739900" y="4117975"/>
          <p14:tracePt t="130709" x="1739900" y="4105275"/>
          <p14:tracePt t="130711" x="1746250" y="4092575"/>
          <p14:tracePt t="130713" x="1752600" y="4086225"/>
          <p14:tracePt t="130714" x="1752600" y="4079875"/>
          <p14:tracePt t="130715" x="1752600" y="4073525"/>
          <p14:tracePt t="130716" x="1758950" y="4073525"/>
          <p14:tracePt t="130717" x="1758950" y="4065588"/>
          <p14:tracePt t="130721" x="1765300" y="4046538"/>
          <p14:tracePt t="130722" x="1771650" y="4046538"/>
          <p14:tracePt t="130724" x="1771650" y="4033838"/>
          <p14:tracePt t="130726" x="1778000" y="4027488"/>
          <p14:tracePt t="130727" x="1784350" y="4021138"/>
          <p14:tracePt t="130729" x="1790700" y="4014788"/>
          <p14:tracePt t="130731" x="1790700" y="4008438"/>
          <p14:tracePt t="130732" x="1797050" y="4002088"/>
          <p14:tracePt t="130734" x="1803400" y="3995738"/>
          <p14:tracePt t="130737" x="1809750" y="3989388"/>
          <p14:tracePt t="130738" x="1816100" y="3983038"/>
          <p14:tracePt t="130741" x="1828800" y="3976688"/>
          <p14:tracePt t="130743" x="1835150" y="3970338"/>
          <p14:tracePt t="130744" x="1835150" y="3963988"/>
          <p14:tracePt t="130745" x="1841500" y="3957638"/>
          <p14:tracePt t="130747" x="1847850" y="3957638"/>
          <p14:tracePt t="130748" x="1854200" y="3951288"/>
          <p14:tracePt t="130749" x="1860550" y="3951288"/>
          <p14:tracePt t="130750" x="1866900" y="3944938"/>
          <p14:tracePt t="130754" x="1885950" y="3932238"/>
          <p14:tracePt t="130756" x="1898650" y="3925888"/>
          <p14:tracePt t="130757" x="1905000" y="3919538"/>
          <p14:tracePt t="130759" x="1917700" y="3913188"/>
          <p14:tracePt t="130761" x="1930400" y="3906838"/>
          <p14:tracePt t="130763" x="1949450" y="3900488"/>
          <p14:tracePt t="130764" x="1955800" y="3900488"/>
          <p14:tracePt t="130765" x="1962150" y="3894138"/>
          <p14:tracePt t="130766" x="1968500" y="3894138"/>
          <p14:tracePt t="130767" x="1981200" y="3887788"/>
          <p14:tracePt t="130771" x="2012950" y="3875088"/>
          <p14:tracePt t="130772" x="2019300" y="3875088"/>
          <p14:tracePt t="130774" x="2038350" y="3868738"/>
          <p14:tracePt t="130775" x="2058988" y="3868738"/>
          <p14:tracePt t="130778" x="2084388" y="3856038"/>
          <p14:tracePt t="130780" x="2097088" y="3856038"/>
          <p14:tracePt t="130781" x="2103438" y="3856038"/>
          <p14:tracePt t="130782" x="2116138" y="3849688"/>
          <p14:tracePt t="130783" x="2122488" y="3849688"/>
          <p14:tracePt t="130784" x="2128838" y="3849688"/>
          <p14:tracePt t="130787" x="2166938" y="3836988"/>
          <p14:tracePt t="130789" x="2192338" y="3836988"/>
          <p14:tracePt t="130790" x="2198688" y="3836988"/>
          <p14:tracePt t="130793" x="2217738" y="3830638"/>
          <p14:tracePt t="130794" x="2236788" y="3830638"/>
          <p14:tracePt t="130795" x="2262188" y="3830638"/>
          <p14:tracePt t="130797" x="2268538" y="3830638"/>
          <p14:tracePt t="130797" x="2281238" y="3830638"/>
          <p14:tracePt t="130799" x="2287588" y="3830638"/>
          <p14:tracePt t="130799" x="2300288" y="3830638"/>
          <p14:tracePt t="130801" x="2312988" y="3830638"/>
          <p14:tracePt t="130804" x="2344738" y="3836988"/>
          <p14:tracePt t="130806" x="2370138" y="3836988"/>
          <p14:tracePt t="130808" x="2389188" y="3843338"/>
          <p14:tracePt t="130809" x="2401888" y="3843338"/>
          <p14:tracePt t="130811" x="2433638" y="3849688"/>
          <p14:tracePt t="130812" x="2439988" y="3849688"/>
          <p14:tracePt t="130813" x="2452688" y="3856038"/>
          <p14:tracePt t="130814" x="2465388" y="3862388"/>
          <p14:tracePt t="130815" x="2478088" y="3862388"/>
          <p14:tracePt t="130816" x="2484438" y="3868738"/>
          <p14:tracePt t="130817" x="2503488" y="3875088"/>
          <p14:tracePt t="130820" x="2549525" y="3894138"/>
          <p14:tracePt t="130822" x="2574925" y="3900488"/>
          <p14:tracePt t="130824" x="2606675" y="3913188"/>
          <p14:tracePt t="130826" x="2644775" y="3932238"/>
          <p14:tracePt t="130827" x="2663825" y="3932238"/>
          <p14:tracePt t="130828" x="2682875" y="3944938"/>
          <p14:tracePt t="130829" x="2695575" y="3951288"/>
          <p14:tracePt t="130830" x="2714625" y="3957638"/>
          <p14:tracePt t="130831" x="2720975" y="3963988"/>
          <p14:tracePt t="130833" x="2733675" y="3970338"/>
          <p14:tracePt t="130835" x="2746375" y="3976688"/>
          <p14:tracePt t="130837" x="2784475" y="4002088"/>
          <p14:tracePt t="130839" x="2803525" y="4014788"/>
          <p14:tracePt t="130840" x="2816225" y="4021138"/>
          <p14:tracePt t="130841" x="2835275" y="4027488"/>
          <p14:tracePt t="130843" x="2867025" y="4052888"/>
          <p14:tracePt t="130846" x="2886075" y="4065588"/>
          <p14:tracePt t="130848" x="2898775" y="4079875"/>
          <p14:tracePt t="130849" x="2911475" y="4086225"/>
          <p14:tracePt t="130850" x="2917825" y="4092575"/>
          <p14:tracePt t="130854" x="2943225" y="4117975"/>
          <p14:tracePt t="130855" x="2949575" y="4124325"/>
          <p14:tracePt t="130857" x="2962275" y="4137025"/>
          <p14:tracePt t="130858" x="2968625" y="4137025"/>
          <p14:tracePt t="130860" x="2982913" y="4149725"/>
          <p14:tracePt t="130862" x="2989263" y="4156075"/>
          <p14:tracePt t="130863" x="2995613" y="4162425"/>
          <p14:tracePt t="130864" x="3001963" y="4168775"/>
          <p14:tracePt t="130865" x="3001963" y="4175125"/>
          <p14:tracePt t="130866" x="3008313" y="4175125"/>
          <p14:tracePt t="130867" x="3008313" y="4181475"/>
          <p14:tracePt t="130871" x="3021013" y="4194175"/>
          <p14:tracePt t="130872" x="3027363" y="4200525"/>
          <p14:tracePt t="130873" x="3033713" y="4200525"/>
          <p14:tracePt t="130875" x="3040063" y="4213225"/>
          <p14:tracePt t="130877" x="3040063" y="4219575"/>
          <p14:tracePt t="130879" x="3046413" y="4225925"/>
          <p14:tracePt t="130881" x="3052763" y="4232275"/>
          <p14:tracePt t="130885" x="3052763" y="4238625"/>
          <p14:tracePt t="130888" x="3059113" y="4244975"/>
          <p14:tracePt t="130889" x="3059113" y="4251325"/>
          <p14:tracePt t="130892" x="3059113" y="4257675"/>
          <p14:tracePt t="130895" x="3059113" y="4264025"/>
          <p14:tracePt t="130898" x="3059113" y="4270375"/>
          <p14:tracePt t="130904" x="3059113" y="4283075"/>
          <p14:tracePt t="130908" x="3059113" y="4289425"/>
          <p14:tracePt t="130911" x="3052763" y="4295775"/>
          <p14:tracePt t="130913" x="3052763" y="4302125"/>
          <p14:tracePt t="130914" x="3046413" y="4302125"/>
          <p14:tracePt t="130917" x="3046413" y="4308475"/>
          <p14:tracePt t="130921" x="3027363" y="4321175"/>
          <p14:tracePt t="130923" x="3021013" y="4327525"/>
          <p14:tracePt t="130926" x="3014663" y="4333875"/>
          <p14:tracePt t="130928" x="3008313" y="4340225"/>
          <p14:tracePt t="130929" x="3001963" y="4346575"/>
          <p14:tracePt t="130930" x="2995613" y="4352925"/>
          <p14:tracePt t="130931" x="2989263" y="4352925"/>
          <p14:tracePt t="130932" x="2989263" y="4359275"/>
          <p14:tracePt t="130934" x="2976563" y="4365625"/>
          <p14:tracePt t="130937" x="2962275" y="4371975"/>
          <p14:tracePt t="130939" x="2949575" y="4378325"/>
          <p14:tracePt t="130941" x="2936875" y="4384675"/>
          <p14:tracePt t="130944" x="2924175" y="4397375"/>
          <p14:tracePt t="130945" x="2905125" y="4410075"/>
          <p14:tracePt t="130947" x="2898775" y="4410075"/>
          <p14:tracePt t="130948" x="2886075" y="4416425"/>
          <p14:tracePt t="130949" x="2879725" y="4416425"/>
          <p14:tracePt t="130950" x="2873375" y="4422775"/>
          <p14:tracePt t="130951" x="2867025" y="4422775"/>
          <p14:tracePt t="130955" x="2822575" y="4441825"/>
          <p14:tracePt t="130956" x="2816225" y="4448175"/>
          <p14:tracePt t="130958" x="2797175" y="4454525"/>
          <p14:tracePt t="130960" x="2778125" y="4460875"/>
          <p14:tracePt t="130963" x="2759075" y="4473575"/>
          <p14:tracePt t="130964" x="2746375" y="4486275"/>
          <p14:tracePt t="130965" x="2740025" y="4486275"/>
          <p14:tracePt t="130967" x="2720975" y="4492625"/>
          <p14:tracePt t="130971" x="2682875" y="4506913"/>
          <p14:tracePt t="130972" x="2657475" y="4513263"/>
          <p14:tracePt t="130974" x="2638425" y="4519613"/>
          <p14:tracePt t="130976" x="2619375" y="4525963"/>
          <p14:tracePt t="130979" x="2581275" y="4538663"/>
          <p14:tracePt t="130980" x="2568575" y="4538663"/>
          <p14:tracePt t="130983" x="2555875" y="4545013"/>
          <p14:tracePt t="130984" x="2530475" y="4557713"/>
          <p14:tracePt t="130987" x="2490788" y="4564063"/>
          <p14:tracePt t="130989" x="2465388" y="4570413"/>
          <p14:tracePt t="130991" x="2452688" y="4576763"/>
          <p14:tracePt t="130992" x="2439988" y="4576763"/>
          <p14:tracePt t="130994" x="2414588" y="4583113"/>
          <p14:tracePt t="130997" x="2376488" y="4589463"/>
          <p14:tracePt t="130999" x="2338388" y="4595813"/>
          <p14:tracePt t="131000" x="2325688" y="4608513"/>
          <p14:tracePt t="131004" x="2281238" y="4614863"/>
          <p14:tracePt t="131006" x="2255838" y="4621213"/>
          <p14:tracePt t="131008" x="2236788" y="4621213"/>
          <p14:tracePt t="131010" x="2217738" y="4621213"/>
          <p14:tracePt t="131013" x="2185988" y="4627563"/>
          <p14:tracePt t="131014" x="2173288" y="4627563"/>
          <p14:tracePt t="131015" x="2166938" y="4633913"/>
          <p14:tracePt t="131017" x="2135188" y="4633913"/>
          <p14:tracePt t="131021" x="2097088" y="4633913"/>
          <p14:tracePt t="131022" x="2090738" y="4633913"/>
          <p14:tracePt t="131024" x="2084388" y="4633913"/>
          <p14:tracePt t="131026" x="2058988" y="4633913"/>
          <p14:tracePt t="131028" x="2038350" y="4640263"/>
          <p14:tracePt t="131030" x="2025650" y="4640263"/>
          <p14:tracePt t="131031" x="2019300" y="4640263"/>
          <p14:tracePt t="131032" x="2012950" y="4640263"/>
          <p14:tracePt t="131034" x="2000250" y="4640263"/>
          <p14:tracePt t="131038" x="1968500" y="4640263"/>
          <p14:tracePt t="131040" x="1955800" y="4640263"/>
          <p14:tracePt t="131042" x="1943100" y="4640263"/>
          <p14:tracePt t="131045" x="1924050" y="4633913"/>
          <p14:tracePt t="131046" x="1917700" y="4633913"/>
          <p14:tracePt t="131047" x="1911350" y="4633913"/>
          <p14:tracePt t="131048" x="1911350" y="4627563"/>
          <p14:tracePt t="131050" x="1905000" y="4627563"/>
          <p14:tracePt t="131051" x="1892300" y="4627563"/>
          <p14:tracePt t="131054" x="1879600" y="4621213"/>
          <p14:tracePt t="131071" x="1828800" y="4589463"/>
          <p14:tracePt t="131073" x="1822450" y="4589463"/>
          <p14:tracePt t="131076" x="1822450" y="4583113"/>
          <p14:tracePt t="131078" x="1816100" y="4583113"/>
          <p14:tracePt t="131080" x="1816100" y="4576763"/>
          <p14:tracePt t="131081" x="1809750" y="4576763"/>
          <p14:tracePt t="131084" x="1809750" y="4570413"/>
          <p14:tracePt t="131089" x="1803400" y="4564063"/>
          <p14:tracePt t="131091" x="1803400" y="4557713"/>
          <p14:tracePt t="131093" x="1797050" y="4557713"/>
          <p14:tracePt t="131094" x="1797050" y="4551363"/>
          <p14:tracePt t="131097" x="1797050" y="4545013"/>
          <p14:tracePt t="131100" x="1797050" y="4538663"/>
          <p14:tracePt t="131105" x="1790700" y="4525963"/>
          <p14:tracePt t="131107" x="1790700" y="4519613"/>
          <p14:tracePt t="131110" x="1790700" y="4513263"/>
          <p14:tracePt t="131112" x="1790700" y="4506913"/>
          <p14:tracePt t="131114" x="1790700" y="4498975"/>
          <p14:tracePt t="131116" x="1790700" y="4492625"/>
          <p14:tracePt t="131118" x="1790700" y="4486275"/>
          <p14:tracePt t="131121" x="1784350" y="4473575"/>
          <p14:tracePt t="131123" x="1784350" y="4467225"/>
          <p14:tracePt t="131124" x="1784350" y="4460875"/>
          <p14:tracePt t="131128" x="1784350" y="4454525"/>
          <p14:tracePt t="131129" x="1784350" y="4441825"/>
          <p14:tracePt t="131131" x="1784350" y="4435475"/>
          <p14:tracePt t="131132" x="1784350" y="4429125"/>
          <p14:tracePt t="131134" x="1784350" y="4422775"/>
          <p14:tracePt t="131138" x="1784350" y="4410075"/>
          <p14:tracePt t="131139" x="1784350" y="4403725"/>
          <p14:tracePt t="131141" x="1784350" y="4397375"/>
          <p14:tracePt t="131144" x="1784350" y="4391025"/>
          <p14:tracePt t="131146" x="1784350" y="4378325"/>
          <p14:tracePt t="131147" x="1778000" y="4378325"/>
          <p14:tracePt t="131149" x="1778000" y="4371975"/>
          <p14:tracePt t="131151" x="1778000" y="4365625"/>
          <p14:tracePt t="131154" x="1778000" y="4359275"/>
          <p14:tracePt t="131157" x="1778000" y="4352925"/>
          <p14:tracePt t="131162" x="1778000" y="4346575"/>
          <p14:tracePt t="131165" x="1778000" y="4340225"/>
          <p14:tracePt t="131172" x="1778000" y="4333875"/>
          <p14:tracePt t="131178" x="1778000" y="4327525"/>
          <p14:tracePt t="131190" x="1778000" y="4321175"/>
          <p14:tracePt t="131200" x="1778000" y="4314825"/>
          <p14:tracePt t="131210" x="1778000" y="4308475"/>
          <p14:tracePt t="131223" x="1778000" y="4302125"/>
          <p14:tracePt t="131240" x="1778000" y="4295775"/>
          <p14:tracePt t="131258" x="1784350" y="4295775"/>
          <p14:tracePt t="131260" x="1790700" y="4295775"/>
          <p14:tracePt t="131267" x="1797050" y="4289425"/>
          <p14:tracePt t="131274" x="1803400" y="4289425"/>
          <p14:tracePt t="131278" x="1809750" y="4289425"/>
          <p14:tracePt t="131283" x="1816100" y="4289425"/>
          <p14:tracePt t="131291" x="1822450" y="4289425"/>
          <p14:tracePt t="131296" x="1828800" y="4289425"/>
          <p14:tracePt t="131307" x="1835150" y="4289425"/>
          <p14:tracePt t="131325" x="1841500" y="4289425"/>
          <p14:tracePt t="131341" x="1841500" y="4295775"/>
          <p14:tracePt t="131344" x="1847850" y="4295775"/>
          <p14:tracePt t="131357" x="1854200" y="4302125"/>
          <p14:tracePt t="131375" x="1860550" y="4308475"/>
          <p14:tracePt t="131382" x="1866900" y="4314825"/>
          <p14:tracePt t="131393" x="1873250" y="4314825"/>
          <p14:tracePt t="131396" x="1873250" y="4321175"/>
          <p14:tracePt t="131404" x="1879600" y="4327525"/>
          <p14:tracePt t="131415" x="1885950" y="4327525"/>
          <p14:tracePt t="131425" x="1892300" y="4333875"/>
          <p14:tracePt t="131429" x="1892300" y="4340225"/>
          <p14:tracePt t="131441" x="1898650" y="4340225"/>
          <p14:tracePt t="131443" x="1898650" y="4346575"/>
          <p14:tracePt t="131469" x="1898650" y="4352925"/>
          <p14:tracePt t="131475" x="1905000" y="4352925"/>
          <p14:tracePt t="131495" x="1905000" y="4359275"/>
          <p14:tracePt t="131507" x="1911350" y="4359275"/>
          <p14:tracePt t="131516" x="1911350" y="4365625"/>
          <p14:tracePt t="131524" x="1917700" y="4365625"/>
          <p14:tracePt t="131533" x="1924050" y="4365625"/>
          <p14:tracePt t="131541" x="1930400" y="4365625"/>
          <p14:tracePt t="131543" x="1936750" y="4365625"/>
          <p14:tracePt t="131546" x="1943100" y="4365625"/>
          <p14:tracePt t="131548" x="1949450" y="4365625"/>
          <p14:tracePt t="131551" x="1955800" y="4365625"/>
          <p14:tracePt t="131557" x="1962150" y="4365625"/>
          <p14:tracePt t="131558" x="1968500" y="4365625"/>
          <p14:tracePt t="131560" x="1974850" y="4365625"/>
          <p14:tracePt t="131564" x="1981200" y="4365625"/>
          <p14:tracePt t="131566" x="1987550" y="4365625"/>
          <p14:tracePt t="131571" x="2000250" y="4365625"/>
          <p14:tracePt t="131574" x="2006600" y="4365625"/>
          <p14:tracePt t="131577" x="2012950" y="4365625"/>
          <p14:tracePt t="131579" x="2019300" y="4365625"/>
          <p14:tracePt t="131582" x="2025650" y="4365625"/>
          <p14:tracePt t="131584" x="2032000" y="4365625"/>
          <p14:tracePt t="131587" x="2038350" y="4365625"/>
          <p14:tracePt t="131589" x="2044700" y="4365625"/>
          <p14:tracePt t="131593" x="2051050" y="4365625"/>
          <p14:tracePt t="131595" x="2058988" y="4365625"/>
          <p14:tracePt t="131598" x="2065338" y="4365625"/>
          <p14:tracePt t="131604" x="2071688" y="4365625"/>
          <p14:tracePt t="131605" x="2078038" y="4365625"/>
          <p14:tracePt t="131608" x="2084388" y="4365625"/>
          <p14:tracePt t="131612" x="2090738" y="4365625"/>
          <p14:tracePt t="131615" x="2097088" y="4365625"/>
          <p14:tracePt t="131620" x="2103438" y="4365625"/>
          <p14:tracePt t="131623" x="2109788" y="4365625"/>
          <p14:tracePt t="131627" x="2116138" y="4365625"/>
          <p14:tracePt t="131631" x="2122488" y="4365625"/>
          <p14:tracePt t="131637" x="2128838" y="4365625"/>
          <p14:tracePt t="131639" x="2135188" y="4365625"/>
          <p14:tracePt t="131640" x="2135188" y="4359275"/>
          <p14:tracePt t="131642" x="2141538" y="4359275"/>
          <p14:tracePt t="131645" x="2147888" y="4359275"/>
          <p14:tracePt t="131648" x="2154238" y="4359275"/>
          <p14:tracePt t="131649" x="2154238" y="4352925"/>
          <p14:tracePt t="131651" x="2160588" y="4352925"/>
          <p14:tracePt t="131655" x="2166938" y="4352925"/>
          <p14:tracePt t="131657" x="2173288" y="4352925"/>
          <p14:tracePt t="131660" x="2173288" y="4346575"/>
          <p14:tracePt t="131662" x="2179638" y="4346575"/>
          <p14:tracePt t="131664" x="2185988" y="4346575"/>
          <p14:tracePt t="131666" x="2185988" y="4340225"/>
          <p14:tracePt t="131670" x="2198688" y="4340225"/>
          <p14:tracePt t="131674" x="2205038" y="4340225"/>
          <p14:tracePt t="131675" x="2205038" y="4333875"/>
          <p14:tracePt t="131677" x="2211388" y="4333875"/>
          <p14:tracePt t="131681" x="2217738" y="4327525"/>
          <p14:tracePt t="131687" x="2224088" y="4327525"/>
          <p14:tracePt t="131691" x="2230438" y="4321175"/>
          <p14:tracePt t="131707" x="2236788" y="4321175"/>
          <p14:tracePt t="131712" x="2236788" y="4314825"/>
          <p14:tracePt t="131873" x="2243138" y="4314825"/>
          <p14:tracePt t="131899" x="2243138" y="4308475"/>
          <p14:tracePt t="131905" x="2249488" y="4308475"/>
          <p14:tracePt t="131918" x="2255838" y="4302125"/>
          <p14:tracePt t="131933" x="2262188" y="4295775"/>
          <p14:tracePt t="131941" x="2268538" y="4295775"/>
          <p14:tracePt t="131947" x="2268538" y="4289425"/>
          <p14:tracePt t="131955" x="2274888" y="4289425"/>
          <p14:tracePt t="131964" x="2274888" y="4283075"/>
          <p14:tracePt t="131967" x="2281238" y="4283075"/>
          <p14:tracePt t="133163" x="2287588" y="4283075"/>
          <p14:tracePt t="133176" x="2293938" y="4283075"/>
          <p14:tracePt t="133194" x="2300288" y="4283075"/>
          <p14:tracePt t="133209" x="2306638" y="4283075"/>
          <p14:tracePt t="133231" x="2312988" y="4283075"/>
          <p14:tracePt t="133246" x="2312988" y="4276725"/>
          <p14:tracePt t="133561" x="2319338" y="4276725"/>
          <p14:tracePt t="133576" x="2325688" y="4276725"/>
          <p14:tracePt t="133589" x="2332038" y="4276725"/>
          <p14:tracePt t="133606" x="2338388" y="4276725"/>
          <p14:tracePt t="133639" x="2344738" y="4276725"/>
          <p14:tracePt t="133649" x="2351088" y="4276725"/>
          <p14:tracePt t="133662" x="2357438" y="4276725"/>
          <p14:tracePt t="133670" x="2363788" y="4276725"/>
          <p14:tracePt t="133683" x="2363788" y="4270375"/>
          <p14:tracePt t="133688" x="2370138" y="4270375"/>
          <p14:tracePt t="133774" x="2376488" y="4270375"/>
          <p14:tracePt t="133810" x="2382838" y="4270375"/>
          <p14:tracePt t="133838" x="2389188" y="4270375"/>
          <p14:tracePt t="133891" x="2395538" y="4270375"/>
          <p14:tracePt t="133903" x="2401888" y="4270375"/>
          <p14:tracePt t="133911" x="2408238" y="4270375"/>
          <p14:tracePt t="133926" x="2414588" y="4270375"/>
          <p14:tracePt t="133936" x="2420938" y="4270375"/>
          <p14:tracePt t="133944" x="2427288" y="4270375"/>
          <p14:tracePt t="133949" x="2433638" y="4270375"/>
          <p14:tracePt t="133957" x="2439988" y="4270375"/>
          <p14:tracePt t="133961" x="2446338" y="4270375"/>
          <p14:tracePt t="133967" x="2452688" y="4270375"/>
          <p14:tracePt t="133972" x="2459038" y="4270375"/>
          <p14:tracePt t="133977" x="2465388" y="4270375"/>
          <p14:tracePt t="133982" x="2471738" y="4270375"/>
          <p14:tracePt t="133987" x="2478088" y="4270375"/>
          <p14:tracePt t="133993" x="2484438" y="4270375"/>
          <p14:tracePt t="133997" x="2490788" y="4270375"/>
          <p14:tracePt t="134003" x="2497138" y="4270375"/>
          <p14:tracePt t="134007" x="2503488" y="4270375"/>
          <p14:tracePt t="134013" x="2509838" y="4270375"/>
          <p14:tracePt t="134017" x="2517775" y="4270375"/>
          <p14:tracePt t="134023" x="2524125" y="4270375"/>
          <p14:tracePt t="134027" x="2530475" y="4270375"/>
          <p14:tracePt t="134030" x="2536825" y="4270375"/>
          <p14:tracePt t="134036" x="2543175" y="4270375"/>
          <p14:tracePt t="134038" x="2549525" y="4270375"/>
          <p14:tracePt t="134040" x="2549525" y="4264025"/>
          <p14:tracePt t="134043" x="2555875" y="4264025"/>
          <p14:tracePt t="134045" x="2562225" y="4264025"/>
          <p14:tracePt t="134048" x="2568575" y="4264025"/>
          <p14:tracePt t="134069" x="2613025" y="4257675"/>
          <p14:tracePt t="134071" x="2625725" y="4257675"/>
          <p14:tracePt t="134073" x="2632075" y="4257675"/>
          <p14:tracePt t="134075" x="2638425" y="4257675"/>
          <p14:tracePt t="134077" x="2644775" y="4251325"/>
          <p14:tracePt t="134079" x="2651125" y="4251325"/>
          <p14:tracePt t="134082" x="2657475" y="4251325"/>
          <p14:tracePt t="134087" x="2663825" y="4251325"/>
          <p14:tracePt t="134089" x="2670175" y="4251325"/>
          <p14:tracePt t="134091" x="2676525" y="4244975"/>
          <p14:tracePt t="134094" x="2682875" y="4244975"/>
          <p14:tracePt t="134099" x="2689225" y="4244975"/>
          <p14:tracePt t="134104" x="2695575" y="4244975"/>
          <p14:tracePt t="134110" x="2701925" y="4244975"/>
          <p14:tracePt t="134117" x="2708275" y="4244975"/>
          <p14:tracePt t="134127" x="2714625" y="4244975"/>
          <p14:tracePt t="134133" x="2720975" y="4244975"/>
          <p14:tracePt t="134137" x="2720975" y="4238625"/>
          <p14:tracePt t="134139" x="2727325" y="4238625"/>
          <p14:tracePt t="134144" x="2733675" y="4238625"/>
          <p14:tracePt t="134148" x="2740025" y="4238625"/>
          <p14:tracePt t="134153" x="2746375" y="4238625"/>
          <p14:tracePt t="134154" x="2752725" y="4238625"/>
          <p14:tracePt t="134155" x="2752725" y="4232275"/>
          <p14:tracePt t="134158" x="2759075" y="4232275"/>
          <p14:tracePt t="134161" x="2765425" y="4232275"/>
          <p14:tracePt t="134163" x="2771775" y="4232275"/>
          <p14:tracePt t="134167" x="2778125" y="4232275"/>
          <p14:tracePt t="134171" x="2784475" y="4232275"/>
          <p14:tracePt t="134173" x="2784475" y="4225925"/>
          <p14:tracePt t="134175" x="2790825" y="4225925"/>
          <p14:tracePt t="134177" x="2797175" y="4225925"/>
          <p14:tracePt t="134180" x="2803525" y="4225925"/>
          <p14:tracePt t="134183" x="2809875" y="4225925"/>
          <p14:tracePt t="134188" x="2816225" y="4225925"/>
          <p14:tracePt t="134191" x="2822575" y="4225925"/>
          <p14:tracePt t="134196" x="2828925" y="4225925"/>
          <p14:tracePt t="134199" x="2828925" y="4219575"/>
          <p14:tracePt t="134204" x="2835275" y="4219575"/>
          <p14:tracePt t="134256" x="2841625" y="4219575"/>
          <p14:tracePt t="134266" x="2847975" y="4219575"/>
          <p14:tracePt t="134274" x="2854325" y="4219575"/>
          <p14:tracePt t="134279" x="2860675" y="4219575"/>
          <p14:tracePt t="134283" x="2860675" y="4213225"/>
          <p14:tracePt t="134287" x="2867025" y="4213225"/>
          <p14:tracePt t="134289" x="2873375" y="4213225"/>
          <p14:tracePt t="134295" x="2879725" y="4213225"/>
          <p14:tracePt t="134301" x="2886075" y="4213225"/>
          <p14:tracePt t="134304" x="2892425" y="4206875"/>
          <p14:tracePt t="134310" x="2898775" y="4206875"/>
          <p14:tracePt t="134313" x="2905125" y="4206875"/>
          <p14:tracePt t="134320" x="2911475" y="4206875"/>
          <p14:tracePt t="134323" x="2917825" y="4200525"/>
          <p14:tracePt t="134329" x="2924175" y="4200525"/>
          <p14:tracePt t="134334" x="2930525" y="4200525"/>
          <p14:tracePt t="134338" x="2936875" y="4200525"/>
          <p14:tracePt t="134342" x="2943225" y="4200525"/>
          <p14:tracePt t="134344" x="2943225" y="4194175"/>
          <p14:tracePt t="134346" x="2949575" y="4194175"/>
          <p14:tracePt t="134349" x="2955925" y="4194175"/>
          <p14:tracePt t="134353" x="2962275" y="4194175"/>
          <p14:tracePt t="134356" x="2968625" y="4194175"/>
          <p14:tracePt t="134359" x="2976563" y="4187825"/>
          <p14:tracePt t="134361" x="2982913" y="4187825"/>
          <p14:tracePt t="134365" x="2989263" y="4187825"/>
          <p14:tracePt t="134370" x="3001963" y="4187825"/>
          <p14:tracePt t="134373" x="3008313" y="4181475"/>
          <p14:tracePt t="134376" x="3014663" y="4181475"/>
          <p14:tracePt t="134379" x="3021013" y="4181475"/>
          <p14:tracePt t="134381" x="3027363" y="4181475"/>
          <p14:tracePt t="134384" x="3033713" y="4175125"/>
          <p14:tracePt t="134386" x="3040063" y="4175125"/>
          <p14:tracePt t="134388" x="3046413" y="4175125"/>
          <p14:tracePt t="134390" x="3046413" y="4168775"/>
          <p14:tracePt t="134391" x="3052763" y="4168775"/>
          <p14:tracePt t="134393" x="3059113" y="4168775"/>
          <p14:tracePt t="134395" x="3065463" y="4168775"/>
          <p14:tracePt t="134398" x="3071813" y="4168775"/>
          <p14:tracePt t="134400" x="3078163" y="4168775"/>
          <p14:tracePt t="134403" x="3084513" y="4162425"/>
          <p14:tracePt t="134406" x="3090863" y="4156075"/>
          <p14:tracePt t="134409" x="3097213" y="4156075"/>
          <p14:tracePt t="134413" x="3103563" y="4156075"/>
          <p14:tracePt t="134416" x="3109913" y="4149725"/>
          <p14:tracePt t="134422" x="3122613" y="4143375"/>
          <p14:tracePt t="134426" x="3128963" y="4143375"/>
          <p14:tracePt t="134429" x="3135313" y="4143375"/>
          <p14:tracePt t="134431" x="3135313" y="4137025"/>
          <p14:tracePt t="134432" x="3141663" y="4137025"/>
          <p14:tracePt t="134437" x="3141663" y="4130675"/>
          <p14:tracePt t="134438" x="3148013" y="4130675"/>
          <p14:tracePt t="134440" x="3154363" y="4130675"/>
          <p14:tracePt t="134443" x="3154363" y="4124325"/>
          <p14:tracePt t="134445" x="3160713" y="4124325"/>
          <p14:tracePt t="134449" x="3167063" y="4117975"/>
          <p14:tracePt t="134454" x="3173413" y="4117975"/>
          <p14:tracePt t="134460" x="3173413" y="4111625"/>
          <p14:tracePt t="134465" x="3179763" y="4105275"/>
          <p14:tracePt t="134473" x="3192463" y="4098925"/>
          <p14:tracePt t="134480" x="3198813" y="4098925"/>
          <p14:tracePt t="134482" x="3198813" y="4092575"/>
          <p14:tracePt t="134483" x="3205163" y="4092575"/>
          <p14:tracePt t="134487" x="3211513" y="4092575"/>
          <p14:tracePt t="134488" x="3211513" y="4086225"/>
          <p14:tracePt t="134493" x="3217863" y="4086225"/>
          <p14:tracePt t="134497" x="3224213" y="4086225"/>
          <p14:tracePt t="134498" x="3224213" y="4079875"/>
          <p14:tracePt t="134506" x="3230563" y="4079875"/>
          <p14:tracePt t="134514" x="3230563" y="4073525"/>
          <p14:tracePt t="134517" x="3236913" y="4073525"/>
          <p14:tracePt t="134526" x="3243263" y="4073525"/>
          <p14:tracePt t="134532" x="3243263" y="4065588"/>
          <p14:tracePt t="134539" x="3249613" y="4065588"/>
          <p14:tracePt t="134542" x="3255963" y="4059238"/>
          <p14:tracePt t="134551" x="3262313" y="4059238"/>
          <p14:tracePt t="134559" x="3268663" y="4052888"/>
          <p14:tracePt t="134563" x="3268663" y="4046538"/>
          <p14:tracePt t="134565" x="3275013" y="4046538"/>
          <p14:tracePt t="134571" x="3275013" y="4040188"/>
          <p14:tracePt t="134573" x="3281363" y="4040188"/>
          <p14:tracePt t="134579" x="3287713" y="4033838"/>
          <p14:tracePt t="134587" x="3294063" y="4033838"/>
          <p14:tracePt t="134589" x="3294063" y="4027488"/>
          <p14:tracePt t="134593" x="3300413" y="4027488"/>
          <p14:tracePt t="134596" x="3300413" y="4021138"/>
          <p14:tracePt t="134598" x="3306763" y="4021138"/>
          <p14:tracePt t="134605" x="3313113" y="4014788"/>
          <p14:tracePt t="134610" x="3319463" y="4014788"/>
          <p14:tracePt t="134612" x="3319463" y="4008438"/>
          <p14:tracePt t="134616" x="3325813" y="4008438"/>
          <p14:tracePt t="134621" x="3332163" y="4008438"/>
          <p14:tracePt t="134623" x="3332163" y="4002088"/>
          <p14:tracePt t="134627" x="3338513" y="4002088"/>
          <p14:tracePt t="134631" x="3338513" y="3995738"/>
          <p14:tracePt t="134635" x="3344863" y="3995738"/>
          <p14:tracePt t="134641" x="3351213" y="3995738"/>
          <p14:tracePt t="134648" x="3351213" y="3989388"/>
          <p14:tracePt t="134654" x="3357563" y="3989388"/>
          <p14:tracePt t="134664" x="3363913" y="3989388"/>
          <p14:tracePt t="134667" x="3363913" y="3983038"/>
          <p14:tracePt t="134683" x="3370263" y="3983038"/>
          <p14:tracePt t="134701" x="3376613" y="3983038"/>
          <p14:tracePt t="134708" x="3376613" y="3976688"/>
          <p14:tracePt t="134714" x="3382963" y="3976688"/>
          <p14:tracePt t="134732" x="3389313" y="3976688"/>
          <p14:tracePt t="134750" x="3395663" y="3976688"/>
          <p14:tracePt t="134760" x="3402013" y="3970338"/>
          <p14:tracePt t="134774" x="3408363" y="3970338"/>
          <p14:tracePt t="134776" x="3414713" y="3970338"/>
          <p14:tracePt t="134783" x="3414713" y="3963988"/>
          <p14:tracePt t="134792" x="3427413" y="3963988"/>
          <p14:tracePt t="134800" x="3435350" y="3963988"/>
          <p14:tracePt t="134805" x="3441700" y="3963988"/>
          <p14:tracePt t="134808" x="3441700" y="3957638"/>
          <p14:tracePt t="134813" x="3448050" y="3957638"/>
          <p14:tracePt t="134818" x="3454400" y="3957638"/>
          <p14:tracePt t="134826" x="3460750" y="3951288"/>
          <p14:tracePt t="134834" x="3467100" y="3951288"/>
          <p14:tracePt t="134843" x="3473450" y="3951288"/>
          <p14:tracePt t="136045" x="3479800" y="3951288"/>
          <p14:tracePt t="136392" x="3486150" y="3951288"/>
          <p14:tracePt t="136398" x="3492500" y="3951288"/>
          <p14:tracePt t="136405" x="3498850" y="3951288"/>
          <p14:tracePt t="136412" x="3505200" y="3951288"/>
          <p14:tracePt t="136429" x="3511550" y="3951288"/>
          <p14:tracePt t="136742" x="3517900" y="3951288"/>
          <p14:tracePt t="136749" x="3524250" y="3951288"/>
          <p14:tracePt t="136756" x="3530600" y="3951288"/>
          <p14:tracePt t="136764" x="3536950" y="3951288"/>
          <p14:tracePt t="136778" x="3543300" y="3951288"/>
          <p14:tracePt t="136807" x="3549650" y="3951288"/>
          <p14:tracePt t="136857" x="3556000" y="3951288"/>
          <p14:tracePt t="136879" x="3562350" y="3951288"/>
          <p14:tracePt t="138918" x="3562350" y="3957638"/>
          <p14:tracePt t="139402" x="3568700" y="3957638"/>
          <p14:tracePt t="139412" x="3568700" y="3963988"/>
          <p14:tracePt t="139436" x="3575050" y="3963988"/>
          <p14:tracePt t="139447" x="3581400" y="3963988"/>
          <p14:tracePt t="139452" x="3581400" y="3970338"/>
          <p14:tracePt t="139465" x="3587750" y="3970338"/>
          <p14:tracePt t="139477" x="3587750" y="3976688"/>
          <p14:tracePt t="139507" x="3594100" y="3976688"/>
          <p14:tracePt t="139514" x="3594100" y="3983038"/>
          <p14:tracePt t="139544" x="3594100" y="3989388"/>
          <p14:tracePt t="139580" x="3600450" y="3989388"/>
          <p14:tracePt t="139583" x="3600450" y="3995738"/>
          <p14:tracePt t="139599" x="3600450" y="4002088"/>
          <p14:tracePt t="139612" x="3600450" y="4008438"/>
          <p14:tracePt t="139620" x="3606800" y="4008438"/>
          <p14:tracePt t="139625" x="3606800" y="4014788"/>
          <p14:tracePt t="139638" x="3606800" y="4021138"/>
          <p14:tracePt t="139653" x="3606800" y="4027488"/>
          <p14:tracePt t="139663" x="3606800" y="4033838"/>
          <p14:tracePt t="139672" x="3606800" y="4040188"/>
          <p14:tracePt t="139680" x="3613150" y="4040188"/>
          <p14:tracePt t="139681" x="3613150" y="4046538"/>
          <p14:tracePt t="139690" x="3613150" y="4052888"/>
          <p14:tracePt t="139696" x="3613150" y="4059238"/>
          <p14:tracePt t="139704" x="3613150" y="4065588"/>
          <p14:tracePt t="139711" x="3613150" y="4073525"/>
          <p14:tracePt t="139720" x="3619500" y="4079875"/>
          <p14:tracePt t="139730" x="3619500" y="4086225"/>
          <p14:tracePt t="139744" x="3619500" y="4092575"/>
          <p14:tracePt t="139753" x="3625850" y="4092575"/>
          <p14:tracePt t="139779" x="3625850" y="4098925"/>
          <p14:tracePt t="139925" x="3625850" y="4105275"/>
          <p14:tracePt t="139935" x="3625850" y="4111625"/>
          <p14:tracePt t="139944" x="3625850" y="4117975"/>
          <p14:tracePt t="139952" x="3619500" y="4124325"/>
          <p14:tracePt t="139959" x="3613150" y="4130675"/>
          <p14:tracePt t="139964" x="3606800" y="4137025"/>
          <p14:tracePt t="139970" x="3600450" y="4143375"/>
          <p14:tracePt t="139975" x="3594100" y="4143375"/>
          <p14:tracePt t="139977" x="3594100" y="4149725"/>
          <p14:tracePt t="139981" x="3587750" y="4149725"/>
          <p14:tracePt t="139986" x="3581400" y="4156075"/>
          <p14:tracePt t="139993" x="3581400" y="4162425"/>
          <p14:tracePt t="139995" x="3575050" y="4162425"/>
          <p14:tracePt t="140004" x="3568700" y="4162425"/>
          <p14:tracePt t="140019" x="3562350" y="4162425"/>
          <p14:tracePt t="140021" x="3562350" y="4168775"/>
          <p14:tracePt t="140028" x="3556000" y="4168775"/>
          <p14:tracePt t="140036" x="3549650" y="4168775"/>
          <p14:tracePt t="140043" x="3543300" y="4168775"/>
          <p14:tracePt t="140053" x="3536950" y="4168775"/>
          <p14:tracePt t="140054" x="3530600" y="4168775"/>
          <p14:tracePt t="140059" x="3524250" y="4175125"/>
          <p14:tracePt t="140064" x="3517900" y="4175125"/>
          <p14:tracePt t="140069" x="3511550" y="4175125"/>
          <p14:tracePt t="140072" x="3505200" y="4175125"/>
          <p14:tracePt t="140076" x="3498850" y="4175125"/>
          <p14:tracePt t="140080" x="3492500" y="4181475"/>
          <p14:tracePt t="140086" x="3486150" y="4181475"/>
          <p14:tracePt t="140088" x="3479800" y="4181475"/>
          <p14:tracePt t="140093" x="3473450" y="4181475"/>
          <p14:tracePt t="140094" x="3473450" y="4187825"/>
          <p14:tracePt t="140097" x="3467100" y="4187825"/>
          <p14:tracePt t="140102" x="3460750" y="4187825"/>
          <p14:tracePt t="140106" x="3454400" y="4187825"/>
          <p14:tracePt t="140108" x="3454400" y="4194175"/>
          <p14:tracePt t="140111" x="3448050" y="4194175"/>
          <p14:tracePt t="140115" x="3441700" y="4194175"/>
          <p14:tracePt t="140120" x="3435350" y="4194175"/>
          <p14:tracePt t="140122" x="3435350" y="4200525"/>
          <p14:tracePt t="140126" x="3427413" y="4200525"/>
          <p14:tracePt t="140132" x="3421063" y="4200525"/>
          <p14:tracePt t="140139" x="3421063" y="4206875"/>
          <p14:tracePt t="140143" x="3414713" y="4206875"/>
          <p14:tracePt t="140187" x="3408363" y="4206875"/>
          <p14:tracePt t="140199" x="3402013" y="4206875"/>
          <p14:tracePt t="140210" x="3395663" y="4206875"/>
          <p14:tracePt t="140223" x="3389313" y="4206875"/>
          <p14:tracePt t="140235" x="3382963" y="4206875"/>
          <p14:tracePt t="140247" x="3376613" y="4206875"/>
          <p14:tracePt t="140254" x="3376613" y="4213225"/>
          <p14:tracePt t="140264" x="3370263" y="4213225"/>
          <p14:tracePt t="140276" x="3363913" y="4213225"/>
          <p14:tracePt t="140289" x="3357563" y="4213225"/>
          <p14:tracePt t="140302" x="3351213" y="4213225"/>
          <p14:tracePt t="140311" x="3344863" y="4213225"/>
          <p14:tracePt t="140320" x="3338513" y="4213225"/>
          <p14:tracePt t="140329" x="3332163" y="4213225"/>
          <p14:tracePt t="140338" x="3325813" y="4213225"/>
          <p14:tracePt t="140344" x="3325813" y="4219575"/>
          <p14:tracePt t="140348" x="3319463" y="4219575"/>
          <p14:tracePt t="140363" x="3313113" y="4219575"/>
          <p14:tracePt t="140378" x="3306763" y="4219575"/>
          <p14:tracePt t="140396" x="3300413" y="4219575"/>
          <p14:tracePt t="140492" x="3294063" y="4219575"/>
          <p14:tracePt t="140525" x="3287713" y="4219575"/>
          <p14:tracePt t="140580" x="3281363" y="4219575"/>
          <p14:tracePt t="140593" x="3275013" y="4219575"/>
          <p14:tracePt t="140603" x="3268663" y="4219575"/>
          <p14:tracePt t="140611" x="3262313" y="4219575"/>
          <p14:tracePt t="140621" x="3255963" y="4219575"/>
          <p14:tracePt t="140637" x="3249613" y="4219575"/>
          <p14:tracePt t="140666" x="3243263" y="4219575"/>
          <p14:tracePt t="140683" x="3236913" y="4219575"/>
          <p14:tracePt t="140696" x="3230563" y="4219575"/>
          <p14:tracePt t="140708" x="3224213" y="4219575"/>
          <p14:tracePt t="140726" x="3217863" y="4219575"/>
          <p14:tracePt t="140739" x="3211513" y="4219575"/>
          <p14:tracePt t="140749" x="3211513" y="4225925"/>
          <p14:tracePt t="140762" x="3205163" y="4225925"/>
          <p14:tracePt t="140783" x="3198813" y="4225925"/>
          <p14:tracePt t="141172" x="3192463" y="4225925"/>
          <p14:tracePt t="141174" x="3192463" y="4232275"/>
          <p14:tracePt t="141178" x="3186113" y="4232275"/>
          <p14:tracePt t="141183" x="3179763" y="4232275"/>
          <p14:tracePt t="141190" x="3179763" y="4238625"/>
          <p14:tracePt t="141198" x="3173413" y="4238625"/>
          <p14:tracePt t="141211" x="3167063" y="4238625"/>
          <p14:tracePt t="141267" x="3160713" y="4238625"/>
          <p14:tracePt t="141276" x="3154363" y="4238625"/>
          <p14:tracePt t="141282" x="3148013" y="4238625"/>
          <p14:tracePt t="141291" x="3141663" y="4238625"/>
          <p14:tracePt t="141299" x="3135313" y="4238625"/>
          <p14:tracePt t="141320" x="3135313" y="4244975"/>
          <p14:tracePt t="141324" x="3128963" y="4244975"/>
          <p14:tracePt t="141341" x="3122613" y="4244975"/>
          <p14:tracePt t="141353" x="3116263" y="4244975"/>
          <p14:tracePt t="141362" x="3109913" y="4244975"/>
          <p14:tracePt t="141369" x="3103563" y="4244975"/>
          <p14:tracePt t="141378" x="3097213" y="4244975"/>
          <p14:tracePt t="141387" x="3090863" y="4244975"/>
          <p14:tracePt t="141395" x="3084513" y="4244975"/>
          <p14:tracePt t="141404" x="3078163" y="4244975"/>
          <p14:tracePt t="141409" x="3078163" y="4251325"/>
          <p14:tracePt t="141412" x="3071813" y="4251325"/>
          <p14:tracePt t="141416" x="3065463" y="4251325"/>
          <p14:tracePt t="141421" x="3059113" y="4257675"/>
          <p14:tracePt t="141427" x="3052763" y="4257675"/>
          <p14:tracePt t="141431" x="3046413" y="4264025"/>
          <p14:tracePt t="141436" x="3040063" y="4264025"/>
          <p14:tracePt t="141438" x="3040063" y="4270375"/>
          <p14:tracePt t="141444" x="3033713" y="4276725"/>
          <p14:tracePt t="141446" x="3033713" y="4283075"/>
          <p14:tracePt t="141450" x="3033713" y="4289425"/>
          <p14:tracePt t="141453" x="3027363" y="4295775"/>
          <p14:tracePt t="141456" x="3027363" y="4308475"/>
          <p14:tracePt t="141457" x="3027363" y="4314825"/>
          <p14:tracePt t="141459" x="3027363" y="4321175"/>
          <p14:tracePt t="141461" x="3027363" y="4327525"/>
          <p14:tracePt t="141462" x="3027363" y="4333875"/>
          <p14:tracePt t="141464" x="3027363" y="4340225"/>
          <p14:tracePt t="141466" x="3027363" y="4346575"/>
          <p14:tracePt t="141903" x="3021013" y="4346575"/>
          <p14:tracePt t="141909" x="3014663" y="4346575"/>
          <p14:tracePt t="141911" x="3008313" y="4346575"/>
          <p14:tracePt t="141913" x="3008313" y="4340225"/>
          <p14:tracePt t="141915" x="3001963" y="4340225"/>
          <p14:tracePt t="141919" x="2995613" y="4340225"/>
          <p14:tracePt t="141921" x="2989263" y="4340225"/>
          <p14:tracePt t="141923" x="2982913" y="4340225"/>
          <p14:tracePt t="141927" x="2976563" y="4340225"/>
          <p14:tracePt t="141932" x="2968625" y="4340225"/>
          <p14:tracePt t="141975" x="2968625" y="4333875"/>
          <p14:tracePt t="141980" x="2968625" y="4327525"/>
          <p14:tracePt t="141988" x="2968625" y="4321175"/>
          <p14:tracePt t="141995" x="2968625" y="4314825"/>
          <p14:tracePt t="142002" x="2968625" y="4308475"/>
          <p14:tracePt t="142007" x="2968625" y="4302125"/>
          <p14:tracePt t="142016" x="2968625" y="4295775"/>
          <p14:tracePt t="142024" x="2968625" y="4289425"/>
          <p14:tracePt t="142030" x="2962275" y="4289425"/>
          <p14:tracePt t="142042" x="2962275" y="4283075"/>
          <p14:tracePt t="142046" x="2955925" y="4283075"/>
          <p14:tracePt t="142053" x="2955925" y="4276725"/>
          <p14:tracePt t="142058" x="2949575" y="4276725"/>
          <p14:tracePt t="142063" x="2949575" y="4270375"/>
          <p14:tracePt t="142069" x="2949575" y="4264025"/>
          <p14:tracePt t="142072" x="2943225" y="4264025"/>
          <p14:tracePt t="142081" x="2943225" y="4257675"/>
          <p14:tracePt t="142086" x="2936875" y="4251325"/>
          <p14:tracePt t="142106" x="2930525" y="4251325"/>
          <p14:tracePt t="142110" x="2930525" y="4244975"/>
          <p14:tracePt t="142124" x="2924175" y="4244975"/>
          <p14:tracePt t="142137" x="2924175" y="4238625"/>
          <p14:tracePt t="142161" x="2924175" y="4232275"/>
          <p14:tracePt t="142172" x="2924175" y="4225925"/>
          <p14:tracePt t="142181" x="2924175" y="4219575"/>
          <p14:tracePt t="142188" x="2930525" y="4213225"/>
          <p14:tracePt t="142191" x="2936875" y="4213225"/>
          <p14:tracePt t="142193" x="2943225" y="4206875"/>
          <p14:tracePt t="142198" x="2949575" y="4200525"/>
          <p14:tracePt t="142205" x="2962275" y="4194175"/>
          <p14:tracePt t="142209" x="2976563" y="4181475"/>
          <p14:tracePt t="142212" x="2989263" y="4181475"/>
          <p14:tracePt t="142214" x="2995613" y="4175125"/>
          <p14:tracePt t="142216" x="3001963" y="4168775"/>
          <p14:tracePt t="142219" x="3014663" y="4162425"/>
          <p14:tracePt t="142221" x="3021013" y="4156075"/>
          <p14:tracePt t="142222" x="3027363" y="4156075"/>
          <p14:tracePt t="142223" x="3033713" y="4149725"/>
          <p14:tracePt t="142226" x="3046413" y="4143375"/>
          <p14:tracePt t="142228" x="3059113" y="4137025"/>
          <p14:tracePt t="142229" x="3071813" y="4130675"/>
          <p14:tracePt t="142231" x="3084513" y="4124325"/>
          <p14:tracePt t="142232" x="3090863" y="4124325"/>
          <p14:tracePt t="142235" x="3109913" y="4111625"/>
          <p14:tracePt t="142237" x="3128963" y="4105275"/>
          <p14:tracePt t="142238" x="3135313" y="4098925"/>
          <p14:tracePt t="142240" x="3154363" y="4092575"/>
          <p14:tracePt t="142243" x="3186113" y="4073525"/>
          <p14:tracePt t="142245" x="3217863" y="4065588"/>
          <p14:tracePt t="142248" x="3262313" y="4040188"/>
          <p14:tracePt t="142249" x="3281363" y="4033838"/>
          <p14:tracePt t="142253" x="3357563" y="4008438"/>
          <p14:tracePt t="142256" x="3421063" y="3976688"/>
          <p14:tracePt t="142258" x="3454400" y="3970338"/>
          <p14:tracePt t="142261" x="3517900" y="3938588"/>
          <p14:tracePt t="142263" x="3568700" y="3919538"/>
          <p14:tracePt t="142264" x="3613150" y="3900488"/>
          <p14:tracePt t="142265" x="3638550" y="3887788"/>
          <p14:tracePt t="142267" x="3670300" y="3875088"/>
          <p14:tracePt t="142270" x="3816350" y="3824288"/>
          <p14:tracePt t="142271" x="3854450" y="3811588"/>
          <p14:tracePt t="142272" x="3887788" y="3798888"/>
          <p14:tracePt t="142275" x="3995738" y="3760788"/>
          <p14:tracePt t="142277" x="4084638" y="3722688"/>
          <p14:tracePt t="142278" x="4129088" y="3709988"/>
          <p14:tracePt t="142279" x="4154488" y="3703638"/>
          <p14:tracePt t="142280" x="4237038" y="3678238"/>
          <p14:tracePt t="142281" x="4268788" y="3665538"/>
          <p14:tracePt t="142283" x="4319588" y="3646488"/>
          <p14:tracePt t="142286" x="4511675" y="3581400"/>
          <p14:tracePt t="142287" x="4530725" y="3575050"/>
          <p14:tracePt t="142288" x="4587875" y="3562350"/>
          <p14:tracePt t="142290" x="4727575" y="3517900"/>
          <p14:tracePt t="142293" x="4862513" y="3479800"/>
          <p14:tracePt t="142294" x="4938713" y="3460750"/>
          <p14:tracePt t="142295" x="5002213" y="3441700"/>
          <p14:tracePt t="142296" x="5148263" y="3397250"/>
          <p14:tracePt t="142297" x="5224463" y="3371850"/>
          <p14:tracePt t="142299" x="5289550" y="3352800"/>
          <p14:tracePt t="142302" x="5435600" y="3321050"/>
          <p14:tracePt t="142304" x="5575300" y="3276600"/>
          <p14:tracePt t="142305" x="5670550" y="3257550"/>
          <p14:tracePt t="142306" x="5729288" y="3244850"/>
          <p14:tracePt t="142308" x="5888038" y="3198813"/>
          <p14:tracePt t="142311" x="6065838" y="3160713"/>
          <p14:tracePt t="142313" x="6213475" y="3128963"/>
          <p14:tracePt t="142314" x="6289675" y="3116263"/>
          <p14:tracePt t="142315" x="6353175" y="3103563"/>
          <p14:tracePt t="142316" x="6391275" y="3097213"/>
          <p14:tracePt t="142320" x="6697663" y="3040063"/>
          <p14:tracePt t="142321" x="6773863" y="3021013"/>
          <p14:tracePt t="142322" x="6811963" y="3021013"/>
          <p14:tracePt t="142324" x="6913563" y="3001963"/>
          <p14:tracePt t="142325" x="6970713" y="2989263"/>
          <p14:tracePt t="142328" x="7219950" y="2944813"/>
          <p14:tracePt t="142330" x="7327900" y="2925763"/>
          <p14:tracePt t="142331" x="7404100" y="2913063"/>
          <p14:tracePt t="142331" x="7416800" y="2913063"/>
          <p14:tracePt t="142333" x="7461250" y="2906713"/>
          <p14:tracePt t="142336" x="7666038" y="2881313"/>
          <p14:tracePt t="142337" x="7691438" y="2874963"/>
          <p14:tracePt t="142339" x="7824788" y="2855913"/>
          <p14:tracePt t="142340" x="7875588" y="2843213"/>
          <p14:tracePt t="142342" x="7920038" y="2843213"/>
          <p14:tracePt t="142344" x="8080375" y="2824163"/>
          <p14:tracePt t="142345" x="8124825" y="2817813"/>
          <p14:tracePt t="142346" x="8162925" y="2817813"/>
          <p14:tracePt t="142348" x="8194675" y="2805113"/>
          <p14:tracePt t="142349" x="8226425" y="2805113"/>
          <p14:tracePt t="142353" x="8340725" y="2792413"/>
          <p14:tracePt t="142354" x="8423275" y="2778125"/>
          <p14:tracePt t="142355" x="8455025" y="2778125"/>
          <p14:tracePt t="142357" x="8513763" y="2771775"/>
          <p14:tracePt t="142360" x="8577263" y="2765425"/>
          <p14:tracePt t="142361" x="8609013" y="2752725"/>
          <p14:tracePt t="142362" x="8659813" y="2746375"/>
          <p14:tracePt t="142363" x="8685213" y="2746375"/>
          <p14:tracePt t="142365" x="8710613" y="2740025"/>
          <p14:tracePt t="142366" x="8729663" y="2740025"/>
          <p14:tracePt t="142369" x="8805863" y="2727325"/>
          <p14:tracePt t="142371" x="8850313" y="2720975"/>
          <p14:tracePt t="142372" x="8888413" y="2720975"/>
          <p14:tracePt t="142375" x="8947150" y="2714625"/>
          <p14:tracePt t="142376" x="8966200" y="2708275"/>
          <p14:tracePt t="142377" x="8997950" y="2708275"/>
          <p14:tracePt t="142379" x="9017000" y="2708275"/>
          <p14:tracePt t="142379" x="9029700" y="2695575"/>
          <p14:tracePt t="142380" x="9055100" y="2695575"/>
          <p14:tracePt t="142382" x="9067800" y="2689225"/>
          <p14:tracePt t="142386" x="9118600" y="2689225"/>
        </p14:tracePtLst>
      </p14:laserTrace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5736</TotalTime>
  <Words>1461</Words>
  <Application>Microsoft Office PowerPoint</Application>
  <PresentationFormat>화면 슬라이드 쇼(16:9)</PresentationFormat>
  <Paragraphs>286</Paragraphs>
  <Slides>19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30" baseType="lpstr">
      <vt:lpstr>-윤고딕330</vt:lpstr>
      <vt:lpstr>나눔고딕 ExtraBold</vt:lpstr>
      <vt:lpstr>-윤고딕350</vt:lpstr>
      <vt:lpstr>Cambria Math</vt:lpstr>
      <vt:lpstr>맑은 고딕</vt:lpstr>
      <vt:lpstr>Spoqa Han Sans</vt:lpstr>
      <vt:lpstr>notokr-bold</vt:lpstr>
      <vt:lpstr>맑은 고딕</vt:lpstr>
      <vt:lpstr>-윤고딕340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박순혁</cp:lastModifiedBy>
  <cp:revision>305</cp:revision>
  <dcterms:created xsi:type="dcterms:W3CDTF">2014-11-28T13:21:41Z</dcterms:created>
  <dcterms:modified xsi:type="dcterms:W3CDTF">2021-12-16T07:59:59Z</dcterms:modified>
</cp:coreProperties>
</file>

<file path=docProps/thumbnail.jpeg>
</file>